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89" r:id="rId1"/>
  </p:sldMasterIdLst>
  <p:notesMasterIdLst>
    <p:notesMasterId r:id="rId7"/>
  </p:notesMasterIdLst>
  <p:sldIdLst>
    <p:sldId id="256" r:id="rId2"/>
    <p:sldId id="261" r:id="rId3"/>
    <p:sldId id="258" r:id="rId4"/>
    <p:sldId id="259" r:id="rId5"/>
    <p:sldId id="260" r:id="rId6"/>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38C7E71-3FF2-9DDC-419C-C123498E5197}" v="151" dt="2024-09-29T13:27:57.066"/>
    <p1510:client id="{EDBFA3A7-4FEE-7EFF-CE9F-4D87E9C3813D}" v="115" dt="2024-09-29T06:43:53.2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varScale="1">
        <p:scale>
          <a:sx n="85" d="100"/>
          <a:sy n="85" d="100"/>
        </p:scale>
        <p:origin x="36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500" b="0" i="0" u="none" strike="noStrike" kern="1200" cap="all" spc="300" baseline="0" dirty="0">
                <a:solidFill>
                  <a:prstClr val="white">
                    <a:lumMod val="65000"/>
                    <a:lumOff val="35000"/>
                  </a:prstClr>
                </a:solidFill>
              </a:rPr>
              <a:t>Global Corporate investment in AI</a:t>
            </a:r>
            <a:endParaRPr lang="en-US" sz="1500" dirty="0"/>
          </a:p>
        </c:rich>
      </c:tx>
      <c:layout>
        <c:manualLayout>
          <c:xMode val="edge"/>
          <c:yMode val="edge"/>
          <c:x val="0.20038001003245062"/>
          <c:y val="2.903433440812075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Total investment (in Billions of US dollars)</c:v>
                </c:pt>
              </c:strCache>
            </c:strRef>
          </c:tx>
          <c:spPr>
            <a:solidFill>
              <a:schemeClr val="accent1"/>
            </a:solidFill>
            <a:ln>
              <a:noFill/>
            </a:ln>
            <a:effectLst/>
          </c:spPr>
          <c:invertIfNegative val="0"/>
          <c:cat>
            <c:numRef>
              <c:f>Sheet1!$A$2:$A$12</c:f>
              <c:numCache>
                <c:formatCode>General</c:formatCode>
                <c:ptCount val="11"/>
                <c:pt idx="0">
                  <c:v>2013</c:v>
                </c:pt>
                <c:pt idx="1">
                  <c:v>2014</c:v>
                </c:pt>
                <c:pt idx="2">
                  <c:v>2015</c:v>
                </c:pt>
                <c:pt idx="3">
                  <c:v>2016</c:v>
                </c:pt>
                <c:pt idx="4">
                  <c:v>2017</c:v>
                </c:pt>
                <c:pt idx="5">
                  <c:v>2018</c:v>
                </c:pt>
                <c:pt idx="6">
                  <c:v>2019</c:v>
                </c:pt>
                <c:pt idx="7">
                  <c:v>2020</c:v>
                </c:pt>
                <c:pt idx="8">
                  <c:v>2021</c:v>
                </c:pt>
                <c:pt idx="9">
                  <c:v>2022</c:v>
                </c:pt>
              </c:numCache>
            </c:numRef>
          </c:cat>
          <c:val>
            <c:numRef>
              <c:f>Sheet1!$B$2:$B$12</c:f>
              <c:numCache>
                <c:formatCode>General</c:formatCode>
                <c:ptCount val="11"/>
                <c:pt idx="0">
                  <c:v>14.57</c:v>
                </c:pt>
                <c:pt idx="1">
                  <c:v>19.04</c:v>
                </c:pt>
                <c:pt idx="2">
                  <c:v>25.43</c:v>
                </c:pt>
                <c:pt idx="3">
                  <c:v>33.82</c:v>
                </c:pt>
                <c:pt idx="4">
                  <c:v>53.72</c:v>
                </c:pt>
                <c:pt idx="5">
                  <c:v>79.62</c:v>
                </c:pt>
                <c:pt idx="6">
                  <c:v>95.57</c:v>
                </c:pt>
                <c:pt idx="7">
                  <c:v>146.74</c:v>
                </c:pt>
                <c:pt idx="8">
                  <c:v>276.14</c:v>
                </c:pt>
                <c:pt idx="9">
                  <c:v>189.59</c:v>
                </c:pt>
              </c:numCache>
            </c:numRef>
          </c:val>
          <c:extLst>
            <c:ext xmlns:c16="http://schemas.microsoft.com/office/drawing/2014/chart" uri="{C3380CC4-5D6E-409C-BE32-E72D297353CC}">
              <c16:uniqueId val="{00000000-11E3-4DE4-9F4D-21098B4A86DA}"/>
            </c:ext>
          </c:extLst>
        </c:ser>
        <c:dLbls>
          <c:showLegendKey val="0"/>
          <c:showVal val="0"/>
          <c:showCatName val="0"/>
          <c:showSerName val="0"/>
          <c:showPercent val="0"/>
          <c:showBubbleSize val="0"/>
        </c:dLbls>
        <c:gapWidth val="219"/>
        <c:overlap val="-27"/>
        <c:axId val="1889271088"/>
        <c:axId val="1889267728"/>
      </c:barChart>
      <c:catAx>
        <c:axId val="1889271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9267728"/>
        <c:crosses val="autoZero"/>
        <c:auto val="1"/>
        <c:lblAlgn val="ctr"/>
        <c:lblOffset val="100"/>
        <c:noMultiLvlLbl val="0"/>
      </c:catAx>
      <c:valAx>
        <c:axId val="1889267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927108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AI Adoption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AI Growth Rate (in %)</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Sheet1!$A$2:$A$7</c:f>
              <c:numCache>
                <c:formatCode>General</c:formatCode>
                <c:ptCount val="6"/>
                <c:pt idx="0">
                  <c:v>2016</c:v>
                </c:pt>
                <c:pt idx="1">
                  <c:v>2017</c:v>
                </c:pt>
                <c:pt idx="2">
                  <c:v>2018</c:v>
                </c:pt>
                <c:pt idx="3">
                  <c:v>2019</c:v>
                </c:pt>
                <c:pt idx="4">
                  <c:v>2020</c:v>
                </c:pt>
                <c:pt idx="5">
                  <c:v>2021</c:v>
                </c:pt>
              </c:numCache>
            </c:numRef>
          </c:cat>
          <c:val>
            <c:numRef>
              <c:f>Sheet1!$B$2:$B$7</c:f>
              <c:numCache>
                <c:formatCode>General</c:formatCode>
                <c:ptCount val="6"/>
                <c:pt idx="0">
                  <c:v>12</c:v>
                </c:pt>
                <c:pt idx="1">
                  <c:v>15</c:v>
                </c:pt>
                <c:pt idx="2">
                  <c:v>18</c:v>
                </c:pt>
                <c:pt idx="3">
                  <c:v>22</c:v>
                </c:pt>
                <c:pt idx="4">
                  <c:v>30</c:v>
                </c:pt>
                <c:pt idx="5">
                  <c:v>35</c:v>
                </c:pt>
              </c:numCache>
            </c:numRef>
          </c:val>
          <c:smooth val="0"/>
          <c:extLst>
            <c:ext xmlns:c16="http://schemas.microsoft.com/office/drawing/2014/chart" uri="{C3380CC4-5D6E-409C-BE32-E72D297353CC}">
              <c16:uniqueId val="{00000000-48BE-45E9-BF47-972746F0D358}"/>
            </c:ext>
          </c:extLst>
        </c:ser>
        <c:dLbls>
          <c:showLegendKey val="0"/>
          <c:showVal val="0"/>
          <c:showCatName val="0"/>
          <c:showSerName val="0"/>
          <c:showPercent val="0"/>
          <c:showBubbleSize val="0"/>
        </c:dLbls>
        <c:marker val="1"/>
        <c:smooth val="0"/>
        <c:axId val="1886784864"/>
        <c:axId val="1886785824"/>
      </c:lineChart>
      <c:catAx>
        <c:axId val="1886784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6785824"/>
        <c:crosses val="autoZero"/>
        <c:auto val="1"/>
        <c:lblAlgn val="ctr"/>
        <c:lblOffset val="100"/>
        <c:noMultiLvlLbl val="0"/>
      </c:catAx>
      <c:valAx>
        <c:axId val="1886785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8867848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0E1741-C779-44CB-B315-460C807D2B0F}"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051EE4A8-0C26-491B-8719-24246741568F}">
      <dgm:prSet/>
      <dgm:spPr/>
      <dgm:t>
        <a:bodyPr/>
        <a:lstStyle/>
        <a:p>
          <a:pPr>
            <a:lnSpc>
              <a:spcPct val="100000"/>
            </a:lnSpc>
          </a:pPr>
          <a:r>
            <a:rPr lang="en-GB" dirty="0"/>
            <a:t>AI refers to the simulation of human intelligence in machines that are programmed to think, learn, and problem-solve. </a:t>
          </a:r>
          <a:endParaRPr lang="en-US" dirty="0"/>
        </a:p>
      </dgm:t>
    </dgm:pt>
    <dgm:pt modelId="{555ECCC3-20C5-4CE9-A501-8C8485832081}" type="parTrans" cxnId="{4E8E3562-630E-467B-AF5A-CAEB833FAE0A}">
      <dgm:prSet/>
      <dgm:spPr/>
      <dgm:t>
        <a:bodyPr/>
        <a:lstStyle/>
        <a:p>
          <a:endParaRPr lang="en-US"/>
        </a:p>
      </dgm:t>
    </dgm:pt>
    <dgm:pt modelId="{5A57F473-61C0-4749-B323-EAA166AD1BB8}" type="sibTrans" cxnId="{4E8E3562-630E-467B-AF5A-CAEB833FAE0A}">
      <dgm:prSet/>
      <dgm:spPr/>
      <dgm:t>
        <a:bodyPr/>
        <a:lstStyle/>
        <a:p>
          <a:endParaRPr lang="en-US"/>
        </a:p>
      </dgm:t>
    </dgm:pt>
    <dgm:pt modelId="{92950875-65BC-411B-907C-2C2F83D80861}">
      <dgm:prSet/>
      <dgm:spPr/>
      <dgm:t>
        <a:bodyPr/>
        <a:lstStyle/>
        <a:p>
          <a:pPr>
            <a:lnSpc>
              <a:spcPct val="100000"/>
            </a:lnSpc>
          </a:pPr>
          <a:r>
            <a:rPr lang="en-GB" dirty="0"/>
            <a:t>Advanced AI systems recognize patterns, and make decisions, often surpassing human efficiency in certain domains.</a:t>
          </a:r>
          <a:endParaRPr lang="en-US" dirty="0"/>
        </a:p>
      </dgm:t>
    </dgm:pt>
    <dgm:pt modelId="{E4D5B643-31FA-4889-9DC8-E5204C562D25}" type="parTrans" cxnId="{A6BDEF76-F0F0-465B-94FB-083A9C1F72EE}">
      <dgm:prSet/>
      <dgm:spPr/>
      <dgm:t>
        <a:bodyPr/>
        <a:lstStyle/>
        <a:p>
          <a:endParaRPr lang="en-US"/>
        </a:p>
      </dgm:t>
    </dgm:pt>
    <dgm:pt modelId="{8A5C617F-A52A-4BB2-A949-AF791DD5E99F}" type="sibTrans" cxnId="{A6BDEF76-F0F0-465B-94FB-083A9C1F72EE}">
      <dgm:prSet/>
      <dgm:spPr/>
      <dgm:t>
        <a:bodyPr/>
        <a:lstStyle/>
        <a:p>
          <a:endParaRPr lang="en-US"/>
        </a:p>
      </dgm:t>
    </dgm:pt>
    <dgm:pt modelId="{9918F09F-3B40-4502-8588-F9EF1985720B}">
      <dgm:prSet/>
      <dgm:spPr/>
      <dgm:t>
        <a:bodyPr/>
        <a:lstStyle/>
        <a:p>
          <a:pPr>
            <a:lnSpc>
              <a:spcPct val="100000"/>
            </a:lnSpc>
          </a:pPr>
          <a:r>
            <a:rPr lang="en-GB" b="1" dirty="0">
              <a:highlight>
                <a:srgbClr val="808080"/>
              </a:highlight>
            </a:rPr>
            <a:t>Machine Learning and Deep Learning:</a:t>
          </a:r>
          <a:r>
            <a:rPr lang="en-GB" b="0" dirty="0">
              <a:highlight>
                <a:srgbClr val="808080"/>
              </a:highlight>
            </a:rPr>
            <a:t> A key component of advanced AI is machine learning, where systems improve over time by learning from data.</a:t>
          </a:r>
          <a:endParaRPr lang="en-US" b="0" dirty="0">
            <a:highlight>
              <a:srgbClr val="808080"/>
            </a:highlight>
          </a:endParaRPr>
        </a:p>
      </dgm:t>
    </dgm:pt>
    <dgm:pt modelId="{7F74FC08-9DDD-4B04-ABD6-0474CD6C8CDF}" type="parTrans" cxnId="{A8C5EC30-D0A4-4AA3-ABBC-AB0190CE71CD}">
      <dgm:prSet/>
      <dgm:spPr/>
      <dgm:t>
        <a:bodyPr/>
        <a:lstStyle/>
        <a:p>
          <a:endParaRPr lang="en-US"/>
        </a:p>
      </dgm:t>
    </dgm:pt>
    <dgm:pt modelId="{39617A3D-2635-4FB8-9216-5D4EAAE0E1C5}" type="sibTrans" cxnId="{A8C5EC30-D0A4-4AA3-ABBC-AB0190CE71CD}">
      <dgm:prSet/>
      <dgm:spPr/>
      <dgm:t>
        <a:bodyPr/>
        <a:lstStyle/>
        <a:p>
          <a:endParaRPr lang="en-US"/>
        </a:p>
      </dgm:t>
    </dgm:pt>
    <dgm:pt modelId="{667CE927-9276-4942-BED7-724BBACD0EA7}" type="pres">
      <dgm:prSet presAssocID="{AE0E1741-C779-44CB-B315-460C807D2B0F}" presName="root" presStyleCnt="0">
        <dgm:presLayoutVars>
          <dgm:dir/>
          <dgm:resizeHandles val="exact"/>
        </dgm:presLayoutVars>
      </dgm:prSet>
      <dgm:spPr/>
    </dgm:pt>
    <dgm:pt modelId="{09EA6408-59C6-41F6-8104-299153E90CE0}" type="pres">
      <dgm:prSet presAssocID="{051EE4A8-0C26-491B-8719-24246741568F}" presName="compNode" presStyleCnt="0"/>
      <dgm:spPr/>
    </dgm:pt>
    <dgm:pt modelId="{603FC97D-4A82-45AD-A8E3-AE877130AAEE}" type="pres">
      <dgm:prSet presAssocID="{051EE4A8-0C26-491B-8719-24246741568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erson with Idea"/>
        </a:ext>
      </dgm:extLst>
    </dgm:pt>
    <dgm:pt modelId="{0FBB6ECF-39D1-485F-9C8C-68CDAD067FD7}" type="pres">
      <dgm:prSet presAssocID="{051EE4A8-0C26-491B-8719-24246741568F}" presName="spaceRect" presStyleCnt="0"/>
      <dgm:spPr/>
    </dgm:pt>
    <dgm:pt modelId="{F0912BE2-31A7-405B-BFDE-7EB95E3ED319}" type="pres">
      <dgm:prSet presAssocID="{051EE4A8-0C26-491B-8719-24246741568F}" presName="textRect" presStyleLbl="revTx" presStyleIdx="0" presStyleCnt="3">
        <dgm:presLayoutVars>
          <dgm:chMax val="1"/>
          <dgm:chPref val="1"/>
        </dgm:presLayoutVars>
      </dgm:prSet>
      <dgm:spPr/>
    </dgm:pt>
    <dgm:pt modelId="{00CA05DA-752A-4C3A-A85B-A73388209071}" type="pres">
      <dgm:prSet presAssocID="{5A57F473-61C0-4749-B323-EAA166AD1BB8}" presName="sibTrans" presStyleCnt="0"/>
      <dgm:spPr/>
    </dgm:pt>
    <dgm:pt modelId="{DDECD3EB-ACD6-47AF-A3A5-D7A7D398E32A}" type="pres">
      <dgm:prSet presAssocID="{92950875-65BC-411B-907C-2C2F83D80861}" presName="compNode" presStyleCnt="0"/>
      <dgm:spPr/>
    </dgm:pt>
    <dgm:pt modelId="{E6F2350C-0416-47AE-87B9-09E926343611}" type="pres">
      <dgm:prSet presAssocID="{92950875-65BC-411B-907C-2C2F83D8086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Robot"/>
        </a:ext>
      </dgm:extLst>
    </dgm:pt>
    <dgm:pt modelId="{507F292B-9EF3-428C-A964-9C35FBC6D496}" type="pres">
      <dgm:prSet presAssocID="{92950875-65BC-411B-907C-2C2F83D80861}" presName="spaceRect" presStyleCnt="0"/>
      <dgm:spPr/>
    </dgm:pt>
    <dgm:pt modelId="{F693E7E0-B939-46BA-8C86-62ACC1C8986C}" type="pres">
      <dgm:prSet presAssocID="{92950875-65BC-411B-907C-2C2F83D80861}" presName="textRect" presStyleLbl="revTx" presStyleIdx="1" presStyleCnt="3">
        <dgm:presLayoutVars>
          <dgm:chMax val="1"/>
          <dgm:chPref val="1"/>
        </dgm:presLayoutVars>
      </dgm:prSet>
      <dgm:spPr/>
    </dgm:pt>
    <dgm:pt modelId="{924DFBDE-E07A-4C25-9C78-8A751D5DB935}" type="pres">
      <dgm:prSet presAssocID="{8A5C617F-A52A-4BB2-A949-AF791DD5E99F}" presName="sibTrans" presStyleCnt="0"/>
      <dgm:spPr/>
    </dgm:pt>
    <dgm:pt modelId="{A4C1B357-250A-42CD-A023-B0A3144EBA9F}" type="pres">
      <dgm:prSet presAssocID="{9918F09F-3B40-4502-8588-F9EF1985720B}" presName="compNode" presStyleCnt="0"/>
      <dgm:spPr/>
    </dgm:pt>
    <dgm:pt modelId="{8BAD532F-55B5-4546-9097-F55CE233270E}" type="pres">
      <dgm:prSet presAssocID="{9918F09F-3B40-4502-8588-F9EF198572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CBA15644-4DA3-4C53-B839-BACC3EC8B6ED}" type="pres">
      <dgm:prSet presAssocID="{9918F09F-3B40-4502-8588-F9EF1985720B}" presName="spaceRect" presStyleCnt="0"/>
      <dgm:spPr/>
    </dgm:pt>
    <dgm:pt modelId="{6CA408A4-10C0-49A6-8391-77FB666E05F7}" type="pres">
      <dgm:prSet presAssocID="{9918F09F-3B40-4502-8588-F9EF1985720B}" presName="textRect" presStyleLbl="revTx" presStyleIdx="2" presStyleCnt="3">
        <dgm:presLayoutVars>
          <dgm:chMax val="1"/>
          <dgm:chPref val="1"/>
        </dgm:presLayoutVars>
      </dgm:prSet>
      <dgm:spPr/>
    </dgm:pt>
  </dgm:ptLst>
  <dgm:cxnLst>
    <dgm:cxn modelId="{B777932C-535B-4218-B655-9D3883E773AD}" type="presOf" srcId="{AE0E1741-C779-44CB-B315-460C807D2B0F}" destId="{667CE927-9276-4942-BED7-724BBACD0EA7}" srcOrd="0" destOrd="0" presId="urn:microsoft.com/office/officeart/2018/2/layout/IconLabelList"/>
    <dgm:cxn modelId="{A8C5EC30-D0A4-4AA3-ABBC-AB0190CE71CD}" srcId="{AE0E1741-C779-44CB-B315-460C807D2B0F}" destId="{9918F09F-3B40-4502-8588-F9EF1985720B}" srcOrd="2" destOrd="0" parTransId="{7F74FC08-9DDD-4B04-ABD6-0474CD6C8CDF}" sibTransId="{39617A3D-2635-4FB8-9216-5D4EAAE0E1C5}"/>
    <dgm:cxn modelId="{4E8E3562-630E-467B-AF5A-CAEB833FAE0A}" srcId="{AE0E1741-C779-44CB-B315-460C807D2B0F}" destId="{051EE4A8-0C26-491B-8719-24246741568F}" srcOrd="0" destOrd="0" parTransId="{555ECCC3-20C5-4CE9-A501-8C8485832081}" sibTransId="{5A57F473-61C0-4749-B323-EAA166AD1BB8}"/>
    <dgm:cxn modelId="{149AB364-73E3-47C5-9689-7CEC3E221036}" type="presOf" srcId="{9918F09F-3B40-4502-8588-F9EF1985720B}" destId="{6CA408A4-10C0-49A6-8391-77FB666E05F7}" srcOrd="0" destOrd="0" presId="urn:microsoft.com/office/officeart/2018/2/layout/IconLabelList"/>
    <dgm:cxn modelId="{A6BDEF76-F0F0-465B-94FB-083A9C1F72EE}" srcId="{AE0E1741-C779-44CB-B315-460C807D2B0F}" destId="{92950875-65BC-411B-907C-2C2F83D80861}" srcOrd="1" destOrd="0" parTransId="{E4D5B643-31FA-4889-9DC8-E5204C562D25}" sibTransId="{8A5C617F-A52A-4BB2-A949-AF791DD5E99F}"/>
    <dgm:cxn modelId="{DEBE9EA8-AF05-4621-9D70-9A49D1886FD1}" type="presOf" srcId="{051EE4A8-0C26-491B-8719-24246741568F}" destId="{F0912BE2-31A7-405B-BFDE-7EB95E3ED319}" srcOrd="0" destOrd="0" presId="urn:microsoft.com/office/officeart/2018/2/layout/IconLabelList"/>
    <dgm:cxn modelId="{B4F6B4F6-8527-4C3E-BC72-9E571C488E4E}" type="presOf" srcId="{92950875-65BC-411B-907C-2C2F83D80861}" destId="{F693E7E0-B939-46BA-8C86-62ACC1C8986C}" srcOrd="0" destOrd="0" presId="urn:microsoft.com/office/officeart/2018/2/layout/IconLabelList"/>
    <dgm:cxn modelId="{721F3C67-2646-4878-A1B7-2EC4B79EC90F}" type="presParOf" srcId="{667CE927-9276-4942-BED7-724BBACD0EA7}" destId="{09EA6408-59C6-41F6-8104-299153E90CE0}" srcOrd="0" destOrd="0" presId="urn:microsoft.com/office/officeart/2018/2/layout/IconLabelList"/>
    <dgm:cxn modelId="{7B173827-E486-4745-9F7B-50FB397602EC}" type="presParOf" srcId="{09EA6408-59C6-41F6-8104-299153E90CE0}" destId="{603FC97D-4A82-45AD-A8E3-AE877130AAEE}" srcOrd="0" destOrd="0" presId="urn:microsoft.com/office/officeart/2018/2/layout/IconLabelList"/>
    <dgm:cxn modelId="{58A28BDD-C722-4E2A-8F1A-4F8DACA533FB}" type="presParOf" srcId="{09EA6408-59C6-41F6-8104-299153E90CE0}" destId="{0FBB6ECF-39D1-485F-9C8C-68CDAD067FD7}" srcOrd="1" destOrd="0" presId="urn:microsoft.com/office/officeart/2018/2/layout/IconLabelList"/>
    <dgm:cxn modelId="{C0BC2B48-FB74-4473-B227-7254CEB094B0}" type="presParOf" srcId="{09EA6408-59C6-41F6-8104-299153E90CE0}" destId="{F0912BE2-31A7-405B-BFDE-7EB95E3ED319}" srcOrd="2" destOrd="0" presId="urn:microsoft.com/office/officeart/2018/2/layout/IconLabelList"/>
    <dgm:cxn modelId="{375391D8-D8CC-41F0-BD2A-63553B29322C}" type="presParOf" srcId="{667CE927-9276-4942-BED7-724BBACD0EA7}" destId="{00CA05DA-752A-4C3A-A85B-A73388209071}" srcOrd="1" destOrd="0" presId="urn:microsoft.com/office/officeart/2018/2/layout/IconLabelList"/>
    <dgm:cxn modelId="{1A7F5859-BA3A-488A-AA75-DECBE7446ACC}" type="presParOf" srcId="{667CE927-9276-4942-BED7-724BBACD0EA7}" destId="{DDECD3EB-ACD6-47AF-A3A5-D7A7D398E32A}" srcOrd="2" destOrd="0" presId="urn:microsoft.com/office/officeart/2018/2/layout/IconLabelList"/>
    <dgm:cxn modelId="{1CC09AD2-FB7C-4F1C-9809-C7390AECE253}" type="presParOf" srcId="{DDECD3EB-ACD6-47AF-A3A5-D7A7D398E32A}" destId="{E6F2350C-0416-47AE-87B9-09E926343611}" srcOrd="0" destOrd="0" presId="urn:microsoft.com/office/officeart/2018/2/layout/IconLabelList"/>
    <dgm:cxn modelId="{4E5023A8-C049-41A8-BC8D-0FDAF66D0F32}" type="presParOf" srcId="{DDECD3EB-ACD6-47AF-A3A5-D7A7D398E32A}" destId="{507F292B-9EF3-428C-A964-9C35FBC6D496}" srcOrd="1" destOrd="0" presId="urn:microsoft.com/office/officeart/2018/2/layout/IconLabelList"/>
    <dgm:cxn modelId="{5C201E49-B2CF-49D5-BB77-AC58F34684C1}" type="presParOf" srcId="{DDECD3EB-ACD6-47AF-A3A5-D7A7D398E32A}" destId="{F693E7E0-B939-46BA-8C86-62ACC1C8986C}" srcOrd="2" destOrd="0" presId="urn:microsoft.com/office/officeart/2018/2/layout/IconLabelList"/>
    <dgm:cxn modelId="{69FFAC66-0763-40D4-8240-55CB7489B82A}" type="presParOf" srcId="{667CE927-9276-4942-BED7-724BBACD0EA7}" destId="{924DFBDE-E07A-4C25-9C78-8A751D5DB935}" srcOrd="3" destOrd="0" presId="urn:microsoft.com/office/officeart/2018/2/layout/IconLabelList"/>
    <dgm:cxn modelId="{DAA4DA64-BDFC-42E6-9368-BB196733D55B}" type="presParOf" srcId="{667CE927-9276-4942-BED7-724BBACD0EA7}" destId="{A4C1B357-250A-42CD-A023-B0A3144EBA9F}" srcOrd="4" destOrd="0" presId="urn:microsoft.com/office/officeart/2018/2/layout/IconLabelList"/>
    <dgm:cxn modelId="{FE6E1D9E-19E6-4D77-9D20-6C5C2F48B0A7}" type="presParOf" srcId="{A4C1B357-250A-42CD-A023-B0A3144EBA9F}" destId="{8BAD532F-55B5-4546-9097-F55CE233270E}" srcOrd="0" destOrd="0" presId="urn:microsoft.com/office/officeart/2018/2/layout/IconLabelList"/>
    <dgm:cxn modelId="{C0701143-6235-48A1-BC7C-C70FAA89FCD0}" type="presParOf" srcId="{A4C1B357-250A-42CD-A023-B0A3144EBA9F}" destId="{CBA15644-4DA3-4C53-B839-BACC3EC8B6ED}" srcOrd="1" destOrd="0" presId="urn:microsoft.com/office/officeart/2018/2/layout/IconLabelList"/>
    <dgm:cxn modelId="{09A79585-AD41-4F4B-8277-EA436518ADD1}" type="presParOf" srcId="{A4C1B357-250A-42CD-A023-B0A3144EBA9F}" destId="{6CA408A4-10C0-49A6-8391-77FB666E05F7}"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3FC97D-4A82-45AD-A8E3-AE877130AAEE}">
      <dsp:nvSpPr>
        <dsp:cNvPr id="0" name=""/>
        <dsp:cNvSpPr/>
      </dsp:nvSpPr>
      <dsp:spPr>
        <a:xfrm>
          <a:off x="439631" y="812953"/>
          <a:ext cx="716660" cy="71666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912BE2-31A7-405B-BFDE-7EB95E3ED319}">
      <dsp:nvSpPr>
        <dsp:cNvPr id="0" name=""/>
        <dsp:cNvSpPr/>
      </dsp:nvSpPr>
      <dsp:spPr>
        <a:xfrm>
          <a:off x="1672" y="1817837"/>
          <a:ext cx="1592578" cy="91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AI refers to the simulation of human intelligence in machines that are programmed to think, learn, and problem-solve. </a:t>
          </a:r>
          <a:endParaRPr lang="en-US" sz="1100" kern="1200" dirty="0"/>
        </a:p>
      </dsp:txBody>
      <dsp:txXfrm>
        <a:off x="1672" y="1817837"/>
        <a:ext cx="1592578" cy="915732"/>
      </dsp:txXfrm>
    </dsp:sp>
    <dsp:sp modelId="{E6F2350C-0416-47AE-87B9-09E926343611}">
      <dsp:nvSpPr>
        <dsp:cNvPr id="0" name=""/>
        <dsp:cNvSpPr/>
      </dsp:nvSpPr>
      <dsp:spPr>
        <a:xfrm>
          <a:off x="2310910" y="812953"/>
          <a:ext cx="716660" cy="71666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93E7E0-B939-46BA-8C86-62ACC1C8986C}">
      <dsp:nvSpPr>
        <dsp:cNvPr id="0" name=""/>
        <dsp:cNvSpPr/>
      </dsp:nvSpPr>
      <dsp:spPr>
        <a:xfrm>
          <a:off x="1872951" y="1817837"/>
          <a:ext cx="1592578" cy="91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dirty="0"/>
            <a:t>Advanced AI systems recognize patterns, and make decisions, often surpassing human efficiency in certain domains.</a:t>
          </a:r>
          <a:endParaRPr lang="en-US" sz="1100" kern="1200" dirty="0"/>
        </a:p>
      </dsp:txBody>
      <dsp:txXfrm>
        <a:off x="1872951" y="1817837"/>
        <a:ext cx="1592578" cy="915732"/>
      </dsp:txXfrm>
    </dsp:sp>
    <dsp:sp modelId="{8BAD532F-55B5-4546-9097-F55CE233270E}">
      <dsp:nvSpPr>
        <dsp:cNvPr id="0" name=""/>
        <dsp:cNvSpPr/>
      </dsp:nvSpPr>
      <dsp:spPr>
        <a:xfrm>
          <a:off x="4182190" y="812953"/>
          <a:ext cx="716660" cy="71666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CA408A4-10C0-49A6-8391-77FB666E05F7}">
      <dsp:nvSpPr>
        <dsp:cNvPr id="0" name=""/>
        <dsp:cNvSpPr/>
      </dsp:nvSpPr>
      <dsp:spPr>
        <a:xfrm>
          <a:off x="3744231" y="1817837"/>
          <a:ext cx="1592578" cy="9157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b="1" kern="1200" dirty="0">
              <a:highlight>
                <a:srgbClr val="808080"/>
              </a:highlight>
            </a:rPr>
            <a:t>Machine Learning and Deep Learning:</a:t>
          </a:r>
          <a:r>
            <a:rPr lang="en-GB" sz="1100" b="0" kern="1200" dirty="0">
              <a:highlight>
                <a:srgbClr val="808080"/>
              </a:highlight>
            </a:rPr>
            <a:t> A key component of advanced AI is machine learning, where systems improve over time by learning from data.</a:t>
          </a:r>
          <a:endParaRPr lang="en-US" sz="1100" b="0" kern="1200" dirty="0">
            <a:highlight>
              <a:srgbClr val="808080"/>
            </a:highlight>
          </a:endParaRPr>
        </a:p>
      </dsp:txBody>
      <dsp:txXfrm>
        <a:off x="3744231" y="1817837"/>
        <a:ext cx="1592578" cy="915732"/>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0D88A2-0BFA-4679-9589-CCDAA5DDDC4C}" type="datetimeFigureOut">
              <a:rPr lang="en-IN" smtClean="0"/>
              <a:t>29-09-2024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00C25E-3F81-4AEA-B93A-9E0719B0396E}" type="slidenum">
              <a:rPr lang="en-IN" smtClean="0"/>
              <a:t>‹#›</a:t>
            </a:fld>
            <a:endParaRPr lang="en-IN"/>
          </a:p>
        </p:txBody>
      </p:sp>
    </p:spTree>
    <p:extLst>
      <p:ext uri="{BB962C8B-B14F-4D97-AF65-F5344CB8AC3E}">
        <p14:creationId xmlns:p14="http://schemas.microsoft.com/office/powerpoint/2010/main" val="1991653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8" name="Freeform: Shape 17">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p:nvPr/>
        </p:nvSpPr>
        <p:spPr>
          <a:xfrm>
            <a:off x="53183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65FCBBA-905A-4FD1-BFBA-F3EE6DA264E0}"/>
              </a:ext>
            </a:extLst>
          </p:cNvPr>
          <p:cNvSpPr>
            <a:spLocks noGrp="1"/>
          </p:cNvSpPr>
          <p:nvPr>
            <p:ph type="ctrTitle"/>
          </p:nvPr>
        </p:nvSpPr>
        <p:spPr>
          <a:xfrm>
            <a:off x="1143000" y="1181098"/>
            <a:ext cx="8986580" cy="2832404"/>
          </a:xfrm>
        </p:spPr>
        <p:txBody>
          <a:bodyPr anchor="t">
            <a:normAutofit/>
          </a:bodyPr>
          <a:lstStyle>
            <a:lvl1pPr algn="l">
              <a:lnSpc>
                <a:spcPct val="100000"/>
              </a:lnSpc>
              <a:defRPr sz="4800" cap="all" spc="300" baseline="0"/>
            </a:lvl1pPr>
          </a:lstStyle>
          <a:p>
            <a:r>
              <a:rPr lang="en-US" dirty="0"/>
              <a:t>Click to edit Master title style</a:t>
            </a:r>
          </a:p>
        </p:txBody>
      </p:sp>
      <p:sp>
        <p:nvSpPr>
          <p:cNvPr id="3" name="Subtitle 2">
            <a:extLst>
              <a:ext uri="{FF2B5EF4-FFF2-40B4-BE49-F238E27FC236}">
                <a16:creationId xmlns:a16="http://schemas.microsoft.com/office/drawing/2014/main" id="{13DD287E-F1C8-463F-8429-D1B5B1582520}"/>
              </a:ext>
            </a:extLst>
          </p:cNvPr>
          <p:cNvSpPr>
            <a:spLocks noGrp="1"/>
          </p:cNvSpPr>
          <p:nvPr>
            <p:ph type="subTitle" idx="1"/>
          </p:nvPr>
        </p:nvSpPr>
        <p:spPr>
          <a:xfrm>
            <a:off x="1143000" y="5463522"/>
            <a:ext cx="8986580" cy="650311"/>
          </a:xfrm>
        </p:spPr>
        <p:txBody>
          <a:bodyPr>
            <a:normAutofit/>
          </a:bodyPr>
          <a:lstStyle>
            <a:lvl1pPr marL="0" indent="0" algn="l">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A81F44ED-7973-4A99-B2CA-A8962BCE0D5D}"/>
              </a:ext>
            </a:extLst>
          </p:cNvPr>
          <p:cNvSpPr>
            <a:spLocks noGrp="1"/>
          </p:cNvSpPr>
          <p:nvPr>
            <p:ph type="dt" sz="half" idx="10"/>
          </p:nvPr>
        </p:nvSpPr>
        <p:spPr/>
        <p:txBody>
          <a:bodyPr/>
          <a:lstStyle/>
          <a:p>
            <a:fld id="{48E31CBB-9029-42D5-87CA-2824306BCAD8}" type="datetime1">
              <a:rPr lang="en-US" smtClean="0"/>
              <a:t>9/29/2024</a:t>
            </a:fld>
            <a:endParaRPr lang="en-US"/>
          </a:p>
        </p:txBody>
      </p:sp>
      <p:sp>
        <p:nvSpPr>
          <p:cNvPr id="5" name="Footer Placeholder 4">
            <a:extLst>
              <a:ext uri="{FF2B5EF4-FFF2-40B4-BE49-F238E27FC236}">
                <a16:creationId xmlns:a16="http://schemas.microsoft.com/office/drawing/2014/main" id="{08DF96F2-D6BE-49AC-A605-5AE87C3F2F10}"/>
              </a:ext>
            </a:extLst>
          </p:cNvPr>
          <p:cNvSpPr>
            <a:spLocks noGrp="1"/>
          </p:cNvSpPr>
          <p:nvPr>
            <p:ph type="ftr" sz="quarter" idx="11"/>
          </p:nvPr>
        </p:nvSpPr>
        <p:spPr/>
        <p:txBody>
          <a:bodyPr/>
          <a:lstStyle/>
          <a:p>
            <a:r>
              <a:rPr lang="en-US"/>
              <a:t>24CABSA101</a:t>
            </a:r>
          </a:p>
        </p:txBody>
      </p:sp>
      <p:sp>
        <p:nvSpPr>
          <p:cNvPr id="6" name="Slide Number Placeholder 5">
            <a:extLst>
              <a:ext uri="{FF2B5EF4-FFF2-40B4-BE49-F238E27FC236}">
                <a16:creationId xmlns:a16="http://schemas.microsoft.com/office/drawing/2014/main" id="{1817FC50-B13C-4B63-AE64-F71A6EDE63B6}"/>
              </a:ext>
            </a:extLst>
          </p:cNvPr>
          <p:cNvSpPr>
            <a:spLocks noGrp="1"/>
          </p:cNvSpPr>
          <p:nvPr>
            <p:ph type="sldNum" sz="quarter" idx="12"/>
          </p:nvPr>
        </p:nvSpPr>
        <p:spPr/>
        <p:txBody>
          <a:bodyPr/>
          <a:lstStyle/>
          <a:p>
            <a:fld id="{C0722274-0FAA-4649-AA4E-4210F4F32167}" type="slidenum">
              <a:rPr lang="en-US" smtClean="0"/>
              <a:t>‹#›</a:t>
            </a:fld>
            <a:endParaRPr lang="en-US"/>
          </a:p>
        </p:txBody>
      </p:sp>
      <p:cxnSp>
        <p:nvCxnSpPr>
          <p:cNvPr id="12" name="Straight Connector 11">
            <a:extLst>
              <a:ext uri="{FF2B5EF4-FFF2-40B4-BE49-F238E27FC236}">
                <a16:creationId xmlns:a16="http://schemas.microsoft.com/office/drawing/2014/main" id="{4C75A547-BCD1-42BE-966E-53CA0AB93165}"/>
              </a:ext>
            </a:extLst>
          </p:cNvPr>
          <p:cNvCxnSpPr>
            <a:cxnSpLocks/>
          </p:cNvCxnSpPr>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95143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A3BF2-BCE9-47D7-B1C0-1F0E4936B6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92722E9-C3E4-48AF-996A-495AE659FA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C9E516-382B-4845-93BF-20C16EE0DB05}"/>
              </a:ext>
            </a:extLst>
          </p:cNvPr>
          <p:cNvSpPr>
            <a:spLocks noGrp="1"/>
          </p:cNvSpPr>
          <p:nvPr>
            <p:ph type="dt" sz="half" idx="10"/>
          </p:nvPr>
        </p:nvSpPr>
        <p:spPr/>
        <p:txBody>
          <a:bodyPr/>
          <a:lstStyle/>
          <a:p>
            <a:fld id="{48F30549-4917-4E59-AA54-C55D95786B37}" type="datetime1">
              <a:rPr lang="en-US" smtClean="0"/>
              <a:t>9/29/2024</a:t>
            </a:fld>
            <a:endParaRPr lang="en-US"/>
          </a:p>
        </p:txBody>
      </p:sp>
      <p:sp>
        <p:nvSpPr>
          <p:cNvPr id="5" name="Footer Placeholder 4">
            <a:extLst>
              <a:ext uri="{FF2B5EF4-FFF2-40B4-BE49-F238E27FC236}">
                <a16:creationId xmlns:a16="http://schemas.microsoft.com/office/drawing/2014/main" id="{EAB96E16-F168-442A-843C-5D490D54B06A}"/>
              </a:ext>
            </a:extLst>
          </p:cNvPr>
          <p:cNvSpPr>
            <a:spLocks noGrp="1"/>
          </p:cNvSpPr>
          <p:nvPr>
            <p:ph type="ftr" sz="quarter" idx="11"/>
          </p:nvPr>
        </p:nvSpPr>
        <p:spPr/>
        <p:txBody>
          <a:bodyPr/>
          <a:lstStyle/>
          <a:p>
            <a:r>
              <a:rPr lang="en-US"/>
              <a:t>24CABSA101</a:t>
            </a:r>
          </a:p>
        </p:txBody>
      </p:sp>
      <p:sp>
        <p:nvSpPr>
          <p:cNvPr id="6" name="Slide Number Placeholder 5">
            <a:extLst>
              <a:ext uri="{FF2B5EF4-FFF2-40B4-BE49-F238E27FC236}">
                <a16:creationId xmlns:a16="http://schemas.microsoft.com/office/drawing/2014/main" id="{A9A61BEA-A969-437A-BD8B-CB1B709AD430}"/>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67612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528449-3E11-45FF-BF3A-651867603E75}"/>
              </a:ext>
            </a:extLst>
          </p:cNvPr>
          <p:cNvSpPr>
            <a:spLocks noGrp="1"/>
          </p:cNvSpPr>
          <p:nvPr>
            <p:ph type="title" orient="vert"/>
          </p:nvPr>
        </p:nvSpPr>
        <p:spPr>
          <a:xfrm>
            <a:off x="8572500" y="870625"/>
            <a:ext cx="2476499" cy="5029201"/>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AFC0EAB0-2DFA-4CBA-86B1-1826EF523D4D}"/>
              </a:ext>
            </a:extLst>
          </p:cNvPr>
          <p:cNvSpPr>
            <a:spLocks noGrp="1"/>
          </p:cNvSpPr>
          <p:nvPr>
            <p:ph type="body" orient="vert" idx="1"/>
          </p:nvPr>
        </p:nvSpPr>
        <p:spPr>
          <a:xfrm>
            <a:off x="1143000" y="870625"/>
            <a:ext cx="7324928" cy="5029201"/>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FA22F89-E1F5-45D7-945A-8A2886C4BA59}"/>
              </a:ext>
            </a:extLst>
          </p:cNvPr>
          <p:cNvSpPr>
            <a:spLocks noGrp="1"/>
          </p:cNvSpPr>
          <p:nvPr>
            <p:ph type="dt" sz="half" idx="10"/>
          </p:nvPr>
        </p:nvSpPr>
        <p:spPr/>
        <p:txBody>
          <a:bodyPr/>
          <a:lstStyle/>
          <a:p>
            <a:fld id="{3B5C9D3A-1F5E-4965-B87B-89974BF770E6}" type="datetime1">
              <a:rPr lang="en-US" smtClean="0"/>
              <a:t>9/29/2024</a:t>
            </a:fld>
            <a:endParaRPr lang="en-US"/>
          </a:p>
        </p:txBody>
      </p:sp>
      <p:sp>
        <p:nvSpPr>
          <p:cNvPr id="5" name="Footer Placeholder 4">
            <a:extLst>
              <a:ext uri="{FF2B5EF4-FFF2-40B4-BE49-F238E27FC236}">
                <a16:creationId xmlns:a16="http://schemas.microsoft.com/office/drawing/2014/main" id="{637E7E82-5FB8-4289-AD0C-0BA788E14794}"/>
              </a:ext>
            </a:extLst>
          </p:cNvPr>
          <p:cNvSpPr>
            <a:spLocks noGrp="1"/>
          </p:cNvSpPr>
          <p:nvPr>
            <p:ph type="ftr" sz="quarter" idx="11"/>
          </p:nvPr>
        </p:nvSpPr>
        <p:spPr/>
        <p:txBody>
          <a:bodyPr/>
          <a:lstStyle/>
          <a:p>
            <a:r>
              <a:rPr lang="en-US"/>
              <a:t>24CABSA101</a:t>
            </a:r>
          </a:p>
        </p:txBody>
      </p:sp>
      <p:sp>
        <p:nvSpPr>
          <p:cNvPr id="6" name="Slide Number Placeholder 5">
            <a:extLst>
              <a:ext uri="{FF2B5EF4-FFF2-40B4-BE49-F238E27FC236}">
                <a16:creationId xmlns:a16="http://schemas.microsoft.com/office/drawing/2014/main" id="{245A4046-1A2C-41F5-A177-1C3919C20569}"/>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485181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CD6F3-88F1-4195-8395-57AA096BB3B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D8D06C-EB08-40B3-AFB3-A62F441122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03962F-B413-4C4C-A490-724DDB9E7DB9}"/>
              </a:ext>
            </a:extLst>
          </p:cNvPr>
          <p:cNvSpPr>
            <a:spLocks noGrp="1"/>
          </p:cNvSpPr>
          <p:nvPr>
            <p:ph type="dt" sz="half" idx="10"/>
          </p:nvPr>
        </p:nvSpPr>
        <p:spPr/>
        <p:txBody>
          <a:bodyPr/>
          <a:lstStyle/>
          <a:p>
            <a:fld id="{625BD393-7CC0-441A-9E6F-61E9253A287E}" type="datetime1">
              <a:rPr lang="en-US" smtClean="0"/>
              <a:t>9/29/2024</a:t>
            </a:fld>
            <a:endParaRPr lang="en-US"/>
          </a:p>
        </p:txBody>
      </p:sp>
      <p:sp>
        <p:nvSpPr>
          <p:cNvPr id="5" name="Footer Placeholder 4">
            <a:extLst>
              <a:ext uri="{FF2B5EF4-FFF2-40B4-BE49-F238E27FC236}">
                <a16:creationId xmlns:a16="http://schemas.microsoft.com/office/drawing/2014/main" id="{02871813-4E87-4C04-835D-76246010B069}"/>
              </a:ext>
            </a:extLst>
          </p:cNvPr>
          <p:cNvSpPr>
            <a:spLocks noGrp="1"/>
          </p:cNvSpPr>
          <p:nvPr>
            <p:ph type="ftr" sz="quarter" idx="11"/>
          </p:nvPr>
        </p:nvSpPr>
        <p:spPr/>
        <p:txBody>
          <a:bodyPr/>
          <a:lstStyle/>
          <a:p>
            <a:r>
              <a:rPr lang="en-US"/>
              <a:t>24CABSA101</a:t>
            </a:r>
          </a:p>
        </p:txBody>
      </p:sp>
      <p:sp>
        <p:nvSpPr>
          <p:cNvPr id="6" name="Slide Number Placeholder 5">
            <a:extLst>
              <a:ext uri="{FF2B5EF4-FFF2-40B4-BE49-F238E27FC236}">
                <a16:creationId xmlns:a16="http://schemas.microsoft.com/office/drawing/2014/main" id="{3A922BA3-033C-491E-A045-F0052AC19A8C}"/>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980540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E19AD-2EDD-4B4F-9F9E-46A4441847A6}"/>
              </a:ext>
            </a:extLst>
          </p:cNvPr>
          <p:cNvSpPr>
            <a:spLocks noGrp="1"/>
          </p:cNvSpPr>
          <p:nvPr>
            <p:ph type="title"/>
          </p:nvPr>
        </p:nvSpPr>
        <p:spPr>
          <a:xfrm>
            <a:off x="1143000" y="1709738"/>
            <a:ext cx="8520952" cy="2852737"/>
          </a:xfrm>
        </p:spPr>
        <p:txBody>
          <a:bodyPr anchor="b">
            <a:normAutofit/>
          </a:bodyPr>
          <a:lstStyle>
            <a:lvl1pPr>
              <a:defRPr sz="4800"/>
            </a:lvl1pPr>
          </a:lstStyle>
          <a:p>
            <a:r>
              <a:rPr lang="en-US" dirty="0"/>
              <a:t>Click to edit Master title style</a:t>
            </a:r>
          </a:p>
        </p:txBody>
      </p:sp>
      <p:sp>
        <p:nvSpPr>
          <p:cNvPr id="3" name="Text Placeholder 2">
            <a:extLst>
              <a:ext uri="{FF2B5EF4-FFF2-40B4-BE49-F238E27FC236}">
                <a16:creationId xmlns:a16="http://schemas.microsoft.com/office/drawing/2014/main" id="{00EE5927-21D5-4EBA-A112-CAD1BD38BCB1}"/>
              </a:ext>
            </a:extLst>
          </p:cNvPr>
          <p:cNvSpPr>
            <a:spLocks noGrp="1"/>
          </p:cNvSpPr>
          <p:nvPr>
            <p:ph type="body" idx="1"/>
          </p:nvPr>
        </p:nvSpPr>
        <p:spPr>
          <a:xfrm>
            <a:off x="1143000" y="4589466"/>
            <a:ext cx="8520952" cy="813266"/>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CEF0D16-9D87-4D76-A5A5-534E24B7DD25}"/>
              </a:ext>
            </a:extLst>
          </p:cNvPr>
          <p:cNvSpPr>
            <a:spLocks noGrp="1"/>
          </p:cNvSpPr>
          <p:nvPr>
            <p:ph type="dt" sz="half" idx="10"/>
          </p:nvPr>
        </p:nvSpPr>
        <p:spPr/>
        <p:txBody>
          <a:bodyPr/>
          <a:lstStyle/>
          <a:p>
            <a:fld id="{9207ACA5-E122-4A24-87CA-1E9FC4892ED7}" type="datetime1">
              <a:rPr lang="en-US" smtClean="0"/>
              <a:t>9/29/2024</a:t>
            </a:fld>
            <a:endParaRPr lang="en-US"/>
          </a:p>
        </p:txBody>
      </p:sp>
      <p:sp>
        <p:nvSpPr>
          <p:cNvPr id="5" name="Footer Placeholder 4">
            <a:extLst>
              <a:ext uri="{FF2B5EF4-FFF2-40B4-BE49-F238E27FC236}">
                <a16:creationId xmlns:a16="http://schemas.microsoft.com/office/drawing/2014/main" id="{5965F387-5AAC-45D0-ABCE-B1CF4BC7E0AC}"/>
              </a:ext>
            </a:extLst>
          </p:cNvPr>
          <p:cNvSpPr>
            <a:spLocks noGrp="1"/>
          </p:cNvSpPr>
          <p:nvPr>
            <p:ph type="ftr" sz="quarter" idx="11"/>
          </p:nvPr>
        </p:nvSpPr>
        <p:spPr/>
        <p:txBody>
          <a:bodyPr/>
          <a:lstStyle/>
          <a:p>
            <a:r>
              <a:rPr lang="en-US"/>
              <a:t>24CABSA101</a:t>
            </a:r>
          </a:p>
        </p:txBody>
      </p:sp>
      <p:sp>
        <p:nvSpPr>
          <p:cNvPr id="6" name="Slide Number Placeholder 5">
            <a:extLst>
              <a:ext uri="{FF2B5EF4-FFF2-40B4-BE49-F238E27FC236}">
                <a16:creationId xmlns:a16="http://schemas.microsoft.com/office/drawing/2014/main" id="{798AF6FE-0006-4F40-A7FB-E0FDBADF7548}"/>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04069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E8AADE-587E-4574-B21B-7ABDE5A236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2F9DA5-4DFB-4211-A58A-FFD842C27A65}"/>
              </a:ext>
            </a:extLst>
          </p:cNvPr>
          <p:cNvSpPr>
            <a:spLocks noGrp="1"/>
          </p:cNvSpPr>
          <p:nvPr>
            <p:ph sz="half" idx="1"/>
          </p:nvPr>
        </p:nvSpPr>
        <p:spPr>
          <a:xfrm>
            <a:off x="1143000" y="2339501"/>
            <a:ext cx="4798979" cy="35505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A99F26-66AF-4614-91CE-C93A24BAC23A}"/>
              </a:ext>
            </a:extLst>
          </p:cNvPr>
          <p:cNvSpPr>
            <a:spLocks noGrp="1"/>
          </p:cNvSpPr>
          <p:nvPr>
            <p:ph sz="half" idx="2"/>
          </p:nvPr>
        </p:nvSpPr>
        <p:spPr>
          <a:xfrm>
            <a:off x="6250020" y="2339501"/>
            <a:ext cx="4798980" cy="3550597"/>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F8F678E-59B5-4DF9-ABCB-506B9CB701CC}"/>
              </a:ext>
            </a:extLst>
          </p:cNvPr>
          <p:cNvSpPr>
            <a:spLocks noGrp="1"/>
          </p:cNvSpPr>
          <p:nvPr>
            <p:ph type="dt" sz="half" idx="10"/>
          </p:nvPr>
        </p:nvSpPr>
        <p:spPr/>
        <p:txBody>
          <a:bodyPr/>
          <a:lstStyle/>
          <a:p>
            <a:fld id="{64CA5AC0-D4D3-4F87-B108-0F7877E763CB}" type="datetime1">
              <a:rPr lang="en-US" smtClean="0"/>
              <a:t>9/29/2024</a:t>
            </a:fld>
            <a:endParaRPr lang="en-US"/>
          </a:p>
        </p:txBody>
      </p:sp>
      <p:sp>
        <p:nvSpPr>
          <p:cNvPr id="6" name="Footer Placeholder 5">
            <a:extLst>
              <a:ext uri="{FF2B5EF4-FFF2-40B4-BE49-F238E27FC236}">
                <a16:creationId xmlns:a16="http://schemas.microsoft.com/office/drawing/2014/main" id="{18B50A53-317B-444A-9BA2-F69CDBF5DA64}"/>
              </a:ext>
            </a:extLst>
          </p:cNvPr>
          <p:cNvSpPr>
            <a:spLocks noGrp="1"/>
          </p:cNvSpPr>
          <p:nvPr>
            <p:ph type="ftr" sz="quarter" idx="11"/>
          </p:nvPr>
        </p:nvSpPr>
        <p:spPr/>
        <p:txBody>
          <a:bodyPr/>
          <a:lstStyle/>
          <a:p>
            <a:r>
              <a:rPr lang="en-US"/>
              <a:t>24CABSA101</a:t>
            </a:r>
          </a:p>
        </p:txBody>
      </p:sp>
      <p:sp>
        <p:nvSpPr>
          <p:cNvPr id="7" name="Slide Number Placeholder 6">
            <a:extLst>
              <a:ext uri="{FF2B5EF4-FFF2-40B4-BE49-F238E27FC236}">
                <a16:creationId xmlns:a16="http://schemas.microsoft.com/office/drawing/2014/main" id="{D0B269A1-B0FB-4C8F-B6AA-0718C92D3D2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1712455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2BBBF-42B2-4A5D-B145-46983A530170}"/>
              </a:ext>
            </a:extLst>
          </p:cNvPr>
          <p:cNvSpPr>
            <a:spLocks noGrp="1"/>
          </p:cNvSpPr>
          <p:nvPr>
            <p:ph type="title"/>
          </p:nvPr>
        </p:nvSpPr>
        <p:spPr>
          <a:xfrm>
            <a:off x="1143000" y="1133272"/>
            <a:ext cx="9905999" cy="846307"/>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E804BE44-5271-4B5D-B649-35E3AF20B48F}"/>
              </a:ext>
            </a:extLst>
          </p:cNvPr>
          <p:cNvSpPr>
            <a:spLocks noGrp="1"/>
          </p:cNvSpPr>
          <p:nvPr>
            <p:ph type="body" idx="1"/>
          </p:nvPr>
        </p:nvSpPr>
        <p:spPr>
          <a:xfrm>
            <a:off x="1142999" y="2067127"/>
            <a:ext cx="4798980"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4D7891E-0C0A-4688-97DD-C0715E322194}"/>
              </a:ext>
            </a:extLst>
          </p:cNvPr>
          <p:cNvSpPr>
            <a:spLocks noGrp="1"/>
          </p:cNvSpPr>
          <p:nvPr>
            <p:ph sz="half" idx="2"/>
          </p:nvPr>
        </p:nvSpPr>
        <p:spPr>
          <a:xfrm>
            <a:off x="1143001" y="2864795"/>
            <a:ext cx="4798978"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5EAF30-3412-49B0-93D1-596CC2695B26}"/>
              </a:ext>
            </a:extLst>
          </p:cNvPr>
          <p:cNvSpPr>
            <a:spLocks noGrp="1"/>
          </p:cNvSpPr>
          <p:nvPr>
            <p:ph type="body" sz="quarter" idx="3"/>
          </p:nvPr>
        </p:nvSpPr>
        <p:spPr>
          <a:xfrm>
            <a:off x="6250018" y="2067127"/>
            <a:ext cx="4798981" cy="710119"/>
          </a:xfrm>
        </p:spPr>
        <p:txBody>
          <a:bodyPr anchor="b">
            <a:normAutofit/>
          </a:bodyPr>
          <a:lstStyle>
            <a:lvl1pPr marL="0" indent="0">
              <a:buNone/>
              <a:defRPr sz="20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F707B9B7-F41C-4314-9F0C-BB84547FB8CA}"/>
              </a:ext>
            </a:extLst>
          </p:cNvPr>
          <p:cNvSpPr>
            <a:spLocks noGrp="1"/>
          </p:cNvSpPr>
          <p:nvPr>
            <p:ph sz="quarter" idx="4"/>
          </p:nvPr>
        </p:nvSpPr>
        <p:spPr>
          <a:xfrm>
            <a:off x="6250019" y="2864795"/>
            <a:ext cx="4798982" cy="302530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8421587F-6AFC-4906-86EB-6B0A86EEF300}"/>
              </a:ext>
            </a:extLst>
          </p:cNvPr>
          <p:cNvSpPr>
            <a:spLocks noGrp="1"/>
          </p:cNvSpPr>
          <p:nvPr>
            <p:ph type="dt" sz="half" idx="10"/>
          </p:nvPr>
        </p:nvSpPr>
        <p:spPr/>
        <p:txBody>
          <a:bodyPr/>
          <a:lstStyle/>
          <a:p>
            <a:fld id="{4B8988D5-3EFE-4C6C-9F61-71501AB733F7}" type="datetime1">
              <a:rPr lang="en-US" smtClean="0"/>
              <a:t>9/29/2024</a:t>
            </a:fld>
            <a:endParaRPr lang="en-US"/>
          </a:p>
        </p:txBody>
      </p:sp>
      <p:sp>
        <p:nvSpPr>
          <p:cNvPr id="8" name="Footer Placeholder 7">
            <a:extLst>
              <a:ext uri="{FF2B5EF4-FFF2-40B4-BE49-F238E27FC236}">
                <a16:creationId xmlns:a16="http://schemas.microsoft.com/office/drawing/2014/main" id="{354BE2C5-583B-49BC-9864-B01EEF798742}"/>
              </a:ext>
            </a:extLst>
          </p:cNvPr>
          <p:cNvSpPr>
            <a:spLocks noGrp="1"/>
          </p:cNvSpPr>
          <p:nvPr>
            <p:ph type="ftr" sz="quarter" idx="11"/>
          </p:nvPr>
        </p:nvSpPr>
        <p:spPr/>
        <p:txBody>
          <a:bodyPr/>
          <a:lstStyle/>
          <a:p>
            <a:r>
              <a:rPr lang="en-US"/>
              <a:t>24CABSA101</a:t>
            </a:r>
          </a:p>
        </p:txBody>
      </p:sp>
      <p:sp>
        <p:nvSpPr>
          <p:cNvPr id="9" name="Slide Number Placeholder 8">
            <a:extLst>
              <a:ext uri="{FF2B5EF4-FFF2-40B4-BE49-F238E27FC236}">
                <a16:creationId xmlns:a16="http://schemas.microsoft.com/office/drawing/2014/main" id="{5B39B236-45F5-4CC6-8D53-A6903A1CC8B3}"/>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793847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6B206-0678-4577-B79F-760526A5FD76}"/>
              </a:ext>
            </a:extLst>
          </p:cNvPr>
          <p:cNvSpPr>
            <a:spLocks noGrp="1"/>
          </p:cNvSpPr>
          <p:nvPr>
            <p:ph type="title"/>
          </p:nvPr>
        </p:nvSpPr>
        <p:spPr>
          <a:xfrm>
            <a:off x="2019300" y="1322615"/>
            <a:ext cx="8175171" cy="4212771"/>
          </a:xfrm>
        </p:spPr>
        <p:txBody>
          <a:bodyPr/>
          <a:lstStyle>
            <a:lvl1pPr algn="ctr">
              <a:defRPr/>
            </a:lvl1pPr>
          </a:lstStyle>
          <a:p>
            <a:r>
              <a:rPr lang="en-US" dirty="0"/>
              <a:t>Click to edit Master title style</a:t>
            </a:r>
          </a:p>
        </p:txBody>
      </p:sp>
      <p:sp>
        <p:nvSpPr>
          <p:cNvPr id="3" name="Date Placeholder 2">
            <a:extLst>
              <a:ext uri="{FF2B5EF4-FFF2-40B4-BE49-F238E27FC236}">
                <a16:creationId xmlns:a16="http://schemas.microsoft.com/office/drawing/2014/main" id="{E6D5FCB8-AFD3-4801-BBD6-9548F4CF7C86}"/>
              </a:ext>
            </a:extLst>
          </p:cNvPr>
          <p:cNvSpPr>
            <a:spLocks noGrp="1"/>
          </p:cNvSpPr>
          <p:nvPr>
            <p:ph type="dt" sz="half" idx="10"/>
          </p:nvPr>
        </p:nvSpPr>
        <p:spPr/>
        <p:txBody>
          <a:bodyPr/>
          <a:lstStyle/>
          <a:p>
            <a:fld id="{A6F0C4C4-A4A9-4F1F-B07E-FA87B659E061}" type="datetime1">
              <a:rPr lang="en-US" smtClean="0"/>
              <a:t>9/29/2024</a:t>
            </a:fld>
            <a:endParaRPr lang="en-US"/>
          </a:p>
        </p:txBody>
      </p:sp>
      <p:sp>
        <p:nvSpPr>
          <p:cNvPr id="4" name="Footer Placeholder 3">
            <a:extLst>
              <a:ext uri="{FF2B5EF4-FFF2-40B4-BE49-F238E27FC236}">
                <a16:creationId xmlns:a16="http://schemas.microsoft.com/office/drawing/2014/main" id="{0F6DACF8-CBC0-416B-B28E-EE18C42383B4}"/>
              </a:ext>
            </a:extLst>
          </p:cNvPr>
          <p:cNvSpPr>
            <a:spLocks noGrp="1"/>
          </p:cNvSpPr>
          <p:nvPr>
            <p:ph type="ftr" sz="quarter" idx="11"/>
          </p:nvPr>
        </p:nvSpPr>
        <p:spPr/>
        <p:txBody>
          <a:bodyPr/>
          <a:lstStyle/>
          <a:p>
            <a:r>
              <a:rPr lang="en-US"/>
              <a:t>24CABSA101</a:t>
            </a:r>
          </a:p>
        </p:txBody>
      </p:sp>
      <p:sp>
        <p:nvSpPr>
          <p:cNvPr id="5" name="Slide Number Placeholder 4">
            <a:extLst>
              <a:ext uri="{FF2B5EF4-FFF2-40B4-BE49-F238E27FC236}">
                <a16:creationId xmlns:a16="http://schemas.microsoft.com/office/drawing/2014/main" id="{770C7421-FF49-4CE9-87D0-2B4FFE0E3DC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3606525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19CBFE-15AA-4447-9F9C-D8B0BEB242DA}"/>
              </a:ext>
            </a:extLst>
          </p:cNvPr>
          <p:cNvSpPr>
            <a:spLocks noGrp="1"/>
          </p:cNvSpPr>
          <p:nvPr>
            <p:ph type="dt" sz="half" idx="10"/>
          </p:nvPr>
        </p:nvSpPr>
        <p:spPr/>
        <p:txBody>
          <a:bodyPr/>
          <a:lstStyle/>
          <a:p>
            <a:fld id="{BF07C536-CEFA-4485-98ED-5695FACDE39F}" type="datetime1">
              <a:rPr lang="en-US" smtClean="0"/>
              <a:t>9/29/2024</a:t>
            </a:fld>
            <a:endParaRPr lang="en-US"/>
          </a:p>
        </p:txBody>
      </p:sp>
      <p:sp>
        <p:nvSpPr>
          <p:cNvPr id="3" name="Footer Placeholder 2">
            <a:extLst>
              <a:ext uri="{FF2B5EF4-FFF2-40B4-BE49-F238E27FC236}">
                <a16:creationId xmlns:a16="http://schemas.microsoft.com/office/drawing/2014/main" id="{C6B48227-EC1E-4063-9682-891A2DB1A845}"/>
              </a:ext>
            </a:extLst>
          </p:cNvPr>
          <p:cNvSpPr>
            <a:spLocks noGrp="1"/>
          </p:cNvSpPr>
          <p:nvPr>
            <p:ph type="ftr" sz="quarter" idx="11"/>
          </p:nvPr>
        </p:nvSpPr>
        <p:spPr/>
        <p:txBody>
          <a:bodyPr/>
          <a:lstStyle/>
          <a:p>
            <a:r>
              <a:rPr lang="en-US"/>
              <a:t>24CABSA101</a:t>
            </a:r>
          </a:p>
        </p:txBody>
      </p:sp>
      <p:sp>
        <p:nvSpPr>
          <p:cNvPr id="4" name="Slide Number Placeholder 3">
            <a:extLst>
              <a:ext uri="{FF2B5EF4-FFF2-40B4-BE49-F238E27FC236}">
                <a16:creationId xmlns:a16="http://schemas.microsoft.com/office/drawing/2014/main" id="{D22C6A63-C3F4-4563-A542-9A41AC946C32}"/>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9303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6900C1-FE18-461C-801C-8626C7759861}"/>
              </a:ext>
            </a:extLst>
          </p:cNvPr>
          <p:cNvSpPr>
            <a:spLocks noGrp="1"/>
          </p:cNvSpPr>
          <p:nvPr>
            <p:ph type="title"/>
          </p:nvPr>
        </p:nvSpPr>
        <p:spPr>
          <a:xfrm>
            <a:off x="1143000" y="1600200"/>
            <a:ext cx="3932237" cy="1964986"/>
          </a:xfrm>
        </p:spPr>
        <p:txBody>
          <a:bodyPr anchor="b">
            <a:normAutofit/>
          </a:bodyPr>
          <a:lstStyle>
            <a:lvl1pPr>
              <a:lnSpc>
                <a:spcPct val="110000"/>
              </a:lnSpc>
              <a:defRPr sz="2400" cap="all" spc="300" baseline="0"/>
            </a:lvl1pPr>
          </a:lstStyle>
          <a:p>
            <a:r>
              <a:rPr lang="en-US" dirty="0"/>
              <a:t>Click to edit Master title style</a:t>
            </a:r>
          </a:p>
        </p:txBody>
      </p:sp>
      <p:sp>
        <p:nvSpPr>
          <p:cNvPr id="3" name="Content Placeholder 2">
            <a:extLst>
              <a:ext uri="{FF2B5EF4-FFF2-40B4-BE49-F238E27FC236}">
                <a16:creationId xmlns:a16="http://schemas.microsoft.com/office/drawing/2014/main" id="{AB14CFF3-3406-49E3-9D5A-1BE90FFA508E}"/>
              </a:ext>
            </a:extLst>
          </p:cNvPr>
          <p:cNvSpPr>
            <a:spLocks noGrp="1"/>
          </p:cNvSpPr>
          <p:nvPr>
            <p:ph idx="1"/>
          </p:nvPr>
        </p:nvSpPr>
        <p:spPr>
          <a:xfrm>
            <a:off x="5627451" y="987425"/>
            <a:ext cx="542154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033D14FF-9082-4BBA-BC7A-F4C5B78599C5}"/>
              </a:ext>
            </a:extLst>
          </p:cNvPr>
          <p:cNvSpPr>
            <a:spLocks noGrp="1"/>
          </p:cNvSpPr>
          <p:nvPr>
            <p:ph type="body" sz="half" idx="2"/>
          </p:nvPr>
        </p:nvSpPr>
        <p:spPr>
          <a:xfrm>
            <a:off x="1143000" y="3662464"/>
            <a:ext cx="3932237" cy="2206523"/>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D5A2726-EB8E-4DF7-9A1B-F03BD8C7179E}"/>
              </a:ext>
            </a:extLst>
          </p:cNvPr>
          <p:cNvSpPr>
            <a:spLocks noGrp="1"/>
          </p:cNvSpPr>
          <p:nvPr>
            <p:ph type="dt" sz="half" idx="10"/>
          </p:nvPr>
        </p:nvSpPr>
        <p:spPr/>
        <p:txBody>
          <a:bodyPr/>
          <a:lstStyle/>
          <a:p>
            <a:fld id="{449BA467-8999-41FD-A5C7-DF7EE3F75039}" type="datetime1">
              <a:rPr lang="en-US" smtClean="0"/>
              <a:t>9/29/2024</a:t>
            </a:fld>
            <a:endParaRPr lang="en-US"/>
          </a:p>
        </p:txBody>
      </p:sp>
      <p:sp>
        <p:nvSpPr>
          <p:cNvPr id="6" name="Footer Placeholder 5">
            <a:extLst>
              <a:ext uri="{FF2B5EF4-FFF2-40B4-BE49-F238E27FC236}">
                <a16:creationId xmlns:a16="http://schemas.microsoft.com/office/drawing/2014/main" id="{8D9929BE-611C-4FE6-B0A5-E0FF9DF969EE}"/>
              </a:ext>
            </a:extLst>
          </p:cNvPr>
          <p:cNvSpPr>
            <a:spLocks noGrp="1"/>
          </p:cNvSpPr>
          <p:nvPr>
            <p:ph type="ftr" sz="quarter" idx="11"/>
          </p:nvPr>
        </p:nvSpPr>
        <p:spPr/>
        <p:txBody>
          <a:bodyPr/>
          <a:lstStyle/>
          <a:p>
            <a:r>
              <a:rPr lang="en-US"/>
              <a:t>24CABSA101</a:t>
            </a:r>
          </a:p>
        </p:txBody>
      </p:sp>
      <p:sp>
        <p:nvSpPr>
          <p:cNvPr id="7" name="Slide Number Placeholder 6">
            <a:extLst>
              <a:ext uri="{FF2B5EF4-FFF2-40B4-BE49-F238E27FC236}">
                <a16:creationId xmlns:a16="http://schemas.microsoft.com/office/drawing/2014/main" id="{17B90B32-1D0E-4BCD-8850-59EA235F7EB4}"/>
              </a:ext>
            </a:extLst>
          </p:cNvPr>
          <p:cNvSpPr>
            <a:spLocks noGrp="1"/>
          </p:cNvSpPr>
          <p:nvPr>
            <p:ph type="sldNum" sz="quarter" idx="12"/>
          </p:nvPr>
        </p:nvSpPr>
        <p:spPr/>
        <p:txBody>
          <a:bodyPr/>
          <a:lstStyle/>
          <a:p>
            <a:fld id="{C0722274-0FAA-4649-AA4E-4210F4F32167}" type="slidenum">
              <a:rPr lang="en-US" smtClean="0"/>
              <a:t>‹#›</a:t>
            </a:fld>
            <a:endParaRPr lang="en-US"/>
          </a:p>
        </p:txBody>
      </p:sp>
    </p:spTree>
    <p:extLst>
      <p:ext uri="{BB962C8B-B14F-4D97-AF65-F5344CB8AC3E}">
        <p14:creationId xmlns:p14="http://schemas.microsoft.com/office/powerpoint/2010/main" val="2334129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1CA1460E-1069-4FCA-B04E-28F77C861046}"/>
              </a:ext>
            </a:extLst>
          </p:cNvPr>
          <p:cNvSpPr>
            <a:spLocks noGrp="1"/>
          </p:cNvSpPr>
          <p:nvPr>
            <p:ph type="pic" idx="1"/>
          </p:nvPr>
        </p:nvSpPr>
        <p:spPr>
          <a:xfrm>
            <a:off x="5513614" y="987425"/>
            <a:ext cx="5535386"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66138C1E-867B-4FE9-8783-9B1246AEB797}"/>
              </a:ext>
            </a:extLst>
          </p:cNvPr>
          <p:cNvSpPr>
            <a:spLocks noGrp="1"/>
          </p:cNvSpPr>
          <p:nvPr>
            <p:ph type="body" sz="half" idx="2"/>
          </p:nvPr>
        </p:nvSpPr>
        <p:spPr>
          <a:xfrm>
            <a:off x="1143000" y="3657601"/>
            <a:ext cx="3932236" cy="2211388"/>
          </a:xfrm>
        </p:spPr>
        <p:txBody>
          <a:bodyPr/>
          <a:lstStyle>
            <a:lvl1pPr marL="0" indent="0">
              <a:buNone/>
              <a:defRPr sz="16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0721568-4870-46F2-9F7E-F410702012D9}"/>
              </a:ext>
            </a:extLst>
          </p:cNvPr>
          <p:cNvSpPr>
            <a:spLocks noGrp="1"/>
          </p:cNvSpPr>
          <p:nvPr>
            <p:ph type="dt" sz="half" idx="10"/>
          </p:nvPr>
        </p:nvSpPr>
        <p:spPr/>
        <p:txBody>
          <a:bodyPr/>
          <a:lstStyle/>
          <a:p>
            <a:fld id="{85D183AE-735B-4B07-9D3E-768E0F9F4517}" type="datetime1">
              <a:rPr lang="en-US" smtClean="0"/>
              <a:t>9/29/2024</a:t>
            </a:fld>
            <a:endParaRPr lang="en-US"/>
          </a:p>
        </p:txBody>
      </p:sp>
      <p:sp>
        <p:nvSpPr>
          <p:cNvPr id="6" name="Footer Placeholder 5">
            <a:extLst>
              <a:ext uri="{FF2B5EF4-FFF2-40B4-BE49-F238E27FC236}">
                <a16:creationId xmlns:a16="http://schemas.microsoft.com/office/drawing/2014/main" id="{0BB3CC65-0E73-45A1-9D4F-3F4559B3B659}"/>
              </a:ext>
            </a:extLst>
          </p:cNvPr>
          <p:cNvSpPr>
            <a:spLocks noGrp="1"/>
          </p:cNvSpPr>
          <p:nvPr>
            <p:ph type="ftr" sz="quarter" idx="11"/>
          </p:nvPr>
        </p:nvSpPr>
        <p:spPr/>
        <p:txBody>
          <a:bodyPr/>
          <a:lstStyle/>
          <a:p>
            <a:r>
              <a:rPr lang="en-US"/>
              <a:t>24CABSA101</a:t>
            </a:r>
          </a:p>
        </p:txBody>
      </p:sp>
      <p:sp>
        <p:nvSpPr>
          <p:cNvPr id="7" name="Slide Number Placeholder 6">
            <a:extLst>
              <a:ext uri="{FF2B5EF4-FFF2-40B4-BE49-F238E27FC236}">
                <a16:creationId xmlns:a16="http://schemas.microsoft.com/office/drawing/2014/main" id="{B58C58CD-9BC3-431E-A7B4-D596A7F06C5E}"/>
              </a:ext>
            </a:extLst>
          </p:cNvPr>
          <p:cNvSpPr>
            <a:spLocks noGrp="1"/>
          </p:cNvSpPr>
          <p:nvPr>
            <p:ph type="sldNum" sz="quarter" idx="12"/>
          </p:nvPr>
        </p:nvSpPr>
        <p:spPr/>
        <p:txBody>
          <a:bodyPr/>
          <a:lstStyle/>
          <a:p>
            <a:fld id="{C0722274-0FAA-4649-AA4E-4210F4F32167}" type="slidenum">
              <a:rPr lang="en-US" smtClean="0"/>
              <a:t>‹#›</a:t>
            </a:fld>
            <a:endParaRPr lang="en-US"/>
          </a:p>
        </p:txBody>
      </p:sp>
      <p:sp>
        <p:nvSpPr>
          <p:cNvPr id="2" name="Title 1">
            <a:extLst>
              <a:ext uri="{FF2B5EF4-FFF2-40B4-BE49-F238E27FC236}">
                <a16:creationId xmlns:a16="http://schemas.microsoft.com/office/drawing/2014/main" id="{2368F756-D171-474C-8B1A-C818032F6F78}"/>
              </a:ext>
            </a:extLst>
          </p:cNvPr>
          <p:cNvSpPr>
            <a:spLocks noGrp="1"/>
          </p:cNvSpPr>
          <p:nvPr>
            <p:ph type="title"/>
          </p:nvPr>
        </p:nvSpPr>
        <p:spPr>
          <a:xfrm>
            <a:off x="1143000" y="1600201"/>
            <a:ext cx="3932236" cy="1959428"/>
          </a:xfrm>
        </p:spPr>
        <p:txBody>
          <a:bodyPr anchor="b">
            <a:normAutofit/>
          </a:bodyPr>
          <a:lstStyle>
            <a:lvl1pPr>
              <a:lnSpc>
                <a:spcPct val="110000"/>
              </a:lnSpc>
              <a:defRPr sz="2400" cap="all" spc="300" baseline="0"/>
            </a:lvl1pPr>
          </a:lstStyle>
          <a:p>
            <a:r>
              <a:rPr lang="en-US" dirty="0"/>
              <a:t>Click to edit Master title style</a:t>
            </a:r>
          </a:p>
        </p:txBody>
      </p:sp>
    </p:spTree>
    <p:extLst>
      <p:ext uri="{BB962C8B-B14F-4D97-AF65-F5344CB8AC3E}">
        <p14:creationId xmlns:p14="http://schemas.microsoft.com/office/powerpoint/2010/main" val="4088547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91C2F78B-DEE8-4195-A196-DFC51BDADFF9}"/>
              </a:ext>
            </a:extLst>
          </p:cNvPr>
          <p:cNvSpPr/>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A1D79D08-4BE8-4799-BE09-5078DFEE2256}"/>
              </a:ext>
            </a:extLst>
          </p:cNvPr>
          <p:cNvSpPr/>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2" name="Straight Connector 11">
            <a:extLst>
              <a:ext uri="{FF2B5EF4-FFF2-40B4-BE49-F238E27FC236}">
                <a16:creationId xmlns:a16="http://schemas.microsoft.com/office/drawing/2014/main" id="{C95D65A1-16CB-407F-993F-2A6D59BCC0C8}"/>
              </a:ext>
            </a:extLst>
          </p:cNvPr>
          <p:cNvCxnSpPr>
            <a:cxnSpLocks/>
          </p:cNvCxnSpPr>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0BA018A2-815D-41B0-A189-FDF7A5E88891}"/>
              </a:ext>
            </a:extLst>
          </p:cNvPr>
          <p:cNvSpPr>
            <a:spLocks noGrp="1"/>
          </p:cNvSpPr>
          <p:nvPr>
            <p:ph type="title"/>
          </p:nvPr>
        </p:nvSpPr>
        <p:spPr>
          <a:xfrm>
            <a:off x="1143000" y="872935"/>
            <a:ext cx="9905999" cy="136089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6DFAE63-1276-4C7C-BFF5-F5DF1CDB23E5}"/>
              </a:ext>
            </a:extLst>
          </p:cNvPr>
          <p:cNvSpPr>
            <a:spLocks noGrp="1"/>
          </p:cNvSpPr>
          <p:nvPr>
            <p:ph type="body" idx="1"/>
          </p:nvPr>
        </p:nvSpPr>
        <p:spPr>
          <a:xfrm>
            <a:off x="1143000" y="2332026"/>
            <a:ext cx="9905999" cy="356711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5380268-2D73-487C-843B-51648AE18194}"/>
              </a:ext>
            </a:extLst>
          </p:cNvPr>
          <p:cNvSpPr>
            <a:spLocks noGrp="1"/>
          </p:cNvSpPr>
          <p:nvPr>
            <p:ph type="dt" sz="half" idx="2"/>
          </p:nvPr>
        </p:nvSpPr>
        <p:spPr>
          <a:xfrm>
            <a:off x="7388157" y="6356350"/>
            <a:ext cx="3093395" cy="365125"/>
          </a:xfrm>
          <a:prstGeom prst="rect">
            <a:avLst/>
          </a:prstGeom>
        </p:spPr>
        <p:txBody>
          <a:bodyPr vert="horz" lIns="91440" tIns="45720" rIns="91440" bIns="45720" rtlCol="0" anchor="ctr"/>
          <a:lstStyle>
            <a:lvl1pPr algn="r">
              <a:defRPr sz="1050">
                <a:solidFill>
                  <a:schemeClr val="tx1"/>
                </a:solidFill>
              </a:defRPr>
            </a:lvl1pPr>
          </a:lstStyle>
          <a:p>
            <a:fld id="{7B7BF324-49FD-4413-BCFE-49CD14309DFA}" type="datetime1">
              <a:rPr lang="en-US" smtClean="0"/>
              <a:t>9/29/2024</a:t>
            </a:fld>
            <a:endParaRPr lang="en-US" dirty="0"/>
          </a:p>
        </p:txBody>
      </p:sp>
      <p:sp>
        <p:nvSpPr>
          <p:cNvPr id="5" name="Footer Placeholder 4">
            <a:extLst>
              <a:ext uri="{FF2B5EF4-FFF2-40B4-BE49-F238E27FC236}">
                <a16:creationId xmlns:a16="http://schemas.microsoft.com/office/drawing/2014/main" id="{99F61E6D-D51F-4BD7-B59D-19AF179177B8}"/>
              </a:ext>
            </a:extLst>
          </p:cNvPr>
          <p:cNvSpPr>
            <a:spLocks noGrp="1"/>
          </p:cNvSpPr>
          <p:nvPr>
            <p:ph type="ftr" sz="quarter" idx="3"/>
          </p:nvPr>
        </p:nvSpPr>
        <p:spPr>
          <a:xfrm>
            <a:off x="1143000" y="6356350"/>
            <a:ext cx="3959157" cy="365125"/>
          </a:xfrm>
          <a:prstGeom prst="rect">
            <a:avLst/>
          </a:prstGeom>
        </p:spPr>
        <p:txBody>
          <a:bodyPr vert="horz" lIns="91440" tIns="45720" rIns="91440" bIns="45720" rtlCol="0" anchor="ctr"/>
          <a:lstStyle>
            <a:lvl1pPr algn="l">
              <a:defRPr sz="1050">
                <a:solidFill>
                  <a:schemeClr val="tx1"/>
                </a:solidFill>
              </a:defRPr>
            </a:lvl1pPr>
          </a:lstStyle>
          <a:p>
            <a:r>
              <a:rPr lang="en-US" dirty="0"/>
              <a:t>24CABSA101</a:t>
            </a:r>
          </a:p>
        </p:txBody>
      </p:sp>
      <p:sp>
        <p:nvSpPr>
          <p:cNvPr id="6" name="Slide Number Placeholder 5">
            <a:extLst>
              <a:ext uri="{FF2B5EF4-FFF2-40B4-BE49-F238E27FC236}">
                <a16:creationId xmlns:a16="http://schemas.microsoft.com/office/drawing/2014/main" id="{127701B1-1C93-41C2-AEE1-815DEA51B962}"/>
              </a:ext>
            </a:extLst>
          </p:cNvPr>
          <p:cNvSpPr>
            <a:spLocks noGrp="1"/>
          </p:cNvSpPr>
          <p:nvPr>
            <p:ph type="sldNum" sz="quarter" idx="4"/>
          </p:nvPr>
        </p:nvSpPr>
        <p:spPr>
          <a:xfrm>
            <a:off x="10423186" y="6356350"/>
            <a:ext cx="625813" cy="365125"/>
          </a:xfrm>
          <a:prstGeom prst="rect">
            <a:avLst/>
          </a:prstGeom>
        </p:spPr>
        <p:txBody>
          <a:bodyPr vert="horz" lIns="91440" tIns="45720" rIns="91440" bIns="45720" rtlCol="0" anchor="ctr"/>
          <a:lstStyle>
            <a:lvl1pPr algn="r">
              <a:defRPr sz="1050">
                <a:solidFill>
                  <a:schemeClr val="tx1"/>
                </a:solidFill>
              </a:defRPr>
            </a:lvl1pPr>
          </a:lstStyle>
          <a:p>
            <a:fld id="{C0722274-0FAA-4649-AA4E-4210F4F32167}" type="slidenum">
              <a:rPr lang="en-US" smtClean="0"/>
              <a:pPr/>
              <a:t>‹#›</a:t>
            </a:fld>
            <a:endParaRPr lang="en-US" dirty="0"/>
          </a:p>
        </p:txBody>
      </p:sp>
    </p:spTree>
    <p:extLst>
      <p:ext uri="{BB962C8B-B14F-4D97-AF65-F5344CB8AC3E}">
        <p14:creationId xmlns:p14="http://schemas.microsoft.com/office/powerpoint/2010/main" val="1329473955"/>
      </p:ext>
    </p:extLst>
  </p:cSld>
  <p:clrMap bg1="dk1" tx1="lt1" bg2="dk2" tx2="lt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2" r:id="rId6"/>
    <p:sldLayoutId id="2147483878" r:id="rId7"/>
    <p:sldLayoutId id="2147483879" r:id="rId8"/>
    <p:sldLayoutId id="2147483880" r:id="rId9"/>
    <p:sldLayoutId id="2147483881" r:id="rId10"/>
    <p:sldLayoutId id="2147483883" r:id="rId11"/>
  </p:sldLayoutIdLst>
  <p:hf hdr="0"/>
  <p:txStyles>
    <p:titleStyle>
      <a:lvl1pPr algn="l" defTabSz="914400" rtl="0" eaLnBrk="1" latinLnBrk="0" hangingPunct="1">
        <a:lnSpc>
          <a:spcPct val="10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228600" indent="0" algn="l" defTabSz="914400" rtl="0" eaLnBrk="1" latinLnBrk="0" hangingPunct="1">
        <a:lnSpc>
          <a:spcPct val="120000"/>
        </a:lnSpc>
        <a:spcBef>
          <a:spcPts val="500"/>
        </a:spcBef>
        <a:buFontTx/>
        <a:buNone/>
        <a:defRPr sz="1800" i="1" kern="1200">
          <a:solidFill>
            <a:schemeClr val="tx1"/>
          </a:solidFill>
          <a:latin typeface="+mn-lt"/>
          <a:ea typeface="+mn-ea"/>
          <a:cs typeface="+mn-cs"/>
        </a:defRPr>
      </a:lvl2pPr>
      <a:lvl3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502920" indent="0" algn="l" defTabSz="914400" rtl="0" eaLnBrk="1" latinLnBrk="0" hangingPunct="1">
        <a:lnSpc>
          <a:spcPct val="120000"/>
        </a:lnSpc>
        <a:spcBef>
          <a:spcPts val="500"/>
        </a:spcBef>
        <a:buFontTx/>
        <a:buNone/>
        <a:defRPr sz="1400" i="1" kern="1200">
          <a:solidFill>
            <a:schemeClr val="tx1"/>
          </a:solidFill>
          <a:latin typeface="+mn-lt"/>
          <a:ea typeface="+mn-ea"/>
          <a:cs typeface="+mn-cs"/>
        </a:defRPr>
      </a:lvl4pPr>
      <a:lvl5pPr marL="73152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www.wikipedia.com/"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2477929" y="1181101"/>
            <a:ext cx="7236143" cy="2610914"/>
          </a:xfrm>
        </p:spPr>
        <p:txBody>
          <a:bodyPr anchor="b">
            <a:normAutofit/>
          </a:bodyPr>
          <a:lstStyle/>
          <a:p>
            <a:pPr algn="ctr"/>
            <a:r>
              <a:rPr lang="en-GB" dirty="0"/>
              <a:t>Artificial Intelligence</a:t>
            </a:r>
            <a:endParaRPr lang="en-GB"/>
          </a:p>
        </p:txBody>
      </p:sp>
      <p:sp>
        <p:nvSpPr>
          <p:cNvPr id="3" name="Subtitle 2"/>
          <p:cNvSpPr>
            <a:spLocks noGrp="1"/>
          </p:cNvSpPr>
          <p:nvPr>
            <p:ph type="subTitle" idx="1"/>
          </p:nvPr>
        </p:nvSpPr>
        <p:spPr>
          <a:xfrm>
            <a:off x="3162054" y="4901055"/>
            <a:ext cx="5899356" cy="1271142"/>
          </a:xfrm>
        </p:spPr>
        <p:txBody>
          <a:bodyPr vert="horz" lIns="91440" tIns="45720" rIns="91440" bIns="45720" rtlCol="0" anchor="t">
            <a:normAutofit/>
          </a:bodyPr>
          <a:lstStyle/>
          <a:p>
            <a:pPr algn="ctr"/>
            <a:r>
              <a:rPr lang="en-GB" dirty="0"/>
              <a:t>Sadia Zafreen</a:t>
            </a:r>
            <a:endParaRPr lang="en-GB"/>
          </a:p>
          <a:p>
            <a:pPr algn="ctr"/>
            <a:r>
              <a:rPr lang="en-GB" dirty="0"/>
              <a:t>GN2962</a:t>
            </a:r>
          </a:p>
          <a:p>
            <a:pPr algn="ctr"/>
            <a:r>
              <a:rPr lang="en-GB" dirty="0"/>
              <a:t>24CABSA101</a:t>
            </a:r>
          </a:p>
        </p:txBody>
      </p:sp>
      <p:sp>
        <p:nvSpPr>
          <p:cNvPr id="43" name="Freeform: Shape 4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5" name="Straight Connector 4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Freeform: Shape 4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woosh-230554">
            <a:hlinkClick r:id="" action="ppaction://media"/>
            <a:extLst>
              <a:ext uri="{FF2B5EF4-FFF2-40B4-BE49-F238E27FC236}">
                <a16:creationId xmlns:a16="http://schemas.microsoft.com/office/drawing/2014/main" id="{92554617-26B2-6F93-AE35-795A8C3E8F7C}"/>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11248022" y="6126956"/>
            <a:ext cx="487363" cy="487363"/>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14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85B57F6-59DE-4274-A37C-F47FE4E42E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F0DF01-9C27-17AD-AF8F-3B3946F2B011}"/>
              </a:ext>
            </a:extLst>
          </p:cNvPr>
          <p:cNvSpPr>
            <a:spLocks noGrp="1"/>
          </p:cNvSpPr>
          <p:nvPr>
            <p:ph type="title"/>
          </p:nvPr>
        </p:nvSpPr>
        <p:spPr>
          <a:xfrm>
            <a:off x="1143000" y="872937"/>
            <a:ext cx="7810169" cy="1360898"/>
          </a:xfrm>
        </p:spPr>
        <p:txBody>
          <a:bodyPr>
            <a:normAutofit/>
          </a:bodyPr>
          <a:lstStyle/>
          <a:p>
            <a:r>
              <a:rPr lang="en-GB"/>
              <a:t>WHAT IS AI ?</a:t>
            </a:r>
          </a:p>
        </p:txBody>
      </p:sp>
      <p:pic>
        <p:nvPicPr>
          <p:cNvPr id="7" name="Picture 6" descr="A close up of a chip&#10;&#10;Description automatically generated">
            <a:extLst>
              <a:ext uri="{FF2B5EF4-FFF2-40B4-BE49-F238E27FC236}">
                <a16:creationId xmlns:a16="http://schemas.microsoft.com/office/drawing/2014/main" id="{87B30E97-E943-3507-97CD-5086A5772E2B}"/>
              </a:ext>
            </a:extLst>
          </p:cNvPr>
          <p:cNvPicPr>
            <a:picLocks noChangeAspect="1"/>
          </p:cNvPicPr>
          <p:nvPr/>
        </p:nvPicPr>
        <p:blipFill>
          <a:blip r:embed="rId2">
            <a:alphaModFix/>
          </a:blip>
          <a:srcRect r="-2" b="1092"/>
          <a:stretch/>
        </p:blipFill>
        <p:spPr>
          <a:xfrm>
            <a:off x="4634621" y="10"/>
            <a:ext cx="7557379" cy="6857990"/>
          </a:xfrm>
          <a:custGeom>
            <a:avLst/>
            <a:gdLst/>
            <a:ahLst/>
            <a:cxnLst/>
            <a:rect l="l" t="t" r="r" b="b"/>
            <a:pathLst>
              <a:path w="7557379" h="6858000">
                <a:moveTo>
                  <a:pt x="62130" y="0"/>
                </a:moveTo>
                <a:lnTo>
                  <a:pt x="7557379" y="0"/>
                </a:lnTo>
                <a:lnTo>
                  <a:pt x="7557379" y="6858000"/>
                </a:lnTo>
                <a:lnTo>
                  <a:pt x="0" y="6858000"/>
                </a:lnTo>
                <a:lnTo>
                  <a:pt x="0" y="6857999"/>
                </a:lnTo>
                <a:lnTo>
                  <a:pt x="736812" y="6857999"/>
                </a:lnTo>
                <a:lnTo>
                  <a:pt x="6722464" y="3"/>
                </a:lnTo>
                <a:lnTo>
                  <a:pt x="7041779" y="1"/>
                </a:lnTo>
                <a:lnTo>
                  <a:pt x="62130" y="1"/>
                </a:lnTo>
                <a:close/>
              </a:path>
            </a:pathLst>
          </a:custGeom>
        </p:spPr>
      </p:pic>
      <p:sp>
        <p:nvSpPr>
          <p:cNvPr id="45" name="Freeform: Shape 44">
            <a:extLst>
              <a:ext uri="{FF2B5EF4-FFF2-40B4-BE49-F238E27FC236}">
                <a16:creationId xmlns:a16="http://schemas.microsoft.com/office/drawing/2014/main" id="{6D6B3702-19B7-471C-974D-4A163151E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76547" y="0"/>
            <a:ext cx="6812757" cy="6858000"/>
          </a:xfrm>
          <a:custGeom>
            <a:avLst/>
            <a:gdLst>
              <a:gd name="connsiteX0" fmla="*/ 6010592 w 6899617"/>
              <a:gd name="connsiteY0" fmla="*/ 0 h 6858000"/>
              <a:gd name="connsiteX1" fmla="*/ 6899617 w 6899617"/>
              <a:gd name="connsiteY1" fmla="*/ 0 h 6858000"/>
              <a:gd name="connsiteX2" fmla="*/ 6899617 w 6899617"/>
              <a:gd name="connsiteY2" fmla="*/ 1529274 h 6858000"/>
              <a:gd name="connsiteX3" fmla="*/ 2229334 w 6899617"/>
              <a:gd name="connsiteY3" fmla="*/ 6858000 h 6858000"/>
              <a:gd name="connsiteX4" fmla="*/ 0 w 6899617"/>
              <a:gd name="connsiteY4" fmla="*/ 6858000 h 6858000"/>
              <a:gd name="connsiteX0" fmla="*/ 5966258 w 6855283"/>
              <a:gd name="connsiteY0" fmla="*/ 0 h 6858000"/>
              <a:gd name="connsiteX1" fmla="*/ 6855283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55283"/>
              <a:gd name="connsiteY0" fmla="*/ 0 h 6858000"/>
              <a:gd name="connsiteX1" fmla="*/ 6810948 w 6855283"/>
              <a:gd name="connsiteY1" fmla="*/ 0 h 6858000"/>
              <a:gd name="connsiteX2" fmla="*/ 6855283 w 6855283"/>
              <a:gd name="connsiteY2" fmla="*/ 1529274 h 6858000"/>
              <a:gd name="connsiteX3" fmla="*/ 2185000 w 6855283"/>
              <a:gd name="connsiteY3" fmla="*/ 6858000 h 6858000"/>
              <a:gd name="connsiteX4" fmla="*/ 0 w 6855283"/>
              <a:gd name="connsiteY4" fmla="*/ 6858000 h 6858000"/>
              <a:gd name="connsiteX5" fmla="*/ 5966258 w 6855283"/>
              <a:gd name="connsiteY5" fmla="*/ 0 h 6858000"/>
              <a:gd name="connsiteX0" fmla="*/ 5966258 w 6810948"/>
              <a:gd name="connsiteY0" fmla="*/ 0 h 6858000"/>
              <a:gd name="connsiteX1" fmla="*/ 6810948 w 6810948"/>
              <a:gd name="connsiteY1" fmla="*/ 0 h 6858000"/>
              <a:gd name="connsiteX2" fmla="*/ 6799865 w 6810948"/>
              <a:gd name="connsiteY2" fmla="*/ 1562525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0948"/>
              <a:gd name="connsiteY0" fmla="*/ 0 h 6858000"/>
              <a:gd name="connsiteX1" fmla="*/ 6810948 w 6810948"/>
              <a:gd name="connsiteY1" fmla="*/ 0 h 6858000"/>
              <a:gd name="connsiteX2" fmla="*/ 6799865 w 6810948"/>
              <a:gd name="connsiteY2" fmla="*/ 1551442 h 6858000"/>
              <a:gd name="connsiteX3" fmla="*/ 2185000 w 6810948"/>
              <a:gd name="connsiteY3" fmla="*/ 6858000 h 6858000"/>
              <a:gd name="connsiteX4" fmla="*/ 0 w 6810948"/>
              <a:gd name="connsiteY4" fmla="*/ 6858000 h 6858000"/>
              <a:gd name="connsiteX5" fmla="*/ 5966258 w 6810948"/>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 name="connsiteX0" fmla="*/ 5966258 w 6812757"/>
              <a:gd name="connsiteY0" fmla="*/ 0 h 6858000"/>
              <a:gd name="connsiteX1" fmla="*/ 6810948 w 6812757"/>
              <a:gd name="connsiteY1" fmla="*/ 0 h 6858000"/>
              <a:gd name="connsiteX2" fmla="*/ 6811779 w 6812757"/>
              <a:gd name="connsiteY2" fmla="*/ 1527614 h 6858000"/>
              <a:gd name="connsiteX3" fmla="*/ 2185000 w 6812757"/>
              <a:gd name="connsiteY3" fmla="*/ 6858000 h 6858000"/>
              <a:gd name="connsiteX4" fmla="*/ 0 w 6812757"/>
              <a:gd name="connsiteY4" fmla="*/ 6858000 h 6858000"/>
              <a:gd name="connsiteX5" fmla="*/ 5966258 w 6812757"/>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12757" h="6858000">
                <a:moveTo>
                  <a:pt x="5966258" y="0"/>
                </a:moveTo>
                <a:lnTo>
                  <a:pt x="6810948" y="0"/>
                </a:lnTo>
                <a:cubicBezTo>
                  <a:pt x="6807254" y="520842"/>
                  <a:pt x="6815473" y="1006772"/>
                  <a:pt x="6811779" y="1527614"/>
                </a:cubicBezTo>
                <a:lnTo>
                  <a:pt x="2185000" y="6858000"/>
                </a:lnTo>
                <a:lnTo>
                  <a:pt x="0" y="6858000"/>
                </a:lnTo>
                <a:lnTo>
                  <a:pt x="5966258" y="0"/>
                </a:lnTo>
                <a:close/>
              </a:path>
            </a:pathLst>
          </a:custGeom>
          <a:solidFill>
            <a:schemeClr val="bg2">
              <a:alpha val="6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47" name="Straight Connector 46">
            <a:extLst>
              <a:ext uri="{FF2B5EF4-FFF2-40B4-BE49-F238E27FC236}">
                <a16:creationId xmlns:a16="http://schemas.microsoft.com/office/drawing/2014/main" id="{50D86B0D-0E25-49AC-8123-2522E0A769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33837" y="6172200"/>
            <a:ext cx="9760638"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66EF71DB-5CDA-5309-D94C-F640602B929E}"/>
              </a:ext>
            </a:extLst>
          </p:cNvPr>
          <p:cNvSpPr>
            <a:spLocks noGrp="1"/>
          </p:cNvSpPr>
          <p:nvPr>
            <p:ph type="ftr" sz="quarter" idx="11"/>
          </p:nvPr>
        </p:nvSpPr>
        <p:spPr>
          <a:xfrm>
            <a:off x="1143000" y="6356350"/>
            <a:ext cx="3959157" cy="365125"/>
          </a:xfrm>
        </p:spPr>
        <p:txBody>
          <a:bodyPr>
            <a:normAutofit/>
          </a:bodyPr>
          <a:lstStyle/>
          <a:p>
            <a:pPr>
              <a:spcAft>
                <a:spcPts val="600"/>
              </a:spcAft>
            </a:pPr>
            <a:r>
              <a:rPr lang="en-US"/>
              <a:t>24CABSA101</a:t>
            </a:r>
          </a:p>
        </p:txBody>
      </p:sp>
      <p:sp>
        <p:nvSpPr>
          <p:cNvPr id="5" name="Slide Number Placeholder 4">
            <a:extLst>
              <a:ext uri="{FF2B5EF4-FFF2-40B4-BE49-F238E27FC236}">
                <a16:creationId xmlns:a16="http://schemas.microsoft.com/office/drawing/2014/main" id="{12A176F6-9313-8410-DB87-F443B4462880}"/>
              </a:ext>
            </a:extLst>
          </p:cNvPr>
          <p:cNvSpPr>
            <a:spLocks noGrp="1"/>
          </p:cNvSpPr>
          <p:nvPr>
            <p:ph type="sldNum" sz="quarter" idx="12"/>
          </p:nvPr>
        </p:nvSpPr>
        <p:spPr>
          <a:xfrm>
            <a:off x="10423186" y="6356350"/>
            <a:ext cx="625813" cy="365125"/>
          </a:xfrm>
        </p:spPr>
        <p:txBody>
          <a:bodyPr>
            <a:normAutofit/>
          </a:bodyPr>
          <a:lstStyle/>
          <a:p>
            <a:pPr>
              <a:spcAft>
                <a:spcPts val="600"/>
              </a:spcAft>
            </a:pPr>
            <a:fld id="{C0722274-0FAA-4649-AA4E-4210F4F32167}" type="slidenum">
              <a:rPr lang="en-US">
                <a:solidFill>
                  <a:srgbClr val="FFFFFF"/>
                </a:solidFill>
              </a:rPr>
              <a:pPr>
                <a:spcAft>
                  <a:spcPts val="600"/>
                </a:spcAft>
              </a:pPr>
              <a:t>2</a:t>
            </a:fld>
            <a:endParaRPr lang="en-US">
              <a:solidFill>
                <a:srgbClr val="FFFFFF"/>
              </a:solidFill>
            </a:endParaRPr>
          </a:p>
        </p:txBody>
      </p:sp>
      <p:graphicFrame>
        <p:nvGraphicFramePr>
          <p:cNvPr id="9" name="Content Placeholder 2">
            <a:extLst>
              <a:ext uri="{FF2B5EF4-FFF2-40B4-BE49-F238E27FC236}">
                <a16:creationId xmlns:a16="http://schemas.microsoft.com/office/drawing/2014/main" id="{FCCEFB46-FD58-E5E7-3477-010FF7244722}"/>
              </a:ext>
            </a:extLst>
          </p:cNvPr>
          <p:cNvGraphicFramePr>
            <a:graphicFrameLocks noGrp="1"/>
          </p:cNvGraphicFramePr>
          <p:nvPr>
            <p:ph idx="1"/>
            <p:extLst>
              <p:ext uri="{D42A27DB-BD31-4B8C-83A1-F6EECF244321}">
                <p14:modId xmlns:p14="http://schemas.microsoft.com/office/powerpoint/2010/main" val="2496984216"/>
              </p:ext>
            </p:extLst>
          </p:nvPr>
        </p:nvGraphicFramePr>
        <p:xfrm>
          <a:off x="1143001" y="2229053"/>
          <a:ext cx="5338482" cy="35465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Date Placeholder 2">
            <a:extLst>
              <a:ext uri="{FF2B5EF4-FFF2-40B4-BE49-F238E27FC236}">
                <a16:creationId xmlns:a16="http://schemas.microsoft.com/office/drawing/2014/main" id="{F16BB6F0-5681-E65E-F286-4D655667E4D0}"/>
              </a:ext>
            </a:extLst>
          </p:cNvPr>
          <p:cNvSpPr>
            <a:spLocks noGrp="1"/>
          </p:cNvSpPr>
          <p:nvPr>
            <p:ph type="dt" sz="half" idx="10"/>
          </p:nvPr>
        </p:nvSpPr>
        <p:spPr/>
        <p:txBody>
          <a:bodyPr/>
          <a:lstStyle/>
          <a:p>
            <a:fld id="{D0339093-505B-4C9B-BCB4-1587AB032738}" type="datetime1">
              <a:rPr lang="en-US" smtClean="0"/>
              <a:t>9/29/2024</a:t>
            </a:fld>
            <a:endParaRPr lang="en-US"/>
          </a:p>
        </p:txBody>
      </p:sp>
      <p:pic>
        <p:nvPicPr>
          <p:cNvPr id="8" name="Picture 7">
            <a:extLst>
              <a:ext uri="{FF2B5EF4-FFF2-40B4-BE49-F238E27FC236}">
                <a16:creationId xmlns:a16="http://schemas.microsoft.com/office/drawing/2014/main" id="{644F9B62-B5C3-3720-3BE6-05645B53E05E}"/>
              </a:ext>
            </a:extLst>
          </p:cNvPr>
          <p:cNvPicPr>
            <a:picLocks noChangeAspect="1"/>
          </p:cNvPicPr>
          <p:nvPr/>
        </p:nvPicPr>
        <p:blipFill>
          <a:blip r:embed="rId8"/>
          <a:stretch>
            <a:fillRect/>
          </a:stretch>
        </p:blipFill>
        <p:spPr>
          <a:xfrm>
            <a:off x="9437131" y="303997"/>
            <a:ext cx="1972110" cy="1827368"/>
          </a:xfrm>
          <a:prstGeom prst="rect">
            <a:avLst/>
          </a:prstGeom>
        </p:spPr>
      </p:pic>
      <p:graphicFrame>
        <p:nvGraphicFramePr>
          <p:cNvPr id="11" name="Table 10">
            <a:extLst>
              <a:ext uri="{FF2B5EF4-FFF2-40B4-BE49-F238E27FC236}">
                <a16:creationId xmlns:a16="http://schemas.microsoft.com/office/drawing/2014/main" id="{DED3D11E-ED5F-55E6-74E6-FA597D8EF3B2}"/>
              </a:ext>
            </a:extLst>
          </p:cNvPr>
          <p:cNvGraphicFramePr>
            <a:graphicFrameLocks noGrp="1"/>
          </p:cNvGraphicFramePr>
          <p:nvPr>
            <p:extLst>
              <p:ext uri="{D42A27DB-BD31-4B8C-83A1-F6EECF244321}">
                <p14:modId xmlns:p14="http://schemas.microsoft.com/office/powerpoint/2010/main" val="194478773"/>
              </p:ext>
            </p:extLst>
          </p:nvPr>
        </p:nvGraphicFramePr>
        <p:xfrm>
          <a:off x="6974541" y="2229053"/>
          <a:ext cx="4475095" cy="3767182"/>
        </p:xfrm>
        <a:graphic>
          <a:graphicData uri="http://schemas.openxmlformats.org/drawingml/2006/table">
            <a:tbl>
              <a:tblPr firstRow="1" bandRow="1">
                <a:tableStyleId>{073A0DAA-6AF3-43AB-8588-CEC1D06C72B9}</a:tableStyleId>
              </a:tblPr>
              <a:tblGrid>
                <a:gridCol w="2188598">
                  <a:extLst>
                    <a:ext uri="{9D8B030D-6E8A-4147-A177-3AD203B41FA5}">
                      <a16:colId xmlns:a16="http://schemas.microsoft.com/office/drawing/2014/main" val="2276396618"/>
                    </a:ext>
                  </a:extLst>
                </a:gridCol>
                <a:gridCol w="2286497">
                  <a:extLst>
                    <a:ext uri="{9D8B030D-6E8A-4147-A177-3AD203B41FA5}">
                      <a16:colId xmlns:a16="http://schemas.microsoft.com/office/drawing/2014/main" val="1551242118"/>
                    </a:ext>
                  </a:extLst>
                </a:gridCol>
              </a:tblGrid>
              <a:tr h="600316">
                <a:tc>
                  <a:txBody>
                    <a:bodyPr/>
                    <a:lstStyle/>
                    <a:p>
                      <a:r>
                        <a:rPr lang="en-IN" dirty="0"/>
                        <a:t>NAME</a:t>
                      </a:r>
                    </a:p>
                  </a:txBody>
                  <a:tcPr/>
                </a:tc>
                <a:tc>
                  <a:txBody>
                    <a:bodyPr/>
                    <a:lstStyle/>
                    <a:p>
                      <a:r>
                        <a:rPr lang="en-IN" dirty="0"/>
                        <a:t>Roll in AI development</a:t>
                      </a:r>
                    </a:p>
                  </a:txBody>
                  <a:tcPr/>
                </a:tc>
                <a:extLst>
                  <a:ext uri="{0D108BD9-81ED-4DB2-BD59-A6C34878D82A}">
                    <a16:rowId xmlns:a16="http://schemas.microsoft.com/office/drawing/2014/main" val="1191290733"/>
                  </a:ext>
                </a:extLst>
              </a:tr>
              <a:tr h="600316">
                <a:tc>
                  <a:txBody>
                    <a:bodyPr/>
                    <a:lstStyle/>
                    <a:p>
                      <a:r>
                        <a:rPr lang="en-IN" dirty="0"/>
                        <a:t>John McCarthy</a:t>
                      </a:r>
                    </a:p>
                  </a:txBody>
                  <a:tcPr/>
                </a:tc>
                <a:tc>
                  <a:txBody>
                    <a:bodyPr/>
                    <a:lstStyle/>
                    <a:p>
                      <a:r>
                        <a:rPr lang="en-IN" dirty="0"/>
                        <a:t>Father of AI, Computer Scientist</a:t>
                      </a:r>
                    </a:p>
                  </a:txBody>
                  <a:tcPr/>
                </a:tc>
                <a:extLst>
                  <a:ext uri="{0D108BD9-81ED-4DB2-BD59-A6C34878D82A}">
                    <a16:rowId xmlns:a16="http://schemas.microsoft.com/office/drawing/2014/main" val="3795508900"/>
                  </a:ext>
                </a:extLst>
              </a:tr>
              <a:tr h="1372150">
                <a:tc>
                  <a:txBody>
                    <a:bodyPr/>
                    <a:lstStyle/>
                    <a:p>
                      <a:r>
                        <a:rPr lang="en-IN" dirty="0"/>
                        <a:t>Geoffrey Hinton</a:t>
                      </a:r>
                    </a:p>
                  </a:txBody>
                  <a:tcPr/>
                </a:tc>
                <a:tc>
                  <a:txBody>
                    <a:bodyPr/>
                    <a:lstStyle/>
                    <a:p>
                      <a:r>
                        <a:rPr lang="en-US" dirty="0"/>
                        <a:t>AI Researcher, Cognitive Psychologist, Pioneer of Deep Learning</a:t>
                      </a:r>
                      <a:endParaRPr lang="en-IN" dirty="0"/>
                    </a:p>
                  </a:txBody>
                  <a:tcPr/>
                </a:tc>
                <a:extLst>
                  <a:ext uri="{0D108BD9-81ED-4DB2-BD59-A6C34878D82A}">
                    <a16:rowId xmlns:a16="http://schemas.microsoft.com/office/drawing/2014/main" val="2160636553"/>
                  </a:ext>
                </a:extLst>
              </a:tr>
              <a:tr h="111487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b="0" dirty="0"/>
                        <a:t>Fei-Fei Li</a:t>
                      </a:r>
                    </a:p>
                  </a:txBody>
                  <a:tcPr/>
                </a:tc>
                <a:tc>
                  <a:txBody>
                    <a:bodyPr/>
                    <a:lstStyle/>
                    <a:p>
                      <a:r>
                        <a:rPr lang="en-IN" dirty="0"/>
                        <a:t>AI Researcher, Professor, Leader in AI for Social Good</a:t>
                      </a:r>
                    </a:p>
                  </a:txBody>
                  <a:tcPr/>
                </a:tc>
                <a:extLst>
                  <a:ext uri="{0D108BD9-81ED-4DB2-BD59-A6C34878D82A}">
                    <a16:rowId xmlns:a16="http://schemas.microsoft.com/office/drawing/2014/main" val="3845831439"/>
                  </a:ext>
                </a:extLst>
              </a:tr>
            </a:tbl>
          </a:graphicData>
        </a:graphic>
      </p:graphicFrame>
    </p:spTree>
    <p:extLst>
      <p:ext uri="{BB962C8B-B14F-4D97-AF65-F5344CB8AC3E}">
        <p14:creationId xmlns:p14="http://schemas.microsoft.com/office/powerpoint/2010/main" val="1342090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CFE3E-CD77-F83E-8837-C0BBBA380F22}"/>
              </a:ext>
            </a:extLst>
          </p:cNvPr>
          <p:cNvSpPr>
            <a:spLocks noGrp="1"/>
          </p:cNvSpPr>
          <p:nvPr>
            <p:ph type="title"/>
          </p:nvPr>
        </p:nvSpPr>
        <p:spPr/>
        <p:txBody>
          <a:bodyPr>
            <a:normAutofit fontScale="90000"/>
          </a:bodyPr>
          <a:lstStyle/>
          <a:p>
            <a:r>
              <a:rPr lang="en-GB" dirty="0">
                <a:ea typeface="+mj-lt"/>
                <a:cs typeface="+mj-lt"/>
              </a:rPr>
              <a:t>How does AI differ from traditional computing in terms of decision-making and problem-solving?</a:t>
            </a:r>
            <a:endParaRPr lang="en-US" dirty="0"/>
          </a:p>
        </p:txBody>
      </p:sp>
      <p:sp>
        <p:nvSpPr>
          <p:cNvPr id="3" name="Content Placeholder 2">
            <a:extLst>
              <a:ext uri="{FF2B5EF4-FFF2-40B4-BE49-F238E27FC236}">
                <a16:creationId xmlns:a16="http://schemas.microsoft.com/office/drawing/2014/main" id="{F6565049-A7A5-68CA-41C6-DFDB257A00DA}"/>
              </a:ext>
            </a:extLst>
          </p:cNvPr>
          <p:cNvSpPr>
            <a:spLocks noGrp="1"/>
          </p:cNvSpPr>
          <p:nvPr>
            <p:ph idx="1"/>
          </p:nvPr>
        </p:nvSpPr>
        <p:spPr/>
        <p:txBody>
          <a:bodyPr vert="horz" lIns="91440" tIns="45720" rIns="91440" bIns="45720" rtlCol="0" anchor="t">
            <a:normAutofit fontScale="92500" lnSpcReduction="10000"/>
          </a:bodyPr>
          <a:lstStyle/>
          <a:p>
            <a:pPr>
              <a:buFont typeface="Wingdings" panose="05000000000000000000" pitchFamily="2" charset="2"/>
              <a:buChar char="Ø"/>
            </a:pPr>
            <a:r>
              <a:rPr lang="en-GB" dirty="0">
                <a:ea typeface="+mn-lt"/>
                <a:cs typeface="+mn-lt"/>
              </a:rPr>
              <a:t>Traditional computing relies on predefined instructions (if-then statements) written by programmers. AI, particularly machine learning, allows systems to learn from data and improve over time without explicit programming for every possible scenario.</a:t>
            </a:r>
          </a:p>
          <a:p>
            <a:pPr>
              <a:buFont typeface="Wingdings" panose="05000000000000000000" pitchFamily="2" charset="2"/>
              <a:buChar char="Ø"/>
            </a:pPr>
            <a:r>
              <a:rPr lang="en-GB" dirty="0">
                <a:ea typeface="+mn-lt"/>
                <a:cs typeface="+mn-lt"/>
              </a:rPr>
              <a:t>In traditional computing, systems only perform tasks they are specifically programmed to handle. AI systems, however, can adapt to new situations, recognize patterns, and adjust their behaviour based on previous experiences or new information.</a:t>
            </a:r>
          </a:p>
          <a:p>
            <a:pPr>
              <a:buFont typeface="Wingdings" panose="05000000000000000000" pitchFamily="2" charset="2"/>
              <a:buChar char="Ø"/>
            </a:pPr>
            <a:r>
              <a:rPr lang="en-GB" dirty="0">
                <a:ea typeface="+mn-lt"/>
                <a:cs typeface="+mn-lt"/>
              </a:rPr>
              <a:t>Traditional systems require human input for decision-making when encountering new or unforeseen problems. AI systems, however, can autonomously make decisions by analysing data, evaluating patterns, and predicting outcomes, often with minimal human intervention.</a:t>
            </a:r>
            <a:endParaRPr lang="en-GB" dirty="0"/>
          </a:p>
        </p:txBody>
      </p:sp>
      <p:sp>
        <p:nvSpPr>
          <p:cNvPr id="4" name="Slide Number Placeholder 3">
            <a:extLst>
              <a:ext uri="{FF2B5EF4-FFF2-40B4-BE49-F238E27FC236}">
                <a16:creationId xmlns:a16="http://schemas.microsoft.com/office/drawing/2014/main" id="{D91C366D-1A30-234D-B61B-7BBF16BAF033}"/>
              </a:ext>
            </a:extLst>
          </p:cNvPr>
          <p:cNvSpPr>
            <a:spLocks noGrp="1"/>
          </p:cNvSpPr>
          <p:nvPr>
            <p:ph type="sldNum" sz="quarter" idx="12"/>
          </p:nvPr>
        </p:nvSpPr>
        <p:spPr/>
        <p:txBody>
          <a:bodyPr/>
          <a:lstStyle/>
          <a:p>
            <a:fld id="{C0722274-0FAA-4649-AA4E-4210F4F32167}" type="slidenum">
              <a:rPr lang="en-US" smtClean="0"/>
              <a:t>3</a:t>
            </a:fld>
            <a:endParaRPr lang="en-GB"/>
          </a:p>
        </p:txBody>
      </p:sp>
      <p:sp>
        <p:nvSpPr>
          <p:cNvPr id="5" name="Footer Placeholder 4">
            <a:extLst>
              <a:ext uri="{FF2B5EF4-FFF2-40B4-BE49-F238E27FC236}">
                <a16:creationId xmlns:a16="http://schemas.microsoft.com/office/drawing/2014/main" id="{AC210FAE-0DF8-355C-F436-63A328FC8321}"/>
              </a:ext>
            </a:extLst>
          </p:cNvPr>
          <p:cNvSpPr>
            <a:spLocks noGrp="1"/>
          </p:cNvSpPr>
          <p:nvPr>
            <p:ph type="ftr" sz="quarter" idx="11"/>
          </p:nvPr>
        </p:nvSpPr>
        <p:spPr/>
        <p:txBody>
          <a:bodyPr/>
          <a:lstStyle/>
          <a:p>
            <a:r>
              <a:rPr lang="en-GB"/>
              <a:t>24CABSA101</a:t>
            </a:r>
          </a:p>
        </p:txBody>
      </p:sp>
      <p:sp>
        <p:nvSpPr>
          <p:cNvPr id="6" name="Date Placeholder 5">
            <a:extLst>
              <a:ext uri="{FF2B5EF4-FFF2-40B4-BE49-F238E27FC236}">
                <a16:creationId xmlns:a16="http://schemas.microsoft.com/office/drawing/2014/main" id="{0F15ABDF-F1FA-E6EA-E4A2-3F00071CC18E}"/>
              </a:ext>
            </a:extLst>
          </p:cNvPr>
          <p:cNvSpPr>
            <a:spLocks noGrp="1"/>
          </p:cNvSpPr>
          <p:nvPr>
            <p:ph type="dt" sz="half" idx="10"/>
          </p:nvPr>
        </p:nvSpPr>
        <p:spPr/>
        <p:txBody>
          <a:bodyPr/>
          <a:lstStyle/>
          <a:p>
            <a:fld id="{B8F9C889-EDD0-4D7B-9852-2752FF187CDD}" type="datetime1">
              <a:rPr lang="en-US" smtClean="0"/>
              <a:t>9/29/2024</a:t>
            </a:fld>
            <a:endParaRPr lang="en-US"/>
          </a:p>
        </p:txBody>
      </p:sp>
    </p:spTree>
    <p:extLst>
      <p:ext uri="{BB962C8B-B14F-4D97-AF65-F5344CB8AC3E}">
        <p14:creationId xmlns:p14="http://schemas.microsoft.com/office/powerpoint/2010/main" val="33093746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Freeform: Shape 13">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21" name="Straight Connector 20">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3" name="Rectangle 22">
            <a:extLst>
              <a:ext uri="{FF2B5EF4-FFF2-40B4-BE49-F238E27FC236}">
                <a16:creationId xmlns:a16="http://schemas.microsoft.com/office/drawing/2014/main" id="{70105F5E-5B61-4F51-927C-5B28DB7DD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882C1C4-D961-459C-91C5-334ABD6E63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1608" y="0"/>
            <a:ext cx="6873692" cy="6858000"/>
          </a:xfrm>
          <a:custGeom>
            <a:avLst/>
            <a:gdLst>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0 w 12192000"/>
              <a:gd name="connsiteY6" fmla="*/ 0 h 6858000"/>
              <a:gd name="connsiteX7" fmla="*/ 6700 w 12192000"/>
              <a:gd name="connsiteY7" fmla="*/ 0 h 6858000"/>
              <a:gd name="connsiteX8" fmla="*/ 6700 w 12192000"/>
              <a:gd name="connsiteY8" fmla="*/ 6858000 h 6858000"/>
              <a:gd name="connsiteX9" fmla="*/ 0 w 12192000"/>
              <a:gd name="connsiteY9" fmla="*/ 6858000 h 6858000"/>
              <a:gd name="connsiteX0" fmla="*/ 11328900 w 12192000"/>
              <a:gd name="connsiteY0" fmla="*/ 0 h 6858000"/>
              <a:gd name="connsiteX1" fmla="*/ 12192000 w 12192000"/>
              <a:gd name="connsiteY1" fmla="*/ 0 h 6858000"/>
              <a:gd name="connsiteX2" fmla="*/ 12192000 w 12192000"/>
              <a:gd name="connsiteY2" fmla="*/ 6858000 h 6858000"/>
              <a:gd name="connsiteX3" fmla="*/ 5318308 w 12192000"/>
              <a:gd name="connsiteY3" fmla="*/ 6858000 h 6858000"/>
              <a:gd name="connsiteX4" fmla="*/ 11328897 w 12192000"/>
              <a:gd name="connsiteY4" fmla="*/ 4 h 6858000"/>
              <a:gd name="connsiteX5" fmla="*/ 11328898 w 12192000"/>
              <a:gd name="connsiteY5" fmla="*/ 2 h 6858000"/>
              <a:gd name="connsiteX6" fmla="*/ 11328900 w 12192000"/>
              <a:gd name="connsiteY6" fmla="*/ 0 h 6858000"/>
              <a:gd name="connsiteX7" fmla="*/ 0 w 12192000"/>
              <a:gd name="connsiteY7" fmla="*/ 6858000 h 6858000"/>
              <a:gd name="connsiteX8" fmla="*/ 6700 w 12192000"/>
              <a:gd name="connsiteY8" fmla="*/ 0 h 6858000"/>
              <a:gd name="connsiteX9" fmla="*/ 6700 w 12192000"/>
              <a:gd name="connsiteY9" fmla="*/ 6858000 h 6858000"/>
              <a:gd name="connsiteX10" fmla="*/ 0 w 12192000"/>
              <a:gd name="connsiteY10" fmla="*/ 6858000 h 6858000"/>
              <a:gd name="connsiteX0" fmla="*/ 11322200 w 12185300"/>
              <a:gd name="connsiteY0" fmla="*/ 0 h 6858000"/>
              <a:gd name="connsiteX1" fmla="*/ 12185300 w 12185300"/>
              <a:gd name="connsiteY1" fmla="*/ 0 h 6858000"/>
              <a:gd name="connsiteX2" fmla="*/ 12185300 w 12185300"/>
              <a:gd name="connsiteY2" fmla="*/ 6858000 h 6858000"/>
              <a:gd name="connsiteX3" fmla="*/ 5311608 w 12185300"/>
              <a:gd name="connsiteY3" fmla="*/ 6858000 h 6858000"/>
              <a:gd name="connsiteX4" fmla="*/ 11322197 w 12185300"/>
              <a:gd name="connsiteY4" fmla="*/ 4 h 6858000"/>
              <a:gd name="connsiteX5" fmla="*/ 11322198 w 12185300"/>
              <a:gd name="connsiteY5" fmla="*/ 2 h 6858000"/>
              <a:gd name="connsiteX6" fmla="*/ 11322200 w 12185300"/>
              <a:gd name="connsiteY6" fmla="*/ 0 h 6858000"/>
              <a:gd name="connsiteX7" fmla="*/ 0 w 12185300"/>
              <a:gd name="connsiteY7" fmla="*/ 6858000 h 6858000"/>
              <a:gd name="connsiteX8" fmla="*/ 0 w 12185300"/>
              <a:gd name="connsiteY8" fmla="*/ 0 h 6858000"/>
              <a:gd name="connsiteX9" fmla="*/ 0 w 12185300"/>
              <a:gd name="connsiteY9" fmla="*/ 6858000 h 6858000"/>
              <a:gd name="connsiteX0" fmla="*/ 6010592 w 6873692"/>
              <a:gd name="connsiteY0" fmla="*/ 0 h 6858000"/>
              <a:gd name="connsiteX1" fmla="*/ 6873692 w 6873692"/>
              <a:gd name="connsiteY1" fmla="*/ 0 h 6858000"/>
              <a:gd name="connsiteX2" fmla="*/ 6873692 w 6873692"/>
              <a:gd name="connsiteY2" fmla="*/ 6858000 h 6858000"/>
              <a:gd name="connsiteX3" fmla="*/ 0 w 6873692"/>
              <a:gd name="connsiteY3" fmla="*/ 6858000 h 6858000"/>
              <a:gd name="connsiteX4" fmla="*/ 6010589 w 6873692"/>
              <a:gd name="connsiteY4" fmla="*/ 4 h 6858000"/>
              <a:gd name="connsiteX5" fmla="*/ 6010590 w 6873692"/>
              <a:gd name="connsiteY5" fmla="*/ 2 h 6858000"/>
              <a:gd name="connsiteX6" fmla="*/ 6010592 w 6873692"/>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A7B8B125-A98E-403C-9A7F-494FF789C2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00" y="0"/>
            <a:ext cx="11322200" cy="6858000"/>
          </a:xfrm>
          <a:custGeom>
            <a:avLst/>
            <a:gdLst>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9092866 w 11593823"/>
              <a:gd name="connsiteY6" fmla="*/ 0 h 6858000"/>
              <a:gd name="connsiteX7" fmla="*/ 11322200 w 11593823"/>
              <a:gd name="connsiteY7" fmla="*/ 0 h 6858000"/>
              <a:gd name="connsiteX8" fmla="*/ 11322198 w 11593823"/>
              <a:gd name="connsiteY8" fmla="*/ 2 h 6858000"/>
              <a:gd name="connsiteX9" fmla="*/ 11593823 w 11593823"/>
              <a:gd name="connsiteY9" fmla="*/ 2 h 6858000"/>
              <a:gd name="connsiteX10" fmla="*/ 11322197 w 11593823"/>
              <a:gd name="connsiteY10" fmla="*/ 4 h 6858000"/>
              <a:gd name="connsiteX11" fmla="*/ 5311608 w 11593823"/>
              <a:gd name="connsiteY11" fmla="*/ 6858000 h 6858000"/>
              <a:gd name="connsiteX12" fmla="*/ 5288856 w 11593823"/>
              <a:gd name="connsiteY12" fmla="*/ 6858000 h 6858000"/>
              <a:gd name="connsiteX13" fmla="*/ 4806770 w 11593823"/>
              <a:gd name="connsiteY13" fmla="*/ 6858000 h 6858000"/>
              <a:gd name="connsiteX14" fmla="*/ 4676142 w 11593823"/>
              <a:gd name="connsiteY14" fmla="*/ 6858000 h 6858000"/>
              <a:gd name="connsiteX15" fmla="*/ 3082273 w 11593823"/>
              <a:gd name="connsiteY15" fmla="*/ 6858000 h 6858000"/>
              <a:gd name="connsiteX16" fmla="*/ 2625273 w 11593823"/>
              <a:gd name="connsiteY16" fmla="*/ 6858000 h 6858000"/>
              <a:gd name="connsiteX17" fmla="*/ 2155010 w 11593823"/>
              <a:gd name="connsiteY17" fmla="*/ 6858000 h 6858000"/>
              <a:gd name="connsiteX18" fmla="*/ 0 w 11593823"/>
              <a:gd name="connsiteY18" fmla="*/ 685800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9092864 w 11593823"/>
              <a:gd name="connsiteY5" fmla="*/ 2 h 6858000"/>
              <a:gd name="connsiteX6" fmla="*/ 11322200 w 11593823"/>
              <a:gd name="connsiteY6" fmla="*/ 0 h 6858000"/>
              <a:gd name="connsiteX7" fmla="*/ 11322198 w 11593823"/>
              <a:gd name="connsiteY7" fmla="*/ 2 h 6858000"/>
              <a:gd name="connsiteX8" fmla="*/ 11593823 w 11593823"/>
              <a:gd name="connsiteY8" fmla="*/ 2 h 6858000"/>
              <a:gd name="connsiteX9" fmla="*/ 11322197 w 11593823"/>
              <a:gd name="connsiteY9" fmla="*/ 4 h 6858000"/>
              <a:gd name="connsiteX10" fmla="*/ 5311608 w 11593823"/>
              <a:gd name="connsiteY10" fmla="*/ 6858000 h 6858000"/>
              <a:gd name="connsiteX11" fmla="*/ 5288856 w 11593823"/>
              <a:gd name="connsiteY11" fmla="*/ 6858000 h 6858000"/>
              <a:gd name="connsiteX12" fmla="*/ 4806770 w 11593823"/>
              <a:gd name="connsiteY12" fmla="*/ 6858000 h 6858000"/>
              <a:gd name="connsiteX13" fmla="*/ 4676142 w 11593823"/>
              <a:gd name="connsiteY13" fmla="*/ 6858000 h 6858000"/>
              <a:gd name="connsiteX14" fmla="*/ 3082273 w 11593823"/>
              <a:gd name="connsiteY14" fmla="*/ 6858000 h 6858000"/>
              <a:gd name="connsiteX15" fmla="*/ 2625273 w 11593823"/>
              <a:gd name="connsiteY15" fmla="*/ 6858000 h 6858000"/>
              <a:gd name="connsiteX16" fmla="*/ 2155010 w 11593823"/>
              <a:gd name="connsiteY16" fmla="*/ 6858000 h 6858000"/>
              <a:gd name="connsiteX17" fmla="*/ 0 w 11593823"/>
              <a:gd name="connsiteY17" fmla="*/ 6858000 h 6858000"/>
              <a:gd name="connsiteX18" fmla="*/ 0 w 11593823"/>
              <a:gd name="connsiteY18" fmla="*/ 0 h 6858000"/>
              <a:gd name="connsiteX0" fmla="*/ 0 w 11593823"/>
              <a:gd name="connsiteY0" fmla="*/ 0 h 6858000"/>
              <a:gd name="connsiteX1" fmla="*/ 2155010 w 11593823"/>
              <a:gd name="connsiteY1" fmla="*/ 0 h 6858000"/>
              <a:gd name="connsiteX2" fmla="*/ 4676142 w 11593823"/>
              <a:gd name="connsiteY2" fmla="*/ 0 h 6858000"/>
              <a:gd name="connsiteX3" fmla="*/ 4806770 w 11593823"/>
              <a:gd name="connsiteY3" fmla="*/ 0 h 6858000"/>
              <a:gd name="connsiteX4" fmla="*/ 4806770 w 11593823"/>
              <a:gd name="connsiteY4" fmla="*/ 2 h 6858000"/>
              <a:gd name="connsiteX5" fmla="*/ 11322200 w 11593823"/>
              <a:gd name="connsiteY5" fmla="*/ 0 h 6858000"/>
              <a:gd name="connsiteX6" fmla="*/ 11322198 w 11593823"/>
              <a:gd name="connsiteY6" fmla="*/ 2 h 6858000"/>
              <a:gd name="connsiteX7" fmla="*/ 11593823 w 11593823"/>
              <a:gd name="connsiteY7" fmla="*/ 2 h 6858000"/>
              <a:gd name="connsiteX8" fmla="*/ 11322197 w 11593823"/>
              <a:gd name="connsiteY8" fmla="*/ 4 h 6858000"/>
              <a:gd name="connsiteX9" fmla="*/ 5311608 w 11593823"/>
              <a:gd name="connsiteY9" fmla="*/ 6858000 h 6858000"/>
              <a:gd name="connsiteX10" fmla="*/ 5288856 w 11593823"/>
              <a:gd name="connsiteY10" fmla="*/ 6858000 h 6858000"/>
              <a:gd name="connsiteX11" fmla="*/ 4806770 w 11593823"/>
              <a:gd name="connsiteY11" fmla="*/ 6858000 h 6858000"/>
              <a:gd name="connsiteX12" fmla="*/ 4676142 w 11593823"/>
              <a:gd name="connsiteY12" fmla="*/ 6858000 h 6858000"/>
              <a:gd name="connsiteX13" fmla="*/ 3082273 w 11593823"/>
              <a:gd name="connsiteY13" fmla="*/ 6858000 h 6858000"/>
              <a:gd name="connsiteX14" fmla="*/ 2625273 w 11593823"/>
              <a:gd name="connsiteY14" fmla="*/ 6858000 h 6858000"/>
              <a:gd name="connsiteX15" fmla="*/ 2155010 w 11593823"/>
              <a:gd name="connsiteY15" fmla="*/ 6858000 h 6858000"/>
              <a:gd name="connsiteX16" fmla="*/ 0 w 11593823"/>
              <a:gd name="connsiteY16" fmla="*/ 6858000 h 6858000"/>
              <a:gd name="connsiteX17" fmla="*/ 0 w 11593823"/>
              <a:gd name="connsiteY17" fmla="*/ 0 h 6858000"/>
              <a:gd name="connsiteX0" fmla="*/ 0 w 11593823"/>
              <a:gd name="connsiteY0" fmla="*/ 0 h 6858000"/>
              <a:gd name="connsiteX1" fmla="*/ 2155010 w 11593823"/>
              <a:gd name="connsiteY1" fmla="*/ 0 h 6858000"/>
              <a:gd name="connsiteX2" fmla="*/ 4806770 w 11593823"/>
              <a:gd name="connsiteY2" fmla="*/ 0 h 6858000"/>
              <a:gd name="connsiteX3" fmla="*/ 4806770 w 11593823"/>
              <a:gd name="connsiteY3" fmla="*/ 2 h 6858000"/>
              <a:gd name="connsiteX4" fmla="*/ 11322200 w 11593823"/>
              <a:gd name="connsiteY4" fmla="*/ 0 h 6858000"/>
              <a:gd name="connsiteX5" fmla="*/ 11322198 w 11593823"/>
              <a:gd name="connsiteY5" fmla="*/ 2 h 6858000"/>
              <a:gd name="connsiteX6" fmla="*/ 11593823 w 11593823"/>
              <a:gd name="connsiteY6" fmla="*/ 2 h 6858000"/>
              <a:gd name="connsiteX7" fmla="*/ 11322197 w 11593823"/>
              <a:gd name="connsiteY7" fmla="*/ 4 h 6858000"/>
              <a:gd name="connsiteX8" fmla="*/ 5311608 w 11593823"/>
              <a:gd name="connsiteY8" fmla="*/ 6858000 h 6858000"/>
              <a:gd name="connsiteX9" fmla="*/ 5288856 w 11593823"/>
              <a:gd name="connsiteY9" fmla="*/ 6858000 h 6858000"/>
              <a:gd name="connsiteX10" fmla="*/ 4806770 w 11593823"/>
              <a:gd name="connsiteY10" fmla="*/ 6858000 h 6858000"/>
              <a:gd name="connsiteX11" fmla="*/ 4676142 w 11593823"/>
              <a:gd name="connsiteY11" fmla="*/ 6858000 h 6858000"/>
              <a:gd name="connsiteX12" fmla="*/ 3082273 w 11593823"/>
              <a:gd name="connsiteY12" fmla="*/ 6858000 h 6858000"/>
              <a:gd name="connsiteX13" fmla="*/ 2625273 w 11593823"/>
              <a:gd name="connsiteY13" fmla="*/ 6858000 h 6858000"/>
              <a:gd name="connsiteX14" fmla="*/ 2155010 w 11593823"/>
              <a:gd name="connsiteY14" fmla="*/ 6858000 h 6858000"/>
              <a:gd name="connsiteX15" fmla="*/ 0 w 11593823"/>
              <a:gd name="connsiteY15" fmla="*/ 6858000 h 6858000"/>
              <a:gd name="connsiteX16" fmla="*/ 0 w 11593823"/>
              <a:gd name="connsiteY16" fmla="*/ 0 h 6858000"/>
              <a:gd name="connsiteX0" fmla="*/ 0 w 11593823"/>
              <a:gd name="connsiteY0" fmla="*/ 0 h 6858000"/>
              <a:gd name="connsiteX1" fmla="*/ 2155010 w 11593823"/>
              <a:gd name="connsiteY1" fmla="*/ 0 h 6858000"/>
              <a:gd name="connsiteX2" fmla="*/ 4806770 w 11593823"/>
              <a:gd name="connsiteY2" fmla="*/ 0 h 6858000"/>
              <a:gd name="connsiteX3" fmla="*/ 11322200 w 11593823"/>
              <a:gd name="connsiteY3" fmla="*/ 0 h 6858000"/>
              <a:gd name="connsiteX4" fmla="*/ 11322198 w 11593823"/>
              <a:gd name="connsiteY4" fmla="*/ 2 h 6858000"/>
              <a:gd name="connsiteX5" fmla="*/ 11593823 w 11593823"/>
              <a:gd name="connsiteY5" fmla="*/ 2 h 6858000"/>
              <a:gd name="connsiteX6" fmla="*/ 11322197 w 11593823"/>
              <a:gd name="connsiteY6" fmla="*/ 4 h 6858000"/>
              <a:gd name="connsiteX7" fmla="*/ 5311608 w 11593823"/>
              <a:gd name="connsiteY7" fmla="*/ 6858000 h 6858000"/>
              <a:gd name="connsiteX8" fmla="*/ 5288856 w 11593823"/>
              <a:gd name="connsiteY8" fmla="*/ 6858000 h 6858000"/>
              <a:gd name="connsiteX9" fmla="*/ 4806770 w 11593823"/>
              <a:gd name="connsiteY9" fmla="*/ 6858000 h 6858000"/>
              <a:gd name="connsiteX10" fmla="*/ 4676142 w 11593823"/>
              <a:gd name="connsiteY10" fmla="*/ 6858000 h 6858000"/>
              <a:gd name="connsiteX11" fmla="*/ 3082273 w 11593823"/>
              <a:gd name="connsiteY11" fmla="*/ 6858000 h 6858000"/>
              <a:gd name="connsiteX12" fmla="*/ 2625273 w 11593823"/>
              <a:gd name="connsiteY12" fmla="*/ 6858000 h 6858000"/>
              <a:gd name="connsiteX13" fmla="*/ 2155010 w 11593823"/>
              <a:gd name="connsiteY13" fmla="*/ 6858000 h 6858000"/>
              <a:gd name="connsiteX14" fmla="*/ 0 w 11593823"/>
              <a:gd name="connsiteY14" fmla="*/ 6858000 h 6858000"/>
              <a:gd name="connsiteX15" fmla="*/ 0 w 11593823"/>
              <a:gd name="connsiteY15" fmla="*/ 0 h 6858000"/>
              <a:gd name="connsiteX0" fmla="*/ 0 w 11593823"/>
              <a:gd name="connsiteY0" fmla="*/ 0 h 6858000"/>
              <a:gd name="connsiteX1" fmla="*/ 2155010 w 11593823"/>
              <a:gd name="connsiteY1" fmla="*/ 0 h 6858000"/>
              <a:gd name="connsiteX2" fmla="*/ 11322200 w 11593823"/>
              <a:gd name="connsiteY2" fmla="*/ 0 h 6858000"/>
              <a:gd name="connsiteX3" fmla="*/ 11322198 w 11593823"/>
              <a:gd name="connsiteY3" fmla="*/ 2 h 6858000"/>
              <a:gd name="connsiteX4" fmla="*/ 11593823 w 11593823"/>
              <a:gd name="connsiteY4" fmla="*/ 2 h 6858000"/>
              <a:gd name="connsiteX5" fmla="*/ 11322197 w 11593823"/>
              <a:gd name="connsiteY5" fmla="*/ 4 h 6858000"/>
              <a:gd name="connsiteX6" fmla="*/ 5311608 w 11593823"/>
              <a:gd name="connsiteY6" fmla="*/ 6858000 h 6858000"/>
              <a:gd name="connsiteX7" fmla="*/ 5288856 w 11593823"/>
              <a:gd name="connsiteY7" fmla="*/ 6858000 h 6858000"/>
              <a:gd name="connsiteX8" fmla="*/ 4806770 w 11593823"/>
              <a:gd name="connsiteY8" fmla="*/ 6858000 h 6858000"/>
              <a:gd name="connsiteX9" fmla="*/ 4676142 w 11593823"/>
              <a:gd name="connsiteY9" fmla="*/ 6858000 h 6858000"/>
              <a:gd name="connsiteX10" fmla="*/ 3082273 w 11593823"/>
              <a:gd name="connsiteY10" fmla="*/ 6858000 h 6858000"/>
              <a:gd name="connsiteX11" fmla="*/ 2625273 w 11593823"/>
              <a:gd name="connsiteY11" fmla="*/ 6858000 h 6858000"/>
              <a:gd name="connsiteX12" fmla="*/ 2155010 w 11593823"/>
              <a:gd name="connsiteY12" fmla="*/ 6858000 h 6858000"/>
              <a:gd name="connsiteX13" fmla="*/ 0 w 11593823"/>
              <a:gd name="connsiteY13" fmla="*/ 6858000 h 6858000"/>
              <a:gd name="connsiteX14" fmla="*/ 0 w 11593823"/>
              <a:gd name="connsiteY14"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3082273 w 11593823"/>
              <a:gd name="connsiteY9" fmla="*/ 6858000 h 6858000"/>
              <a:gd name="connsiteX10" fmla="*/ 2625273 w 11593823"/>
              <a:gd name="connsiteY10" fmla="*/ 6858000 h 6858000"/>
              <a:gd name="connsiteX11" fmla="*/ 2155010 w 11593823"/>
              <a:gd name="connsiteY11" fmla="*/ 6858000 h 6858000"/>
              <a:gd name="connsiteX12" fmla="*/ 0 w 11593823"/>
              <a:gd name="connsiteY12" fmla="*/ 6858000 h 6858000"/>
              <a:gd name="connsiteX13" fmla="*/ 0 w 11593823"/>
              <a:gd name="connsiteY13"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625273 w 11593823"/>
              <a:gd name="connsiteY9" fmla="*/ 6858000 h 6858000"/>
              <a:gd name="connsiteX10" fmla="*/ 2155010 w 11593823"/>
              <a:gd name="connsiteY10" fmla="*/ 6858000 h 6858000"/>
              <a:gd name="connsiteX11" fmla="*/ 0 w 11593823"/>
              <a:gd name="connsiteY11" fmla="*/ 6858000 h 6858000"/>
              <a:gd name="connsiteX12" fmla="*/ 0 w 11593823"/>
              <a:gd name="connsiteY12"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2155010 w 11593823"/>
              <a:gd name="connsiteY9" fmla="*/ 6858000 h 6858000"/>
              <a:gd name="connsiteX10" fmla="*/ 0 w 11593823"/>
              <a:gd name="connsiteY10" fmla="*/ 6858000 h 6858000"/>
              <a:gd name="connsiteX11" fmla="*/ 0 w 11593823"/>
              <a:gd name="connsiteY11"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806770 w 11593823"/>
              <a:gd name="connsiteY7" fmla="*/ 6858000 h 6858000"/>
              <a:gd name="connsiteX8" fmla="*/ 4676142 w 11593823"/>
              <a:gd name="connsiteY8" fmla="*/ 6858000 h 6858000"/>
              <a:gd name="connsiteX9" fmla="*/ 0 w 11593823"/>
              <a:gd name="connsiteY9" fmla="*/ 6858000 h 6858000"/>
              <a:gd name="connsiteX10" fmla="*/ 0 w 11593823"/>
              <a:gd name="connsiteY10"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4676142 w 11593823"/>
              <a:gd name="connsiteY7" fmla="*/ 6858000 h 6858000"/>
              <a:gd name="connsiteX8" fmla="*/ 0 w 11593823"/>
              <a:gd name="connsiteY8" fmla="*/ 6858000 h 6858000"/>
              <a:gd name="connsiteX9" fmla="*/ 0 w 11593823"/>
              <a:gd name="connsiteY9"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5288856 w 11593823"/>
              <a:gd name="connsiteY6" fmla="*/ 6858000 h 6858000"/>
              <a:gd name="connsiteX7" fmla="*/ 0 w 11593823"/>
              <a:gd name="connsiteY7" fmla="*/ 6858000 h 6858000"/>
              <a:gd name="connsiteX8" fmla="*/ 0 w 11593823"/>
              <a:gd name="connsiteY8" fmla="*/ 0 h 6858000"/>
              <a:gd name="connsiteX0" fmla="*/ 0 w 11593823"/>
              <a:gd name="connsiteY0" fmla="*/ 0 h 6858000"/>
              <a:gd name="connsiteX1" fmla="*/ 11322200 w 11593823"/>
              <a:gd name="connsiteY1" fmla="*/ 0 h 6858000"/>
              <a:gd name="connsiteX2" fmla="*/ 11322198 w 11593823"/>
              <a:gd name="connsiteY2" fmla="*/ 2 h 6858000"/>
              <a:gd name="connsiteX3" fmla="*/ 11593823 w 11593823"/>
              <a:gd name="connsiteY3" fmla="*/ 2 h 6858000"/>
              <a:gd name="connsiteX4" fmla="*/ 11322197 w 11593823"/>
              <a:gd name="connsiteY4" fmla="*/ 4 h 6858000"/>
              <a:gd name="connsiteX5" fmla="*/ 5311608 w 11593823"/>
              <a:gd name="connsiteY5" fmla="*/ 6858000 h 6858000"/>
              <a:gd name="connsiteX6" fmla="*/ 0 w 11593823"/>
              <a:gd name="connsiteY6" fmla="*/ 6858000 h 6858000"/>
              <a:gd name="connsiteX7" fmla="*/ 0 w 11593823"/>
              <a:gd name="connsiteY7" fmla="*/ 0 h 6858000"/>
              <a:gd name="connsiteX0" fmla="*/ 0 w 11322200"/>
              <a:gd name="connsiteY0" fmla="*/ 0 h 6858000"/>
              <a:gd name="connsiteX1" fmla="*/ 11322200 w 11322200"/>
              <a:gd name="connsiteY1" fmla="*/ 0 h 6858000"/>
              <a:gd name="connsiteX2" fmla="*/ 11322198 w 11322200"/>
              <a:gd name="connsiteY2" fmla="*/ 2 h 6858000"/>
              <a:gd name="connsiteX3" fmla="*/ 11322197 w 11322200"/>
              <a:gd name="connsiteY3" fmla="*/ 4 h 6858000"/>
              <a:gd name="connsiteX4" fmla="*/ 5311608 w 11322200"/>
              <a:gd name="connsiteY4" fmla="*/ 6858000 h 6858000"/>
              <a:gd name="connsiteX5" fmla="*/ 0 w 11322200"/>
              <a:gd name="connsiteY5" fmla="*/ 6858000 h 6858000"/>
              <a:gd name="connsiteX6" fmla="*/ 0 w 11322200"/>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322200" h="6858000">
                <a:moveTo>
                  <a:pt x="0" y="0"/>
                </a:moveTo>
                <a:lnTo>
                  <a:pt x="11322200" y="0"/>
                </a:lnTo>
                <a:lnTo>
                  <a:pt x="11322198" y="2"/>
                </a:lnTo>
                <a:cubicBezTo>
                  <a:pt x="11322198" y="3"/>
                  <a:pt x="11322197" y="3"/>
                  <a:pt x="11322197" y="4"/>
                </a:cubicBezTo>
                <a:lnTo>
                  <a:pt x="5311608" y="6858000"/>
                </a:lnTo>
                <a:lnTo>
                  <a:pt x="0" y="6858000"/>
                </a:lnTo>
                <a:lnTo>
                  <a:pt x="0"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Content Placeholder 8" descr="A close-up of a robot&#10;&#10;Description automatically generated">
            <a:extLst>
              <a:ext uri="{FF2B5EF4-FFF2-40B4-BE49-F238E27FC236}">
                <a16:creationId xmlns:a16="http://schemas.microsoft.com/office/drawing/2014/main" id="{AF5BB099-9798-2C13-30C4-B288B3814342}"/>
              </a:ext>
            </a:extLst>
          </p:cNvPr>
          <p:cNvPicPr>
            <a:picLocks noGrp="1" noChangeAspect="1"/>
          </p:cNvPicPr>
          <p:nvPr>
            <p:ph idx="1"/>
          </p:nvPr>
        </p:nvPicPr>
        <p:blipFill>
          <a:blip r:embed="rId2">
            <a:alphaModFix amt="60000"/>
          </a:blip>
          <a:srcRect t="7105" r="3" b="1108"/>
          <a:stretch/>
        </p:blipFill>
        <p:spPr>
          <a:xfrm>
            <a:off x="5318308" y="10"/>
            <a:ext cx="6873692" cy="685799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close/>
              </a:path>
            </a:pathLst>
          </a:custGeom>
        </p:spPr>
      </p:pic>
      <p:sp>
        <p:nvSpPr>
          <p:cNvPr id="2" name="Title 1">
            <a:extLst>
              <a:ext uri="{FF2B5EF4-FFF2-40B4-BE49-F238E27FC236}">
                <a16:creationId xmlns:a16="http://schemas.microsoft.com/office/drawing/2014/main" id="{5E705CF1-9B3B-240B-BB54-D83678945002}"/>
              </a:ext>
            </a:extLst>
          </p:cNvPr>
          <p:cNvSpPr>
            <a:spLocks noGrp="1"/>
          </p:cNvSpPr>
          <p:nvPr>
            <p:ph type="title"/>
          </p:nvPr>
        </p:nvSpPr>
        <p:spPr>
          <a:xfrm>
            <a:off x="1139709" y="1061686"/>
            <a:ext cx="9434580" cy="636192"/>
          </a:xfrm>
        </p:spPr>
        <p:txBody>
          <a:bodyPr vert="horz" lIns="91440" tIns="45720" rIns="91440" bIns="45720" rtlCol="0" anchor="t">
            <a:normAutofit/>
          </a:bodyPr>
          <a:lstStyle/>
          <a:p>
            <a:r>
              <a:rPr lang="en-US" sz="3000" cap="all" spc="300" dirty="0"/>
              <a:t>For More info visit </a:t>
            </a:r>
            <a:r>
              <a:rPr lang="en-US" sz="3000" cap="all" spc="300" dirty="0">
                <a:hlinkClick r:id="rId3"/>
              </a:rPr>
              <a:t>Wikipedia</a:t>
            </a:r>
            <a:r>
              <a:rPr lang="en-US" sz="3000" cap="all" spc="300" dirty="0"/>
              <a:t> </a:t>
            </a:r>
          </a:p>
        </p:txBody>
      </p:sp>
      <p:cxnSp>
        <p:nvCxnSpPr>
          <p:cNvPr id="24" name="Straight Connector 23">
            <a:extLst>
              <a:ext uri="{FF2B5EF4-FFF2-40B4-BE49-F238E27FC236}">
                <a16:creationId xmlns:a16="http://schemas.microsoft.com/office/drawing/2014/main" id="{20B1C5DD-CB08-4407-9D12-CC2C42B047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606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F39ED7D5-81C3-5D08-BC11-A1857D9ED91A}"/>
              </a:ext>
            </a:extLst>
          </p:cNvPr>
          <p:cNvSpPr>
            <a:spLocks noGrp="1"/>
          </p:cNvSpPr>
          <p:nvPr>
            <p:ph type="ftr" sz="quarter" idx="11"/>
          </p:nvPr>
        </p:nvSpPr>
        <p:spPr>
          <a:xfrm>
            <a:off x="1143000" y="6356350"/>
            <a:ext cx="3959157" cy="365125"/>
          </a:xfrm>
        </p:spPr>
        <p:txBody>
          <a:bodyPr vert="horz" lIns="91440" tIns="45720" rIns="91440" bIns="45720" rtlCol="0" anchor="ctr">
            <a:normAutofit/>
          </a:bodyPr>
          <a:lstStyle/>
          <a:p>
            <a:pPr>
              <a:spcAft>
                <a:spcPts val="600"/>
              </a:spcAft>
            </a:pPr>
            <a:r>
              <a:rPr lang="en-US" kern="1200">
                <a:solidFill>
                  <a:schemeClr val="tx1"/>
                </a:solidFill>
                <a:latin typeface="+mn-lt"/>
                <a:ea typeface="+mn-ea"/>
                <a:cs typeface="+mn-cs"/>
              </a:rPr>
              <a:t>24CABSA101</a:t>
            </a:r>
          </a:p>
        </p:txBody>
      </p:sp>
      <p:sp>
        <p:nvSpPr>
          <p:cNvPr id="4" name="Slide Number Placeholder 3">
            <a:extLst>
              <a:ext uri="{FF2B5EF4-FFF2-40B4-BE49-F238E27FC236}">
                <a16:creationId xmlns:a16="http://schemas.microsoft.com/office/drawing/2014/main" id="{276DEB1A-09CA-6FDB-D9CB-60491E19CAAE}"/>
              </a:ext>
            </a:extLst>
          </p:cNvPr>
          <p:cNvSpPr>
            <a:spLocks noGrp="1"/>
          </p:cNvSpPr>
          <p:nvPr>
            <p:ph type="sldNum" sz="quarter" idx="12"/>
          </p:nvPr>
        </p:nvSpPr>
        <p:spPr>
          <a:xfrm>
            <a:off x="10423186" y="6356350"/>
            <a:ext cx="625813" cy="365125"/>
          </a:xfrm>
        </p:spPr>
        <p:txBody>
          <a:bodyPr vert="horz" lIns="91440" tIns="45720" rIns="91440" bIns="45720" rtlCol="0" anchor="ctr">
            <a:normAutofit/>
          </a:bodyPr>
          <a:lstStyle/>
          <a:p>
            <a:pPr>
              <a:spcAft>
                <a:spcPts val="600"/>
              </a:spcAft>
            </a:pPr>
            <a:fld id="{C0722274-0FAA-4649-AA4E-4210F4F32167}" type="slidenum">
              <a:rPr lang="en-US">
                <a:solidFill>
                  <a:srgbClr val="FFFFFF"/>
                </a:solidFill>
              </a:rPr>
              <a:pPr>
                <a:spcAft>
                  <a:spcPts val="600"/>
                </a:spcAft>
              </a:pPr>
              <a:t>4</a:t>
            </a:fld>
            <a:endParaRPr lang="en-US">
              <a:solidFill>
                <a:srgbClr val="FFFFFF"/>
              </a:solidFill>
            </a:endParaRPr>
          </a:p>
        </p:txBody>
      </p:sp>
      <p:graphicFrame>
        <p:nvGraphicFramePr>
          <p:cNvPr id="15" name="Chart 14">
            <a:extLst>
              <a:ext uri="{FF2B5EF4-FFF2-40B4-BE49-F238E27FC236}">
                <a16:creationId xmlns:a16="http://schemas.microsoft.com/office/drawing/2014/main" id="{67B5055F-E3F6-D0D6-1163-34B4D42A050C}"/>
              </a:ext>
            </a:extLst>
          </p:cNvPr>
          <p:cNvGraphicFramePr/>
          <p:nvPr>
            <p:extLst>
              <p:ext uri="{D42A27DB-BD31-4B8C-83A1-F6EECF244321}">
                <p14:modId xmlns:p14="http://schemas.microsoft.com/office/powerpoint/2010/main" val="3392581760"/>
              </p:ext>
            </p:extLst>
          </p:nvPr>
        </p:nvGraphicFramePr>
        <p:xfrm>
          <a:off x="283309" y="1837766"/>
          <a:ext cx="5167232" cy="2940419"/>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8" name="Chart 17">
            <a:extLst>
              <a:ext uri="{FF2B5EF4-FFF2-40B4-BE49-F238E27FC236}">
                <a16:creationId xmlns:a16="http://schemas.microsoft.com/office/drawing/2014/main" id="{F2D31E91-EEA9-E373-6EB9-EBFCD10DAC63}"/>
              </a:ext>
            </a:extLst>
          </p:cNvPr>
          <p:cNvGraphicFramePr/>
          <p:nvPr>
            <p:extLst>
              <p:ext uri="{D42A27DB-BD31-4B8C-83A1-F6EECF244321}">
                <p14:modId xmlns:p14="http://schemas.microsoft.com/office/powerpoint/2010/main" val="657002453"/>
              </p:ext>
            </p:extLst>
          </p:nvPr>
        </p:nvGraphicFramePr>
        <p:xfrm>
          <a:off x="5491415" y="1837767"/>
          <a:ext cx="5408706" cy="3110752"/>
        </p:xfrm>
        <a:graphic>
          <a:graphicData uri="http://schemas.openxmlformats.org/drawingml/2006/chart">
            <c:chart xmlns:c="http://schemas.openxmlformats.org/drawingml/2006/chart" xmlns:r="http://schemas.openxmlformats.org/officeDocument/2006/relationships" r:id="rId5"/>
          </a:graphicData>
        </a:graphic>
      </p:graphicFrame>
      <p:sp>
        <p:nvSpPr>
          <p:cNvPr id="19" name="Date Placeholder 18">
            <a:extLst>
              <a:ext uri="{FF2B5EF4-FFF2-40B4-BE49-F238E27FC236}">
                <a16:creationId xmlns:a16="http://schemas.microsoft.com/office/drawing/2014/main" id="{9E39EEFC-01CE-79A8-6F5F-4E74B92B573B}"/>
              </a:ext>
            </a:extLst>
          </p:cNvPr>
          <p:cNvSpPr>
            <a:spLocks noGrp="1"/>
          </p:cNvSpPr>
          <p:nvPr>
            <p:ph type="dt" sz="half" idx="10"/>
          </p:nvPr>
        </p:nvSpPr>
        <p:spPr/>
        <p:txBody>
          <a:bodyPr/>
          <a:lstStyle/>
          <a:p>
            <a:fld id="{E47E450D-8D4C-43F1-82EB-E2118213D9D4}" type="datetime1">
              <a:rPr lang="en-US" smtClean="0"/>
              <a:t>9/29/2024</a:t>
            </a:fld>
            <a:endParaRPr lang="en-US"/>
          </a:p>
        </p:txBody>
      </p:sp>
    </p:spTree>
    <p:extLst>
      <p:ext uri="{BB962C8B-B14F-4D97-AF65-F5344CB8AC3E}">
        <p14:creationId xmlns:p14="http://schemas.microsoft.com/office/powerpoint/2010/main" val="1041355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CD60141-EEBD-4EC1-8E34-0344C16A1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18308" y="0"/>
            <a:ext cx="6873692" cy="6858000"/>
          </a:xfrm>
          <a:custGeom>
            <a:avLst/>
            <a:gdLst/>
            <a:ahLst/>
            <a:cxnLst/>
            <a:rect l="l" t="t" r="r" b="b"/>
            <a:pathLst>
              <a:path w="6873692" h="685800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9" name="Straight Connector 8">
            <a:extLst>
              <a:ext uri="{FF2B5EF4-FFF2-40B4-BE49-F238E27FC236}">
                <a16:creationId xmlns:a16="http://schemas.microsoft.com/office/drawing/2014/main" id="{4C75A547-BCD1-42BE-966E-53CA0AB9316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88357" y="5151666"/>
            <a:ext cx="9822543"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4E5B79A0-69AD-4CBD-897F-32C7A2BA2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978757-B7C3-14A7-B4B4-19CE916CD1AF}"/>
              </a:ext>
            </a:extLst>
          </p:cNvPr>
          <p:cNvSpPr>
            <a:spLocks noGrp="1"/>
          </p:cNvSpPr>
          <p:nvPr>
            <p:ph type="title"/>
          </p:nvPr>
        </p:nvSpPr>
        <p:spPr>
          <a:xfrm>
            <a:off x="2477929" y="1181101"/>
            <a:ext cx="7236143" cy="2610914"/>
          </a:xfrm>
        </p:spPr>
        <p:txBody>
          <a:bodyPr vert="horz" lIns="91440" tIns="45720" rIns="91440" bIns="45720" rtlCol="0" anchor="b">
            <a:normAutofit/>
          </a:bodyPr>
          <a:lstStyle/>
          <a:p>
            <a:r>
              <a:rPr lang="en-US" sz="4800" cap="all" spc="300"/>
              <a:t>Thank you</a:t>
            </a:r>
          </a:p>
        </p:txBody>
      </p:sp>
      <p:sp>
        <p:nvSpPr>
          <p:cNvPr id="13" name="Freeform: Shape 12">
            <a:extLst>
              <a:ext uri="{FF2B5EF4-FFF2-40B4-BE49-F238E27FC236}">
                <a16:creationId xmlns:a16="http://schemas.microsoft.com/office/drawing/2014/main" id="{74270B3E-3C96-4381-9F21-EC83F1E1A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5" name="Straight Connector 14">
            <a:extLst>
              <a:ext uri="{FF2B5EF4-FFF2-40B4-BE49-F238E27FC236}">
                <a16:creationId xmlns:a16="http://schemas.microsoft.com/office/drawing/2014/main" id="{071DF4C0-7A22-4E59-9E9C-BD2E245364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6708" y="4316888"/>
            <a:ext cx="195858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7C2F33EB-E7CB-4EE9-BBBF-D632F5C00E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749268" y="4070878"/>
            <a:ext cx="2442733" cy="2787123"/>
          </a:xfrm>
          <a:custGeom>
            <a:avLst/>
            <a:gdLst>
              <a:gd name="connsiteX0" fmla="*/ 2442733 w 2442733"/>
              <a:gd name="connsiteY0" fmla="*/ 0 h 2787123"/>
              <a:gd name="connsiteX1" fmla="*/ 2442733 w 2442733"/>
              <a:gd name="connsiteY1" fmla="*/ 2787123 h 2787123"/>
              <a:gd name="connsiteX2" fmla="*/ 0 w 2442733"/>
              <a:gd name="connsiteY2" fmla="*/ 2787123 h 2787123"/>
            </a:gdLst>
            <a:ahLst/>
            <a:cxnLst>
              <a:cxn ang="0">
                <a:pos x="connsiteX0" y="connsiteY0"/>
              </a:cxn>
              <a:cxn ang="0">
                <a:pos x="connsiteX1" y="connsiteY1"/>
              </a:cxn>
              <a:cxn ang="0">
                <a:pos x="connsiteX2" y="connsiteY2"/>
              </a:cxn>
            </a:cxnLst>
            <a:rect l="l" t="t" r="r" b="b"/>
            <a:pathLst>
              <a:path w="2442733" h="2787123">
                <a:moveTo>
                  <a:pt x="2442733" y="0"/>
                </a:moveTo>
                <a:lnTo>
                  <a:pt x="2442733" y="2787123"/>
                </a:lnTo>
                <a:lnTo>
                  <a:pt x="0" y="2787123"/>
                </a:lnTo>
                <a:close/>
              </a:path>
            </a:pathLst>
          </a:custGeom>
          <a:solidFill>
            <a:schemeClr val="bg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Slide Number Placeholder 2">
            <a:extLst>
              <a:ext uri="{FF2B5EF4-FFF2-40B4-BE49-F238E27FC236}">
                <a16:creationId xmlns:a16="http://schemas.microsoft.com/office/drawing/2014/main" id="{ECD0F3EE-2A93-456E-8C62-830C30E058FB}"/>
              </a:ext>
            </a:extLst>
          </p:cNvPr>
          <p:cNvSpPr>
            <a:spLocks noGrp="1"/>
          </p:cNvSpPr>
          <p:nvPr>
            <p:ph type="sldNum" sz="quarter" idx="12"/>
          </p:nvPr>
        </p:nvSpPr>
        <p:spPr/>
        <p:txBody>
          <a:bodyPr/>
          <a:lstStyle/>
          <a:p>
            <a:fld id="{C0722274-0FAA-4649-AA4E-4210F4F32167}" type="slidenum">
              <a:rPr lang="en-US" smtClean="0"/>
              <a:t>5</a:t>
            </a:fld>
            <a:endParaRPr lang="en-GB"/>
          </a:p>
        </p:txBody>
      </p:sp>
      <p:sp>
        <p:nvSpPr>
          <p:cNvPr id="4" name="Footer Placeholder 3">
            <a:extLst>
              <a:ext uri="{FF2B5EF4-FFF2-40B4-BE49-F238E27FC236}">
                <a16:creationId xmlns:a16="http://schemas.microsoft.com/office/drawing/2014/main" id="{0A9A3772-3CEC-D723-F2F8-E992CDF267C1}"/>
              </a:ext>
            </a:extLst>
          </p:cNvPr>
          <p:cNvSpPr>
            <a:spLocks noGrp="1"/>
          </p:cNvSpPr>
          <p:nvPr>
            <p:ph type="ftr" sz="quarter" idx="11"/>
          </p:nvPr>
        </p:nvSpPr>
        <p:spPr/>
        <p:txBody>
          <a:bodyPr/>
          <a:lstStyle/>
          <a:p>
            <a:r>
              <a:rPr lang="en-GB"/>
              <a:t>24CABSA101</a:t>
            </a:r>
          </a:p>
        </p:txBody>
      </p:sp>
      <p:sp>
        <p:nvSpPr>
          <p:cNvPr id="5" name="Date Placeholder 4">
            <a:extLst>
              <a:ext uri="{FF2B5EF4-FFF2-40B4-BE49-F238E27FC236}">
                <a16:creationId xmlns:a16="http://schemas.microsoft.com/office/drawing/2014/main" id="{2470624F-4057-8508-1458-3C8B2877A8D0}"/>
              </a:ext>
            </a:extLst>
          </p:cNvPr>
          <p:cNvSpPr>
            <a:spLocks noGrp="1"/>
          </p:cNvSpPr>
          <p:nvPr>
            <p:ph type="dt" sz="half" idx="10"/>
          </p:nvPr>
        </p:nvSpPr>
        <p:spPr/>
        <p:txBody>
          <a:bodyPr/>
          <a:lstStyle/>
          <a:p>
            <a:fld id="{B8129AF8-EA11-4AEB-AE8A-53216CA6E156}" type="datetime1">
              <a:rPr lang="en-US" smtClean="0"/>
              <a:t>9/29/2024</a:t>
            </a:fld>
            <a:endParaRPr lang="en-US"/>
          </a:p>
        </p:txBody>
      </p:sp>
    </p:spTree>
    <p:extLst>
      <p:ext uri="{BB962C8B-B14F-4D97-AF65-F5344CB8AC3E}">
        <p14:creationId xmlns:p14="http://schemas.microsoft.com/office/powerpoint/2010/main" val="613222407"/>
      </p:ext>
    </p:extLst>
  </p:cSld>
  <p:clrMapOvr>
    <a:masterClrMapping/>
  </p:clrMapOvr>
</p:sld>
</file>

<file path=ppt/theme/theme1.xml><?xml version="1.0" encoding="utf-8"?>
<a:theme xmlns:a="http://schemas.openxmlformats.org/drawingml/2006/main" name="RegattaVTI">
  <a:themeElements>
    <a:clrScheme name="Regatta Yellow">
      <a:dk1>
        <a:sysClr val="windowText" lastClr="000000"/>
      </a:dk1>
      <a:lt1>
        <a:sysClr val="window" lastClr="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Walbaum Display">
      <a:majorFont>
        <a:latin typeface="Walbaum Display"/>
        <a:ea typeface=""/>
        <a:cs typeface=""/>
      </a:majorFont>
      <a:minorFont>
        <a:latin typeface="Walbaum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gattaVTI" id="{FFC3BCE5-6357-41D1-8E67-3F85B69D7E86}" vid="{893A6374-FE17-48E5-8B62-678C1B11AA1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TotalTime>
  <Words>272</Words>
  <Application>Microsoft Office PowerPoint</Application>
  <PresentationFormat>Widescreen</PresentationFormat>
  <Paragraphs>36</Paragraphs>
  <Slides>5</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Walbaum Display</vt:lpstr>
      <vt:lpstr>Wingdings</vt:lpstr>
      <vt:lpstr>RegattaVTI</vt:lpstr>
      <vt:lpstr>Artificial Intelligence</vt:lpstr>
      <vt:lpstr>WHAT IS AI ?</vt:lpstr>
      <vt:lpstr>How does AI differ from traditional computing in terms of decision-making and problem-solving?</vt:lpstr>
      <vt:lpstr>For More info visit Wikipedia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Saidur</dc:creator>
  <cp:lastModifiedBy>saidur7862@outlook.com</cp:lastModifiedBy>
  <cp:revision>149</cp:revision>
  <dcterms:created xsi:type="dcterms:W3CDTF">2024-09-29T06:15:17Z</dcterms:created>
  <dcterms:modified xsi:type="dcterms:W3CDTF">2024-09-29T19:05:48Z</dcterms:modified>
</cp:coreProperties>
</file>