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4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1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845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90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31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0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2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9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3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3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89329"/>
            <a:ext cx="9448800" cy="24808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Welcome to </a:t>
            </a:r>
            <a:r>
              <a:rPr lang="en-US" sz="5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our Project </a:t>
            </a:r>
            <a:r>
              <a:rPr lang="en-US" sz="5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presentation</a:t>
            </a:r>
            <a:r>
              <a:rPr lang="en-US" sz="5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/>
            </a:r>
            <a:br>
              <a:rPr lang="en-US" sz="5400" dirty="0">
                <a:solidFill>
                  <a:srgbClr val="002060"/>
                </a:solidFill>
                <a:latin typeface="Arial Rounded MT Bold" panose="020F0704030504030204" pitchFamily="34" charset="0"/>
              </a:rPr>
            </a:b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482" y="3011999"/>
            <a:ext cx="9102918" cy="127375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</a:rPr>
              <a:t>Project Title: “Quiz Game Using Operating System Concepts”</a:t>
            </a:r>
            <a:r>
              <a:rPr lang="en-US" sz="3200" b="1" dirty="0">
                <a:latin typeface="Britannic Bold" panose="020B0903060703020204" pitchFamily="34" charset="0"/>
              </a:rPr>
              <a:t/>
            </a:r>
            <a:br>
              <a:rPr lang="en-US" sz="3200" b="1" dirty="0">
                <a:latin typeface="Britannic Bold" panose="020B090306070302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595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Key </a:t>
            </a:r>
            <a:r>
              <a:rPr lang="en-US" b="1" u="sng" dirty="0"/>
              <a:t>Takeaways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/>
              <a:t>  - Practical demonstration of OS principles.</a:t>
            </a:r>
          </a:p>
          <a:p>
            <a:r>
              <a:rPr lang="en-US" dirty="0"/>
              <a:t>  - Combines programming and theoretical knowledge.</a:t>
            </a:r>
          </a:p>
          <a:p>
            <a:r>
              <a:rPr lang="en-US" dirty="0"/>
              <a:t>  - Encourages problem-solving with error handling and dynamic feedback.</a:t>
            </a:r>
          </a:p>
          <a:p>
            <a:pPr marL="0" indent="0">
              <a:buNone/>
            </a:pPr>
            <a:r>
              <a:rPr lang="en-US" b="1" u="sng" dirty="0" smtClean="0"/>
              <a:t>Future </a:t>
            </a:r>
            <a:r>
              <a:rPr lang="en-US" b="1" u="sng" dirty="0"/>
              <a:t>Potential</a:t>
            </a:r>
            <a:r>
              <a:rPr lang="en-US" b="1" u="sng" dirty="0" smtClean="0"/>
              <a:t>:</a:t>
            </a:r>
            <a:endParaRPr lang="en-US" b="1" u="sng" dirty="0"/>
          </a:p>
          <a:p>
            <a:r>
              <a:rPr lang="en-US" dirty="0"/>
              <a:t>  - Can be expanded with adaptive difficulty or larger question pools.</a:t>
            </a:r>
          </a:p>
          <a:p>
            <a:r>
              <a:rPr lang="en-US" dirty="0"/>
              <a:t>  - Incorporates advanced features like timers or user profiles.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4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Any Questions</a:t>
            </a:r>
            <a:r>
              <a:rPr lang="en-US" sz="2400" b="1" dirty="0"/>
              <a:t>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820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319917"/>
            <a:ext cx="10820400" cy="7374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Team Members :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Israt</a:t>
            </a:r>
            <a:r>
              <a:rPr lang="en-US" b="1" dirty="0" smtClean="0"/>
              <a:t> </a:t>
            </a:r>
            <a:r>
              <a:rPr lang="en-US" b="1" dirty="0" err="1"/>
              <a:t>Jahan</a:t>
            </a:r>
            <a:r>
              <a:rPr lang="en-US" b="1" dirty="0"/>
              <a:t> </a:t>
            </a:r>
            <a:r>
              <a:rPr lang="en-US" b="1" dirty="0" smtClean="0"/>
              <a:t>Eva: 2125051057-7B1</a:t>
            </a:r>
          </a:p>
          <a:p>
            <a:r>
              <a:rPr lang="en-US" b="1" dirty="0" err="1" smtClean="0"/>
              <a:t>Irin</a:t>
            </a:r>
            <a:r>
              <a:rPr lang="en-US" b="1" dirty="0" smtClean="0"/>
              <a:t> </a:t>
            </a:r>
            <a:r>
              <a:rPr lang="en-US" b="1" dirty="0"/>
              <a:t>Sultana </a:t>
            </a:r>
            <a:r>
              <a:rPr lang="en-US" b="1" dirty="0" smtClean="0"/>
              <a:t>Poly: 2125051091-</a:t>
            </a:r>
            <a:r>
              <a:rPr lang="en-US" b="1" dirty="0"/>
              <a:t>7B2</a:t>
            </a:r>
            <a:endParaRPr lang="en-US" b="1" dirty="0" smtClean="0"/>
          </a:p>
          <a:p>
            <a:r>
              <a:rPr lang="en-US" b="1" dirty="0" smtClean="0"/>
              <a:t>Sadia </a:t>
            </a:r>
            <a:r>
              <a:rPr lang="en-US" b="1" dirty="0" err="1" smtClean="0"/>
              <a:t>Akter</a:t>
            </a:r>
            <a:r>
              <a:rPr lang="en-US" b="1" dirty="0" smtClean="0"/>
              <a:t>: 2125051059-</a:t>
            </a:r>
            <a:r>
              <a:rPr lang="en-US" b="1" dirty="0"/>
              <a:t>7B1</a:t>
            </a:r>
            <a:endParaRPr lang="en-US" b="1" dirty="0" smtClean="0"/>
          </a:p>
          <a:p>
            <a:r>
              <a:rPr lang="en-US" b="1" dirty="0" err="1" smtClean="0"/>
              <a:t>Asadur</a:t>
            </a:r>
            <a:r>
              <a:rPr lang="en-US" b="1" dirty="0" smtClean="0"/>
              <a:t> </a:t>
            </a:r>
            <a:r>
              <a:rPr lang="en-US" b="1" dirty="0"/>
              <a:t>Rahman </a:t>
            </a:r>
            <a:r>
              <a:rPr lang="en-US" b="1" dirty="0" smtClean="0"/>
              <a:t>Asif: 2125051079-7B2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"Quiz Game Using Operating System Concepts" is a console-based application developed in C.</a:t>
            </a:r>
          </a:p>
          <a:p>
            <a:r>
              <a:rPr lang="en-US" dirty="0" smtClean="0"/>
              <a:t>It </a:t>
            </a:r>
            <a:r>
              <a:rPr lang="en-US" dirty="0"/>
              <a:t>applies operating system concepts such as:</a:t>
            </a:r>
          </a:p>
          <a:p>
            <a:r>
              <a:rPr lang="en-US" dirty="0"/>
              <a:t>  - </a:t>
            </a:r>
            <a:r>
              <a:rPr lang="en-US" dirty="0" smtClean="0"/>
              <a:t>Process Handling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randomized operations.</a:t>
            </a:r>
          </a:p>
          <a:p>
            <a:r>
              <a:rPr lang="en-US" dirty="0"/>
              <a:t>  - </a:t>
            </a:r>
            <a:r>
              <a:rPr lang="en-US" dirty="0" smtClean="0"/>
              <a:t>Memory Management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question and option storage.</a:t>
            </a:r>
          </a:p>
          <a:p>
            <a:r>
              <a:rPr lang="en-US" dirty="0"/>
              <a:t>  - </a:t>
            </a:r>
            <a:r>
              <a:rPr lang="en-US" dirty="0" smtClean="0"/>
              <a:t>Error Handling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for robust user interaction.</a:t>
            </a:r>
          </a:p>
          <a:p>
            <a:r>
              <a:rPr lang="en-US" dirty="0" smtClean="0"/>
              <a:t>  - </a:t>
            </a:r>
            <a:r>
              <a:rPr lang="en-US" dirty="0"/>
              <a:t>Designed to provide a dynamic and engaging user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Implement OS concepts like memory allocation and randomization.</a:t>
            </a:r>
          </a:p>
          <a:p>
            <a:r>
              <a:rPr lang="en-US" dirty="0"/>
              <a:t>2. Ensure unique question selection without repetition.</a:t>
            </a:r>
          </a:p>
          <a:p>
            <a:r>
              <a:rPr lang="en-US" dirty="0"/>
              <a:t>3. Provide user-friendly feedback and score tracking.</a:t>
            </a:r>
          </a:p>
          <a:p>
            <a:r>
              <a:rPr lang="en-US" dirty="0"/>
              <a:t>4. Handle invalid inputs to avoid disruptions.</a:t>
            </a:r>
          </a:p>
          <a:p>
            <a:r>
              <a:rPr lang="en-US" dirty="0"/>
              <a:t>5. Enhance programming skills through practical implementation.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3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8539"/>
            <a:ext cx="8911687" cy="795131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33670"/>
            <a:ext cx="8915400" cy="51842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1</a:t>
            </a:r>
            <a:r>
              <a:rPr lang="en-US" b="1" u="sng" dirty="0"/>
              <a:t>. </a:t>
            </a:r>
            <a:r>
              <a:rPr lang="en-US" b="1" u="sng" dirty="0" smtClean="0"/>
              <a:t>Initialization</a:t>
            </a:r>
            <a:endParaRPr lang="en-US" b="1" u="sng" dirty="0"/>
          </a:p>
          <a:p>
            <a:pPr marL="0" indent="0">
              <a:buNone/>
            </a:pPr>
            <a:r>
              <a:rPr lang="en-US" sz="1400" dirty="0" smtClean="0"/>
              <a:t>Define </a:t>
            </a:r>
            <a:r>
              <a:rPr lang="en-US" sz="1400" dirty="0"/>
              <a:t>arrays to store:</a:t>
            </a:r>
          </a:p>
          <a:p>
            <a:r>
              <a:rPr lang="en-US" sz="1400" dirty="0" smtClean="0"/>
              <a:t>Questions</a:t>
            </a:r>
            <a:r>
              <a:rPr lang="en-US" sz="1400" dirty="0"/>
              <a:t>.</a:t>
            </a:r>
          </a:p>
          <a:p>
            <a:r>
              <a:rPr lang="en-US" sz="1400" dirty="0" smtClean="0"/>
              <a:t>Options </a:t>
            </a:r>
            <a:r>
              <a:rPr lang="en-US" sz="1400" dirty="0"/>
              <a:t>for each question.</a:t>
            </a:r>
          </a:p>
          <a:p>
            <a:r>
              <a:rPr lang="en-US" sz="1400" dirty="0" smtClean="0"/>
              <a:t>Correct </a:t>
            </a:r>
            <a:r>
              <a:rPr lang="en-US" sz="1400" dirty="0"/>
              <a:t>answer indices.</a:t>
            </a:r>
          </a:p>
          <a:p>
            <a:pPr marL="0" indent="0">
              <a:buNone/>
            </a:pPr>
            <a:r>
              <a:rPr lang="en-US" b="1" u="sng" dirty="0" smtClean="0"/>
              <a:t>2</a:t>
            </a:r>
            <a:r>
              <a:rPr lang="en-US" b="1" u="sng" dirty="0"/>
              <a:t>. Random Question </a:t>
            </a:r>
            <a:r>
              <a:rPr lang="en-US" b="1" u="sng" dirty="0" smtClean="0"/>
              <a:t>Selection</a:t>
            </a:r>
            <a:endParaRPr lang="en-US" b="1" u="sng" dirty="0"/>
          </a:p>
          <a:p>
            <a:r>
              <a:rPr lang="en-US" sz="1400" dirty="0" smtClean="0"/>
              <a:t>Use </a:t>
            </a:r>
            <a:r>
              <a:rPr lang="en-US" sz="1400" dirty="0"/>
              <a:t>the `rand()` function to:</a:t>
            </a:r>
          </a:p>
          <a:p>
            <a:r>
              <a:rPr lang="en-US" sz="1400" dirty="0" smtClean="0"/>
              <a:t>Generate </a:t>
            </a:r>
            <a:r>
              <a:rPr lang="en-US" sz="1400" dirty="0"/>
              <a:t>unique question indices.</a:t>
            </a:r>
          </a:p>
          <a:p>
            <a:r>
              <a:rPr lang="en-US" sz="1400" dirty="0" smtClean="0"/>
              <a:t>Avoid </a:t>
            </a:r>
            <a:r>
              <a:rPr lang="en-US" sz="1400" dirty="0"/>
              <a:t>repetition using validation checks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b="1" u="sng" dirty="0" smtClean="0"/>
              <a:t>3</a:t>
            </a:r>
            <a:r>
              <a:rPr lang="en-US" b="1" u="sng" dirty="0"/>
              <a:t>. User </a:t>
            </a:r>
            <a:r>
              <a:rPr lang="en-US" b="1" u="sng" dirty="0" smtClean="0"/>
              <a:t>Interaction</a:t>
            </a:r>
          </a:p>
          <a:p>
            <a:r>
              <a:rPr lang="en-US" sz="1400" dirty="0" smtClean="0"/>
              <a:t>Display each question with four options.</a:t>
            </a:r>
          </a:p>
          <a:p>
            <a:r>
              <a:rPr lang="en-US" sz="1400" dirty="0" smtClean="0"/>
              <a:t>Prompt </a:t>
            </a:r>
            <a:r>
              <a:rPr lang="en-US" sz="1400" dirty="0"/>
              <a:t>user input and validate correctness.</a:t>
            </a:r>
          </a:p>
          <a:p>
            <a:r>
              <a:rPr lang="en-US" sz="1400" dirty="0" smtClean="0"/>
              <a:t>Provide </a:t>
            </a:r>
            <a:r>
              <a:rPr lang="en-US" sz="1400" dirty="0"/>
              <a:t>immediate feedback after each answer.</a:t>
            </a:r>
          </a:p>
          <a:p>
            <a:pPr marL="0" indent="0">
              <a:buNone/>
            </a:pPr>
            <a:r>
              <a:rPr lang="en-US" sz="1400" b="1" u="sng" dirty="0"/>
              <a:t>4. Scoring and Summary</a:t>
            </a:r>
          </a:p>
          <a:p>
            <a:r>
              <a:rPr lang="en-US" sz="1400" dirty="0"/>
              <a:t>Update the user’s score dynamically.</a:t>
            </a:r>
          </a:p>
          <a:p>
            <a:r>
              <a:rPr lang="en-US" sz="1400" dirty="0"/>
              <a:t>Display a detailed score summary and motivational feedback.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6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993912"/>
            <a:ext cx="8911687" cy="135967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496710"/>
            <a:ext cx="8915400" cy="3438366"/>
          </a:xfrm>
        </p:spPr>
        <p:txBody>
          <a:bodyPr/>
          <a:lstStyle/>
          <a:p>
            <a:r>
              <a:rPr lang="en-US" dirty="0" smtClean="0"/>
              <a:t>Randomization: </a:t>
            </a:r>
            <a:r>
              <a:rPr lang="en-US" dirty="0"/>
              <a:t>Ensures unique gameplay sessions by randomizing questions.</a:t>
            </a:r>
          </a:p>
          <a:p>
            <a:r>
              <a:rPr lang="en-US" dirty="0" smtClean="0"/>
              <a:t>Dynamic </a:t>
            </a:r>
            <a:r>
              <a:rPr lang="en-US" dirty="0"/>
              <a:t>Feedback</a:t>
            </a:r>
            <a:r>
              <a:rPr lang="en-US" dirty="0" smtClean="0"/>
              <a:t>: </a:t>
            </a:r>
            <a:r>
              <a:rPr lang="en-US" dirty="0"/>
              <a:t>Provides instant correctness responses.</a:t>
            </a:r>
          </a:p>
          <a:p>
            <a:r>
              <a:rPr lang="en-US" dirty="0" smtClean="0"/>
              <a:t>Error </a:t>
            </a:r>
            <a:r>
              <a:rPr lang="en-US" dirty="0"/>
              <a:t>Handling</a:t>
            </a:r>
            <a:r>
              <a:rPr lang="en-US" dirty="0" smtClean="0"/>
              <a:t>: </a:t>
            </a:r>
            <a:r>
              <a:rPr lang="en-US" dirty="0"/>
              <a:t>Validates inputs to maintain smooth gameplay.</a:t>
            </a:r>
          </a:p>
          <a:p>
            <a:r>
              <a:rPr lang="en-US" dirty="0" smtClean="0"/>
              <a:t>Performance </a:t>
            </a:r>
            <a:r>
              <a:rPr lang="en-US" dirty="0"/>
              <a:t>Tracking</a:t>
            </a:r>
            <a:r>
              <a:rPr lang="en-US" dirty="0" smtClean="0"/>
              <a:t>: </a:t>
            </a:r>
            <a:r>
              <a:rPr lang="en-US" dirty="0"/>
              <a:t>Summarizes results and categorizes performance levels.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Code Overview:</a:t>
            </a:r>
            <a:endParaRPr lang="en-US" b="1" u="sng" dirty="0"/>
          </a:p>
          <a:p>
            <a:r>
              <a:rPr lang="en-US" dirty="0" smtClean="0"/>
              <a:t> </a:t>
            </a:r>
            <a:r>
              <a:rPr lang="en-US" dirty="0"/>
              <a:t>Arrays store questions, options, and answers.</a:t>
            </a:r>
          </a:p>
          <a:p>
            <a:r>
              <a:rPr lang="en-US" dirty="0" smtClean="0"/>
              <a:t> </a:t>
            </a:r>
            <a:r>
              <a:rPr lang="en-US" dirty="0"/>
              <a:t>`rand()` ensures non-repetitive question selection.</a:t>
            </a:r>
          </a:p>
          <a:p>
            <a:r>
              <a:rPr lang="en-US" dirty="0" smtClean="0"/>
              <a:t> </a:t>
            </a:r>
            <a:r>
              <a:rPr lang="en-US" dirty="0"/>
              <a:t>Input validation prevents invalid or out-of-range entries.</a:t>
            </a:r>
          </a:p>
          <a:p>
            <a:r>
              <a:rPr lang="en-US" dirty="0" smtClean="0"/>
              <a:t> </a:t>
            </a:r>
            <a:r>
              <a:rPr lang="en-US" dirty="0"/>
              <a:t>Dynamic feedback updates scores and provides user responses.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Tools Used:</a:t>
            </a:r>
            <a:endParaRPr lang="en-US" b="1" u="sng" dirty="0"/>
          </a:p>
          <a:p>
            <a:r>
              <a:rPr lang="en-US" dirty="0" smtClean="0"/>
              <a:t>Programming </a:t>
            </a:r>
            <a:r>
              <a:rPr lang="en-US" dirty="0"/>
              <a:t>Language</a:t>
            </a:r>
            <a:r>
              <a:rPr lang="en-US" dirty="0" smtClean="0"/>
              <a:t>: </a:t>
            </a:r>
            <a:r>
              <a:rPr lang="en-US" dirty="0"/>
              <a:t>C</a:t>
            </a:r>
          </a:p>
          <a:p>
            <a:r>
              <a:rPr lang="en-US" dirty="0" smtClean="0"/>
              <a:t>Libraries: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- `</a:t>
            </a:r>
            <a:r>
              <a:rPr lang="en-US" dirty="0" err="1"/>
              <a:t>stdlib.h</a:t>
            </a:r>
            <a:r>
              <a:rPr lang="en-US" dirty="0"/>
              <a:t>` for randomization.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- </a:t>
            </a:r>
            <a:r>
              <a:rPr lang="en-US" dirty="0"/>
              <a:t>`</a:t>
            </a:r>
            <a:r>
              <a:rPr lang="en-US" dirty="0" err="1"/>
              <a:t>time.h</a:t>
            </a:r>
            <a:r>
              <a:rPr lang="en-US" dirty="0"/>
              <a:t>` for seeding random </a:t>
            </a:r>
            <a:r>
              <a:rPr lang="en-US" dirty="0" smtClean="0"/>
              <a:t>			numbers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27868"/>
            <a:ext cx="8915400" cy="4583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u="sng" dirty="0" smtClean="0"/>
              <a:t> </a:t>
            </a:r>
            <a:r>
              <a:rPr lang="en-US" sz="2100" b="1" u="sng" dirty="0"/>
              <a:t>**Gameplay**</a:t>
            </a:r>
          </a:p>
          <a:p>
            <a:r>
              <a:rPr lang="en-US" u="sng" dirty="0" smtClean="0"/>
              <a:t>Questions:</a:t>
            </a:r>
            <a:r>
              <a:rPr lang="en-US" dirty="0" smtClean="0"/>
              <a:t> </a:t>
            </a:r>
            <a:r>
              <a:rPr lang="en-US" dirty="0"/>
              <a:t>5 random questions displayed per session.</a:t>
            </a:r>
          </a:p>
          <a:p>
            <a:r>
              <a:rPr lang="en-US" u="sng" dirty="0" smtClean="0"/>
              <a:t>User </a:t>
            </a:r>
            <a:r>
              <a:rPr lang="en-US" u="sng" dirty="0"/>
              <a:t>Interaction</a:t>
            </a:r>
            <a:r>
              <a:rPr lang="en-US" u="sng" dirty="0" smtClean="0"/>
              <a:t>: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- </a:t>
            </a:r>
            <a:r>
              <a:rPr lang="en-US" dirty="0"/>
              <a:t>Input options range from 1 to 4.</a:t>
            </a:r>
          </a:p>
          <a:p>
            <a:pPr marL="0" indent="0">
              <a:buNone/>
            </a:pPr>
            <a:r>
              <a:rPr lang="en-US" dirty="0" smtClean="0"/>
              <a:t> 	- </a:t>
            </a:r>
            <a:r>
              <a:rPr lang="en-US" dirty="0"/>
              <a:t>Real-time feedback for each response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u="sng" dirty="0" smtClean="0"/>
              <a:t>**</a:t>
            </a:r>
            <a:r>
              <a:rPr lang="en-US" b="1" u="sng" dirty="0"/>
              <a:t>End </a:t>
            </a:r>
            <a:r>
              <a:rPr lang="en-US" b="1" u="sng" dirty="0" smtClean="0"/>
              <a:t>Summary**</a:t>
            </a:r>
            <a:endParaRPr lang="en-US" b="1" u="sng" dirty="0"/>
          </a:p>
          <a:p>
            <a:r>
              <a:rPr lang="en-US" dirty="0" smtClean="0"/>
              <a:t>Total </a:t>
            </a:r>
            <a:r>
              <a:rPr lang="en-US" dirty="0"/>
              <a:t>Score: Displayed out of 5.</a:t>
            </a:r>
          </a:p>
          <a:p>
            <a:r>
              <a:rPr lang="en-US" dirty="0" smtClean="0"/>
              <a:t>Motivational </a:t>
            </a:r>
            <a:r>
              <a:rPr lang="en-US" dirty="0"/>
              <a:t>Feedback:</a:t>
            </a:r>
          </a:p>
          <a:p>
            <a:pPr marL="0" indent="0">
              <a:buNone/>
            </a:pPr>
            <a:r>
              <a:rPr lang="en-US" dirty="0" smtClean="0"/>
              <a:t> 	- Excellent: </a:t>
            </a:r>
            <a:r>
              <a:rPr lang="en-US" dirty="0"/>
              <a:t>5/5.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- Good </a:t>
            </a:r>
            <a:r>
              <a:rPr lang="en-US" dirty="0"/>
              <a:t>Job</a:t>
            </a:r>
            <a:r>
              <a:rPr lang="en-US" dirty="0" smtClean="0"/>
              <a:t>: </a:t>
            </a:r>
            <a:r>
              <a:rPr lang="en-US" dirty="0"/>
              <a:t>3-4/5.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- Needs </a:t>
            </a:r>
            <a:r>
              <a:rPr lang="en-US" dirty="0"/>
              <a:t>Improvement</a:t>
            </a:r>
            <a:r>
              <a:rPr lang="en-US" dirty="0" smtClean="0"/>
              <a:t>: </a:t>
            </a:r>
            <a:r>
              <a:rPr lang="en-US" dirty="0"/>
              <a:t>Below 3.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8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</a:t>
            </a:r>
            <a:r>
              <a:rPr lang="en-US" dirty="0"/>
              <a:t>integrates operating system principles into an interactive application.</a:t>
            </a:r>
          </a:p>
          <a:p>
            <a:r>
              <a:rPr lang="en-US" b="1" u="sng" dirty="0" smtClean="0"/>
              <a:t>Demonstrates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- Process </a:t>
            </a:r>
            <a:r>
              <a:rPr lang="en-US" dirty="0"/>
              <a:t>handling with randomization.</a:t>
            </a:r>
          </a:p>
          <a:p>
            <a:pPr marL="0" indent="0">
              <a:buNone/>
            </a:pPr>
            <a:r>
              <a:rPr lang="en-US" dirty="0" smtClean="0"/>
              <a:t> 	- Effective </a:t>
            </a:r>
            <a:r>
              <a:rPr lang="en-US" dirty="0"/>
              <a:t>error management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	- Real-time user feedback.</a:t>
            </a:r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/>
              <a:t>Provides a robust foundation for implementing OS concepts in real-world </a:t>
            </a:r>
            <a:r>
              <a:rPr lang="en-US" dirty="0" smtClean="0"/>
              <a:t>		scenarios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011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431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Britannic Bold</vt:lpstr>
      <vt:lpstr>Century Gothic</vt:lpstr>
      <vt:lpstr>Wingdings 3</vt:lpstr>
      <vt:lpstr>Wisp</vt:lpstr>
      <vt:lpstr>Welcome to our Project presentation </vt:lpstr>
      <vt:lpstr>Our Team Members : </vt:lpstr>
      <vt:lpstr>Introduction</vt:lpstr>
      <vt:lpstr>Objectives</vt:lpstr>
      <vt:lpstr>Methodology</vt:lpstr>
      <vt:lpstr>Features</vt:lpstr>
      <vt:lpstr>Implementation</vt:lpstr>
      <vt:lpstr>Output</vt:lpstr>
      <vt:lpstr>Result</vt:lpstr>
      <vt:lpstr> 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Sadia</dc:creator>
  <cp:lastModifiedBy>Sadia</cp:lastModifiedBy>
  <cp:revision>6</cp:revision>
  <dcterms:created xsi:type="dcterms:W3CDTF">2024-12-09T11:21:10Z</dcterms:created>
  <dcterms:modified xsi:type="dcterms:W3CDTF">2024-12-09T12:35:13Z</dcterms:modified>
</cp:coreProperties>
</file>