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rial Rounded MT Bold" panose="020F0704030504030204" pitchFamily="34" charset="0"/>
              </a:rPr>
              <a:t>Title: “Traffic Light </a:t>
            </a:r>
            <a:r>
              <a:rPr lang="en-US" sz="2400" b="1" dirty="0">
                <a:latin typeface="Arial Rounded MT Bold" panose="020F0704030504030204" pitchFamily="34" charset="0"/>
              </a:rPr>
              <a:t>Simulation with Timing Intervals and </a:t>
            </a:r>
            <a:r>
              <a:rPr lang="en-US" sz="2400" b="1" dirty="0" smtClean="0">
                <a:latin typeface="Arial Rounded MT Bold" panose="020F0704030504030204" pitchFamily="34" charset="0"/>
              </a:rPr>
              <a:t>Visualization”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7" y="1871130"/>
            <a:ext cx="6815669" cy="1515533"/>
          </a:xfrm>
        </p:spPr>
      </p:pic>
    </p:spTree>
    <p:extLst>
      <p:ext uri="{BB962C8B-B14F-4D97-AF65-F5344CB8AC3E}">
        <p14:creationId xmlns:p14="http://schemas.microsoft.com/office/powerpoint/2010/main" val="99041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project demonstrates effective simulation of a multi-lane intersection. The dynamic highlighting feature enhances visual clarity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sz="3200" b="1" dirty="0"/>
              <a:t>Future Scope</a:t>
            </a:r>
            <a:r>
              <a:rPr lang="en-US" dirty="0"/>
              <a:t>: Introduce vehicle flow density adjustments. Integrate with AI-based traffic optimization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3600" dirty="0" smtClean="0">
                <a:latin typeface="Algerian" panose="04020705040A02060702" pitchFamily="82" charset="0"/>
              </a:rPr>
              <a:t> </a:t>
            </a:r>
            <a:r>
              <a:rPr lang="en-US" sz="3600" dirty="0">
                <a:latin typeface="Algerian" panose="04020705040A02060702" pitchFamily="82" charset="0"/>
              </a:rPr>
              <a:t>Thank you </a:t>
            </a:r>
            <a:endParaRPr lang="en-US" sz="3600" dirty="0" smtClean="0">
              <a:latin typeface="Algerian" panose="04020705040A02060702" pitchFamily="82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>
                <a:latin typeface="Algerian" panose="04020705040A02060702" pitchFamily="82" charset="0"/>
              </a:rPr>
              <a:t>	</a:t>
            </a:r>
            <a:r>
              <a:rPr lang="en-US" sz="3600" dirty="0" smtClean="0">
                <a:latin typeface="Algerian" panose="04020705040A02060702" pitchFamily="82" charset="0"/>
              </a:rPr>
              <a:t>			for your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>
                <a:latin typeface="Algerian" panose="04020705040A02060702" pitchFamily="82" charset="0"/>
              </a:rPr>
              <a:t>	</a:t>
            </a:r>
            <a:r>
              <a:rPr lang="en-US" sz="3600" dirty="0" smtClean="0">
                <a:latin typeface="Algerian" panose="04020705040A02060702" pitchFamily="82" charset="0"/>
              </a:rPr>
              <a:t>	 </a:t>
            </a:r>
            <a:r>
              <a:rPr lang="en-US" sz="3600" dirty="0">
                <a:latin typeface="Algerian" panose="04020705040A02060702" pitchFamily="82" charset="0"/>
              </a:rPr>
              <a:t>time and attention!</a:t>
            </a:r>
            <a:endParaRPr lang="en-US" alt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537851" y="2051435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Presented By:</a:t>
            </a:r>
            <a:br>
              <a:rPr lang="en-US" sz="3600" b="1" dirty="0" smtClean="0"/>
            </a:br>
            <a:r>
              <a:rPr lang="en-US" sz="2200" dirty="0" err="1" smtClean="0">
                <a:solidFill>
                  <a:schemeClr val="tx1"/>
                </a:solidFill>
              </a:rPr>
              <a:t>Israt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Jahan</a:t>
            </a:r>
            <a:r>
              <a:rPr lang="en-US" sz="2200" dirty="0" smtClean="0">
                <a:solidFill>
                  <a:schemeClr val="tx1"/>
                </a:solidFill>
              </a:rPr>
              <a:t> Eva(7B1_57)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Irin</a:t>
            </a:r>
            <a:r>
              <a:rPr lang="en-US" sz="2200" dirty="0" smtClean="0">
                <a:solidFill>
                  <a:schemeClr val="tx1"/>
                </a:solidFill>
              </a:rPr>
              <a:t> Sultana Poly(7B2_91)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Sadia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Akter</a:t>
            </a:r>
            <a:r>
              <a:rPr lang="en-US" sz="2200" dirty="0" smtClean="0">
                <a:solidFill>
                  <a:schemeClr val="tx1"/>
                </a:solidFill>
              </a:rPr>
              <a:t>(7B1_59_)</a:t>
            </a:r>
            <a:br>
              <a:rPr lang="en-US" sz="2200" dirty="0" smtClean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Asadur</a:t>
            </a:r>
            <a:r>
              <a:rPr lang="en-US" sz="2200" dirty="0" smtClean="0">
                <a:solidFill>
                  <a:schemeClr val="tx1"/>
                </a:solidFill>
              </a:rPr>
              <a:t> Rahman Asif(7B2_79)</a:t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Welcome to our presentation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0" name="Sun 9"/>
          <p:cNvSpPr/>
          <p:nvPr/>
        </p:nvSpPr>
        <p:spPr>
          <a:xfrm>
            <a:off x="4456090" y="2051435"/>
            <a:ext cx="257577" cy="18949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Sun 10"/>
          <p:cNvSpPr/>
          <p:nvPr/>
        </p:nvSpPr>
        <p:spPr>
          <a:xfrm>
            <a:off x="4456090" y="2331554"/>
            <a:ext cx="257578" cy="20558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4584878" y="2627766"/>
            <a:ext cx="257577" cy="18949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/>
          <p:cNvSpPr/>
          <p:nvPr/>
        </p:nvSpPr>
        <p:spPr>
          <a:xfrm>
            <a:off x="4134118" y="2987898"/>
            <a:ext cx="321972" cy="18030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453270"/>
            <a:ext cx="101281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 Logic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Green, yellow, and red intervals control the traffic light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Lights dynamically change color based on the simulation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one direction gets a green light at a time, ensuring safe traffic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Easily adjustable timing parameters allow customization for different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MATLAB for data analysis and simulation.</a:t>
            </a:r>
          </a:p>
        </p:txBody>
      </p:sp>
    </p:spTree>
    <p:extLst>
      <p:ext uri="{BB962C8B-B14F-4D97-AF65-F5344CB8AC3E}">
        <p14:creationId xmlns:p14="http://schemas.microsoft.com/office/powerpoint/2010/main" val="35896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76529" y="2550316"/>
            <a:ext cx="74439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Traffic Flow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Light Timings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3.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Safety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4.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 Light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 to Different Scenarios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 Simulate Realistic Patterns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02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Key Features</a:t>
            </a:r>
            <a:r>
              <a:rPr lang="en-US" sz="3200" dirty="0" smtClean="0"/>
              <a:t>: </a:t>
            </a:r>
            <a:r>
              <a:rPr lang="en-US" sz="3200" dirty="0"/>
              <a:t>Simulates realistic traffic light transitions. Highlights active lanes dynamically. </a:t>
            </a:r>
            <a:endParaRPr lang="en-US" sz="3200" dirty="0" smtClean="0"/>
          </a:p>
          <a:p>
            <a:r>
              <a:rPr lang="en-US" sz="3200" b="1" dirty="0" smtClean="0"/>
              <a:t>Why </a:t>
            </a:r>
            <a:r>
              <a:rPr lang="en-US" sz="3200" b="1" dirty="0"/>
              <a:t>This Project Matters</a:t>
            </a:r>
            <a:r>
              <a:rPr lang="en-US" sz="3200" dirty="0"/>
              <a:t>: Enhances understanding of traffic management systems. Demonstrates coordination of complex logic.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19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2754465"/>
            <a:ext cx="8233088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/>
              <a:t>Scenario</a:t>
            </a:r>
            <a:r>
              <a:rPr lang="en-US" sz="3200" b="1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 </a:t>
            </a:r>
            <a:r>
              <a:rPr lang="en-US" b="1" dirty="0"/>
              <a:t>Four-way intersection with two lanes per road (Left &amp; Right</a:t>
            </a:r>
            <a:r>
              <a:rPr lang="en-US" b="1" dirty="0" smtClean="0"/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 </a:t>
            </a:r>
            <a:r>
              <a:rPr lang="en-US" b="1" dirty="0"/>
              <a:t>Smooth traffic flow depends on synchronized light cycles</a:t>
            </a:r>
            <a:r>
              <a:rPr lang="en-US" b="1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b="1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 </a:t>
            </a:r>
            <a:r>
              <a:rPr lang="en-US" sz="3200" b="1" dirty="0"/>
              <a:t>Challenges</a:t>
            </a:r>
            <a:r>
              <a:rPr lang="en-US" sz="3200" b="1" dirty="0" smtClean="0"/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 </a:t>
            </a:r>
            <a:r>
              <a:rPr lang="en-US" b="1" dirty="0"/>
              <a:t>Coordinating 8 traffic lights across multiple directions</a:t>
            </a:r>
            <a:r>
              <a:rPr lang="en-US" b="1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/>
              <a:t> </a:t>
            </a:r>
            <a:r>
              <a:rPr lang="en-US" b="1" dirty="0"/>
              <a:t>Highlighting the active lanes for visualization clarity.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1369" y="2754466"/>
            <a:ext cx="1058643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b="1" dirty="0"/>
              <a:t>Intersection Layout</a:t>
            </a:r>
            <a:r>
              <a:rPr lang="en-US" sz="2800" dirty="0" smtClean="0"/>
              <a:t>:</a:t>
            </a:r>
            <a:r>
              <a:rPr lang="en-US" sz="2800" dirty="0"/>
              <a:t> Designed a 4-way junction with clear lanes</a:t>
            </a:r>
            <a:endParaRPr lang="en-US" sz="2800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b="1" dirty="0" smtClean="0"/>
              <a:t>Traffic </a:t>
            </a:r>
            <a:r>
              <a:rPr lang="en-US" sz="3200" b="1" dirty="0"/>
              <a:t>Light Logic</a:t>
            </a:r>
            <a:r>
              <a:rPr lang="en-US" sz="2800" dirty="0"/>
              <a:t>: Green (15s), Yellow (5s), Red cycles calculated dynamically</a:t>
            </a:r>
            <a:r>
              <a:rPr lang="en-US" sz="2800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/>
              <a:t> </a:t>
            </a:r>
            <a:r>
              <a:rPr lang="en-US" sz="3200" b="1" dirty="0"/>
              <a:t>Simulation Phases</a:t>
            </a:r>
            <a:r>
              <a:rPr lang="en-US" sz="2800" dirty="0"/>
              <a:t>: Four phases with corresponding active lanes</a:t>
            </a:r>
            <a:r>
              <a:rPr lang="en-US" sz="2800" dirty="0" smtClean="0"/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/>
              <a:t> </a:t>
            </a:r>
            <a:r>
              <a:rPr lang="en-US" sz="3200" b="1" dirty="0"/>
              <a:t>Highlighting Active Lanes</a:t>
            </a:r>
            <a:r>
              <a:rPr lang="en-US" sz="2800" dirty="0"/>
              <a:t>: Outlines active lights for better visualization</a:t>
            </a:r>
            <a:r>
              <a:rPr lang="en-US" sz="1800" dirty="0"/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2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8452" y="87910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Simulation </a:t>
            </a:r>
            <a:r>
              <a:rPr lang="en-US" b="1" dirty="0" smtClean="0"/>
              <a:t>Phases     </a:t>
            </a:r>
            <a:r>
              <a:rPr lang="en-US" b="1" dirty="0"/>
              <a:t>Visual Representation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1143901" y="2560320"/>
            <a:ext cx="4718304" cy="3310128"/>
          </a:xfrm>
        </p:spPr>
        <p:txBody>
          <a:bodyPr>
            <a:noAutofit/>
          </a:bodyPr>
          <a:lstStyle/>
          <a:p>
            <a:r>
              <a:rPr lang="en-US" sz="2400" dirty="0" smtClean="0"/>
              <a:t>**</a:t>
            </a:r>
            <a:r>
              <a:rPr lang="en-US" sz="2400" dirty="0"/>
              <a:t>Phase 1: EL (East Left) is Green; SR, WR, NR are Green.</a:t>
            </a:r>
          </a:p>
          <a:p>
            <a:r>
              <a:rPr lang="en-US" sz="2400" dirty="0"/>
              <a:t>** Phase 2: SL (South Left) is Green; WR, NR, ER are Green. </a:t>
            </a:r>
          </a:p>
          <a:p>
            <a:r>
              <a:rPr lang="en-US" sz="2400" dirty="0"/>
              <a:t>**Phase 3: WL (West Left) is Green; NR, ER, SR are Green.</a:t>
            </a:r>
          </a:p>
          <a:p>
            <a:r>
              <a:rPr lang="en-US" sz="2400" dirty="0"/>
              <a:t>** Phase 4: NL (North Left) is Green; ER, SR, WR are Green.</a:t>
            </a:r>
          </a:p>
          <a:p>
            <a:r>
              <a:rPr lang="en-US" sz="2400" dirty="0" smtClean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: Clear intersection with visible divider lines. Active light highlighted with an outline. </a:t>
            </a:r>
          </a:p>
          <a:p>
            <a:r>
              <a:rPr lang="en-US" dirty="0"/>
              <a:t>Real-time updates of light transitions. (Include a screenshot of the simulation output.)</a:t>
            </a:r>
          </a:p>
          <a:p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8500056" y="1931831"/>
            <a:ext cx="484632" cy="502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361386" y="1931831"/>
            <a:ext cx="484632" cy="502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975797" y="618186"/>
            <a:ext cx="0" cy="575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4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36372" y="1041401"/>
            <a:ext cx="6300843" cy="645731"/>
          </a:xfrm>
        </p:spPr>
        <p:txBody>
          <a:bodyPr/>
          <a:lstStyle/>
          <a:p>
            <a:r>
              <a:rPr lang="en-US" b="1" dirty="0" smtClean="0"/>
              <a:t>Results </a:t>
            </a:r>
            <a:r>
              <a:rPr lang="en-US" b="1" dirty="0"/>
              <a:t>and Benefits</a:t>
            </a:r>
            <a:endParaRPr lang="en-US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8" r="28728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965915" y="1841678"/>
            <a:ext cx="6398507" cy="641021"/>
          </a:xfrm>
        </p:spPr>
        <p:txBody>
          <a:bodyPr>
            <a:noAutofit/>
          </a:bodyPr>
          <a:lstStyle/>
          <a:p>
            <a:r>
              <a:rPr lang="en-US" sz="3200" b="1" dirty="0"/>
              <a:t>Results</a:t>
            </a:r>
            <a:r>
              <a:rPr lang="en-US" sz="3200" dirty="0"/>
              <a:t>: Successfully simulated multi-lane traffic light transitions. Highlighted active lights for better </a:t>
            </a:r>
            <a:r>
              <a:rPr lang="en-US" sz="3200" dirty="0" smtClean="0"/>
              <a:t>understanding.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200" b="1" dirty="0"/>
              <a:t>Benefits</a:t>
            </a:r>
            <a:r>
              <a:rPr lang="en-US" sz="3200" dirty="0"/>
              <a:t>: Aids in traffic flow optimization research. Provides a foundation for advanced traffic management systems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8912180" y="618186"/>
            <a:ext cx="1043190" cy="32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output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7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446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Arial Rounded MT Bold</vt:lpstr>
      <vt:lpstr>Garamond</vt:lpstr>
      <vt:lpstr>Organic</vt:lpstr>
      <vt:lpstr>PowerPoint Presentation</vt:lpstr>
      <vt:lpstr>Presented By: Israt Jahan Eva(7B1_57) Irin Sultana Poly(7B2_91) Sadia Akter(7B1_59_) Asadur Rahman Asif(7B2_79) </vt:lpstr>
      <vt:lpstr>Introduction</vt:lpstr>
      <vt:lpstr>Objectives</vt:lpstr>
      <vt:lpstr>PowerPoint Presentation</vt:lpstr>
      <vt:lpstr>Problem Statement</vt:lpstr>
      <vt:lpstr>Implementation</vt:lpstr>
      <vt:lpstr>Simulation Phases     Visual Representation</vt:lpstr>
      <vt:lpstr>Results and Benefits</vt:lpstr>
      <vt:lpstr>conclusion</vt:lpstr>
      <vt:lpstr>Acknowledgment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2024-12-07T06:14:35Z</dcterms:created>
  <dcterms:modified xsi:type="dcterms:W3CDTF">2024-12-07T08:49:28Z</dcterms:modified>
</cp:coreProperties>
</file>