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4"/>
  </p:sldMasterIdLst>
  <p:notesMasterIdLst>
    <p:notesMasterId r:id="rId19"/>
  </p:notesMasterIdLst>
  <p:sldIdLst>
    <p:sldId id="256" r:id="rId5"/>
    <p:sldId id="350" r:id="rId6"/>
    <p:sldId id="277" r:id="rId7"/>
    <p:sldId id="263" r:id="rId8"/>
    <p:sldId id="262" r:id="rId9"/>
    <p:sldId id="258" r:id="rId10"/>
    <p:sldId id="344" r:id="rId11"/>
    <p:sldId id="281" r:id="rId12"/>
    <p:sldId id="358" r:id="rId13"/>
    <p:sldId id="279" r:id="rId14"/>
    <p:sldId id="260" r:id="rId15"/>
    <p:sldId id="286" r:id="rId16"/>
    <p:sldId id="315" r:id="rId17"/>
    <p:sldId id="356"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Lato" panose="020F0502020204030203" pitchFamily="34" charset="0"/>
      <p:regular r:id="rId24"/>
      <p:bold r:id="rId25"/>
      <p:italic r:id="rId26"/>
      <p:boldItalic r:id="rId27"/>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0154"/>
    <a:srgbClr val="15ABB7"/>
    <a:srgbClr val="434343"/>
    <a:srgbClr val="222222"/>
    <a:srgbClr val="DCFA52"/>
    <a:srgbClr val="21918C"/>
    <a:srgbClr val="FDF07E"/>
    <a:srgbClr val="F9F9F9"/>
    <a:srgbClr val="237D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04DFF1-22A7-4AF9-BC1E-03B3F890FD88}" v="16" dt="2021-12-08T19:09:22.400"/>
    <p1510:client id="{40C74987-17D2-4298-86DB-060444ED5912}" v="2" dt="2021-12-08T03:36:04.189"/>
    <p1510:client id="{47F26F23-508A-4B52-870F-85CDB7BE423B}" v="10" dt="2021-12-08T19:11:28.767"/>
    <p1510:client id="{58594257-7D47-4959-B88B-79A32DFBD603}" v="3" dt="2021-12-08T02:57:10.083"/>
    <p1510:client id="{6AB07559-715E-4FF1-B523-C39AF6C3EDB5}" v="119" dt="2021-12-08T19:08:36.112"/>
    <p1510:client id="{6C5B4B20-F786-4B72-909C-A30554DBC061}" v="1085" dt="2021-12-08T05:28:07.339"/>
    <p1510:client id="{87023B92-1648-F949-9705-58F3283121F6}" v="1425" dt="2021-12-08T17:50:22.833"/>
    <p1510:client id="{921027BB-9308-4C02-8982-758C3391A67F}" v="21" dt="2021-12-08T15:53:11.980"/>
    <p1510:client id="{96000838-FBB3-4B37-9E94-A87B74D5BCAA}" v="237" dt="2021-12-08T18:56:55.553"/>
    <p1510:client id="{974ABD51-4221-4BD2-9230-C969C2F34546}" v="7" dt="2021-12-08T03:20:10.246"/>
    <p1510:client id="{9CB2322E-33B9-4419-B592-6913978B8490}" v="5" dt="2021-12-08T15:27:31.409"/>
    <p1510:client id="{BB0A038A-AFE2-42C1-939D-2C397228CA56}" v="7" dt="2021-12-08T02:49:51.892"/>
    <p1510:client id="{D2517EEF-10DD-401A-BAB7-160C59549756}" v="9" dt="2021-12-08T03:02:32.620"/>
    <p1510:client id="{DC87A64F-0039-A54E-AB19-EBABA9852CEE}" v="2250" dt="2021-12-08T19:05:43.905"/>
    <p1510:client id="{E4BC79DB-B2B6-4C0C-B2E3-B2BD8818F4F0}" v="2924" dt="2021-12-08T18:18:03.615"/>
    <p1510:client id="{FA386DCA-764B-42C9-A494-7B80510EF557}" v="370" dt="2021-12-08T15:29:34.454"/>
  </p1510:revLst>
</p1510:revInfo>
</file>

<file path=ppt/tableStyles.xml><?xml version="1.0" encoding="utf-8"?>
<a:tblStyleLst xmlns:a="http://schemas.openxmlformats.org/drawingml/2006/main" def="{47C94667-5AF2-44AD-B8A9-9C8033547FC2}">
  <a:tblStyle styleId="{47C94667-5AF2-44AD-B8A9-9C8033547FC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7ECF3"/>
          </a:solidFill>
        </a:fill>
      </a:tcStyle>
    </a:wholeTbl>
    <a:band1H>
      <a:tcStyle>
        <a:tcBdr/>
        <a:fill>
          <a:solidFill>
            <a:srgbClr val="CBD6E6"/>
          </a:solidFill>
        </a:fill>
      </a:tcStyle>
    </a:band1H>
    <a:band1V>
      <a:tcStyle>
        <a:tcBdr/>
        <a:fill>
          <a:solidFill>
            <a:srgbClr val="CBD6E6"/>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E24F0C7B-AD7E-4ADA-A4DC-AA34B4AB6E3D}"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7ECF3"/>
          </a:solidFill>
        </a:fill>
      </a:tcStyle>
    </a:wholeTbl>
    <a:band1H>
      <a:tcStyle>
        <a:tcBdr/>
        <a:fill>
          <a:solidFill>
            <a:srgbClr val="CBD6E6"/>
          </a:solidFill>
        </a:fill>
      </a:tcStyle>
    </a:band1H>
    <a:band1V>
      <a:tcStyle>
        <a:tcBdr/>
        <a:fill>
          <a:solidFill>
            <a:srgbClr val="CBD6E6"/>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DDF78057-FB5F-41D9-947F-633811ED7515}" styleName="Table_2">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7ECF3"/>
          </a:solidFill>
        </a:fill>
      </a:tcStyle>
    </a:wholeTbl>
    <a:band1H>
      <a:tcStyle>
        <a:tcBdr/>
        <a:fill>
          <a:solidFill>
            <a:srgbClr val="CBD6E6"/>
          </a:solidFill>
        </a:fill>
      </a:tcStyle>
    </a:band1H>
    <a:band1V>
      <a:tcStyle>
        <a:tcBdr/>
        <a:fill>
          <a:solidFill>
            <a:srgbClr val="CBD6E6"/>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52" d="100"/>
          <a:sy n="52" d="100"/>
        </p:scale>
        <p:origin x="43" y="8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dia Nasir" userId="S::sadia.nasir@rotman.utoronto.ca::6905600a-d9d1-4ffa-9f6a-d09c3b420cd6" providerId="AD" clId="Web-{96000838-FBB3-4B37-9E94-A87B74D5BCAA}"/>
    <pc:docChg chg="addSld modSld sldOrd">
      <pc:chgData name="Sadia Nasir" userId="S::sadia.nasir@rotman.utoronto.ca::6905600a-d9d1-4ffa-9f6a-d09c3b420cd6" providerId="AD" clId="Web-{96000838-FBB3-4B37-9E94-A87B74D5BCAA}" dt="2021-12-08T18:56:55.553" v="225" actId="1076"/>
      <pc:docMkLst>
        <pc:docMk/>
      </pc:docMkLst>
      <pc:sldChg chg="delSp">
        <pc:chgData name="Sadia Nasir" userId="S::sadia.nasir@rotman.utoronto.ca::6905600a-d9d1-4ffa-9f6a-d09c3b420cd6" providerId="AD" clId="Web-{96000838-FBB3-4B37-9E94-A87B74D5BCAA}" dt="2021-12-08T16:23:53.709" v="51"/>
        <pc:sldMkLst>
          <pc:docMk/>
          <pc:sldMk cId="0" sldId="256"/>
        </pc:sldMkLst>
        <pc:picChg chg="del">
          <ac:chgData name="Sadia Nasir" userId="S::sadia.nasir@rotman.utoronto.ca::6905600a-d9d1-4ffa-9f6a-d09c3b420cd6" providerId="AD" clId="Web-{96000838-FBB3-4B37-9E94-A87B74D5BCAA}" dt="2021-12-08T16:23:53.709" v="51"/>
          <ac:picMkLst>
            <pc:docMk/>
            <pc:sldMk cId="0" sldId="256"/>
            <ac:picMk id="2050" creationId="{592C54F1-0529-40B3-866C-FAA5BD416784}"/>
          </ac:picMkLst>
        </pc:picChg>
      </pc:sldChg>
      <pc:sldChg chg="modSp">
        <pc:chgData name="Sadia Nasir" userId="S::sadia.nasir@rotman.utoronto.ca::6905600a-d9d1-4ffa-9f6a-d09c3b420cd6" providerId="AD" clId="Web-{96000838-FBB3-4B37-9E94-A87B74D5BCAA}" dt="2021-12-08T15:46:17.841" v="30"/>
        <pc:sldMkLst>
          <pc:docMk/>
          <pc:sldMk cId="0" sldId="258"/>
        </pc:sldMkLst>
        <pc:picChg chg="mod">
          <ac:chgData name="Sadia Nasir" userId="S::sadia.nasir@rotman.utoronto.ca::6905600a-d9d1-4ffa-9f6a-d09c3b420cd6" providerId="AD" clId="Web-{96000838-FBB3-4B37-9E94-A87B74D5BCAA}" dt="2021-12-08T15:46:17.841" v="30"/>
          <ac:picMkLst>
            <pc:docMk/>
            <pc:sldMk cId="0" sldId="258"/>
            <ac:picMk id="5" creationId="{F6DB6AF8-3863-4CD5-B7E7-9D29984E9ECB}"/>
          </ac:picMkLst>
        </pc:picChg>
        <pc:picChg chg="mod">
          <ac:chgData name="Sadia Nasir" userId="S::sadia.nasir@rotman.utoronto.ca::6905600a-d9d1-4ffa-9f6a-d09c3b420cd6" providerId="AD" clId="Web-{96000838-FBB3-4B37-9E94-A87B74D5BCAA}" dt="2021-12-08T15:46:14.966" v="29" actId="1076"/>
          <ac:picMkLst>
            <pc:docMk/>
            <pc:sldMk cId="0" sldId="258"/>
            <ac:picMk id="6" creationId="{92B95A27-E775-43EF-8209-547BDDE9EFD5}"/>
          </ac:picMkLst>
        </pc:picChg>
      </pc:sldChg>
      <pc:sldChg chg="modSp">
        <pc:chgData name="Sadia Nasir" userId="S::sadia.nasir@rotman.utoronto.ca::6905600a-d9d1-4ffa-9f6a-d09c3b420cd6" providerId="AD" clId="Web-{96000838-FBB3-4B37-9E94-A87B74D5BCAA}" dt="2021-12-08T16:34:33.762" v="54" actId="20577"/>
        <pc:sldMkLst>
          <pc:docMk/>
          <pc:sldMk cId="0" sldId="262"/>
        </pc:sldMkLst>
        <pc:spChg chg="mod">
          <ac:chgData name="Sadia Nasir" userId="S::sadia.nasir@rotman.utoronto.ca::6905600a-d9d1-4ffa-9f6a-d09c3b420cd6" providerId="AD" clId="Web-{96000838-FBB3-4B37-9E94-A87B74D5BCAA}" dt="2021-12-08T16:34:33.762" v="54" actId="20577"/>
          <ac:spMkLst>
            <pc:docMk/>
            <pc:sldMk cId="0" sldId="262"/>
            <ac:spMk id="2" creationId="{EE58C7AD-6036-4431-888B-7C1ED99A50B4}"/>
          </ac:spMkLst>
        </pc:spChg>
      </pc:sldChg>
      <pc:sldChg chg="addSp delSp modSp">
        <pc:chgData name="Sadia Nasir" userId="S::sadia.nasir@rotman.utoronto.ca::6905600a-d9d1-4ffa-9f6a-d09c3b420cd6" providerId="AD" clId="Web-{96000838-FBB3-4B37-9E94-A87B74D5BCAA}" dt="2021-12-08T16:56:44.011" v="121"/>
        <pc:sldMkLst>
          <pc:docMk/>
          <pc:sldMk cId="0" sldId="279"/>
        </pc:sldMkLst>
        <pc:spChg chg="add del mod">
          <ac:chgData name="Sadia Nasir" userId="S::sadia.nasir@rotman.utoronto.ca::6905600a-d9d1-4ffa-9f6a-d09c3b420cd6" providerId="AD" clId="Web-{96000838-FBB3-4B37-9E94-A87B74D5BCAA}" dt="2021-12-08T16:56:12.714" v="120"/>
          <ac:spMkLst>
            <pc:docMk/>
            <pc:sldMk cId="0" sldId="279"/>
            <ac:spMk id="4" creationId="{D83AD3B8-B2F2-41EE-B737-AB2AA90E91BC}"/>
          </ac:spMkLst>
        </pc:spChg>
        <pc:spChg chg="mod">
          <ac:chgData name="Sadia Nasir" userId="S::sadia.nasir@rotman.utoronto.ca::6905600a-d9d1-4ffa-9f6a-d09c3b420cd6" providerId="AD" clId="Web-{96000838-FBB3-4B37-9E94-A87B74D5BCAA}" dt="2021-12-08T16:55:49.682" v="118" actId="20577"/>
          <ac:spMkLst>
            <pc:docMk/>
            <pc:sldMk cId="0" sldId="279"/>
            <ac:spMk id="777" creationId="{00000000-0000-0000-0000-000000000000}"/>
          </ac:spMkLst>
        </pc:spChg>
        <pc:spChg chg="del">
          <ac:chgData name="Sadia Nasir" userId="S::sadia.nasir@rotman.utoronto.ca::6905600a-d9d1-4ffa-9f6a-d09c3b420cd6" providerId="AD" clId="Web-{96000838-FBB3-4B37-9E94-A87B74D5BCAA}" dt="2021-12-08T16:56:06.963" v="119"/>
          <ac:spMkLst>
            <pc:docMk/>
            <pc:sldMk cId="0" sldId="279"/>
            <ac:spMk id="778" creationId="{00000000-0000-0000-0000-000000000000}"/>
          </ac:spMkLst>
        </pc:spChg>
        <pc:spChg chg="del">
          <ac:chgData name="Sadia Nasir" userId="S::sadia.nasir@rotman.utoronto.ca::6905600a-d9d1-4ffa-9f6a-d09c3b420cd6" providerId="AD" clId="Web-{96000838-FBB3-4B37-9E94-A87B74D5BCAA}" dt="2021-12-08T16:56:44.011" v="121"/>
          <ac:spMkLst>
            <pc:docMk/>
            <pc:sldMk cId="0" sldId="279"/>
            <ac:spMk id="798" creationId="{00000000-0000-0000-0000-000000000000}"/>
          </ac:spMkLst>
        </pc:spChg>
        <pc:spChg chg="del mod">
          <ac:chgData name="Sadia Nasir" userId="S::sadia.nasir@rotman.utoronto.ca::6905600a-d9d1-4ffa-9f6a-d09c3b420cd6" providerId="AD" clId="Web-{96000838-FBB3-4B37-9E94-A87B74D5BCAA}" dt="2021-12-08T16:46:27.895" v="67"/>
          <ac:spMkLst>
            <pc:docMk/>
            <pc:sldMk cId="0" sldId="279"/>
            <ac:spMk id="806" creationId="{00000000-0000-0000-0000-000000000000}"/>
          </ac:spMkLst>
        </pc:spChg>
        <pc:spChg chg="del">
          <ac:chgData name="Sadia Nasir" userId="S::sadia.nasir@rotman.utoronto.ca::6905600a-d9d1-4ffa-9f6a-d09c3b420cd6" providerId="AD" clId="Web-{96000838-FBB3-4B37-9E94-A87B74D5BCAA}" dt="2021-12-08T16:49:55.803" v="85"/>
          <ac:spMkLst>
            <pc:docMk/>
            <pc:sldMk cId="0" sldId="279"/>
            <ac:spMk id="807" creationId="{00000000-0000-0000-0000-000000000000}"/>
          </ac:spMkLst>
        </pc:spChg>
        <pc:picChg chg="add mod">
          <ac:chgData name="Sadia Nasir" userId="S::sadia.nasir@rotman.utoronto.ca::6905600a-d9d1-4ffa-9f6a-d09c3b420cd6" providerId="AD" clId="Web-{96000838-FBB3-4B37-9E94-A87B74D5BCAA}" dt="2021-12-08T16:55:25.494" v="115" actId="14100"/>
          <ac:picMkLst>
            <pc:docMk/>
            <pc:sldMk cId="0" sldId="279"/>
            <ac:picMk id="2" creationId="{684C6C9A-C3A1-4457-BBFE-19EDD20B8AFB}"/>
          </ac:picMkLst>
        </pc:picChg>
        <pc:picChg chg="add del mod">
          <ac:chgData name="Sadia Nasir" userId="S::sadia.nasir@rotman.utoronto.ca::6905600a-d9d1-4ffa-9f6a-d09c3b420cd6" providerId="AD" clId="Web-{96000838-FBB3-4B37-9E94-A87B74D5BCAA}" dt="2021-12-08T16:44:47.534" v="62"/>
          <ac:picMkLst>
            <pc:docMk/>
            <pc:sldMk cId="0" sldId="279"/>
            <ac:picMk id="2" creationId="{C434C21C-9459-46AA-851C-288013154D64}"/>
          </ac:picMkLst>
        </pc:picChg>
        <pc:picChg chg="add del mod">
          <ac:chgData name="Sadia Nasir" userId="S::sadia.nasir@rotman.utoronto.ca::6905600a-d9d1-4ffa-9f6a-d09c3b420cd6" providerId="AD" clId="Web-{96000838-FBB3-4B37-9E94-A87B74D5BCAA}" dt="2021-12-08T16:49:39.834" v="82"/>
          <ac:picMkLst>
            <pc:docMk/>
            <pc:sldMk cId="0" sldId="279"/>
            <ac:picMk id="3" creationId="{BC62827A-0E59-41EF-A551-2E2DC84AFA27}"/>
          </ac:picMkLst>
        </pc:picChg>
        <pc:picChg chg="add del mod">
          <ac:chgData name="Sadia Nasir" userId="S::sadia.nasir@rotman.utoronto.ca::6905600a-d9d1-4ffa-9f6a-d09c3b420cd6" providerId="AD" clId="Web-{96000838-FBB3-4B37-9E94-A87B74D5BCAA}" dt="2021-12-08T16:47:09.036" v="72"/>
          <ac:picMkLst>
            <pc:docMk/>
            <pc:sldMk cId="0" sldId="279"/>
            <ac:picMk id="4" creationId="{0B8D1035-59D9-4766-91EA-E59219E5E4BF}"/>
          </ac:picMkLst>
        </pc:picChg>
        <pc:picChg chg="add del mod">
          <ac:chgData name="Sadia Nasir" userId="S::sadia.nasir@rotman.utoronto.ca::6905600a-d9d1-4ffa-9f6a-d09c3b420cd6" providerId="AD" clId="Web-{96000838-FBB3-4B37-9E94-A87B74D5BCAA}" dt="2021-12-08T16:48:48.100" v="80"/>
          <ac:picMkLst>
            <pc:docMk/>
            <pc:sldMk cId="0" sldId="279"/>
            <ac:picMk id="5" creationId="{283DB999-7EE4-45FA-914E-B64B7E099C6C}"/>
          </ac:picMkLst>
        </pc:picChg>
        <pc:picChg chg="add mod">
          <ac:chgData name="Sadia Nasir" userId="S::sadia.nasir@rotman.utoronto.ca::6905600a-d9d1-4ffa-9f6a-d09c3b420cd6" providerId="AD" clId="Web-{96000838-FBB3-4B37-9E94-A87B74D5BCAA}" dt="2021-12-08T16:50:16.194" v="87" actId="1076"/>
          <ac:picMkLst>
            <pc:docMk/>
            <pc:sldMk cId="0" sldId="279"/>
            <ac:picMk id="6" creationId="{893803BC-3374-4BC5-A252-FD92F743E124}"/>
          </ac:picMkLst>
        </pc:picChg>
        <pc:picChg chg="add mod">
          <ac:chgData name="Sadia Nasir" userId="S::sadia.nasir@rotman.utoronto.ca::6905600a-d9d1-4ffa-9f6a-d09c3b420cd6" providerId="AD" clId="Web-{96000838-FBB3-4B37-9E94-A87B74D5BCAA}" dt="2021-12-08T16:50:50.726" v="94"/>
          <ac:picMkLst>
            <pc:docMk/>
            <pc:sldMk cId="0" sldId="279"/>
            <ac:picMk id="7" creationId="{4D319F9A-308F-4F86-90C2-C9C999DD4881}"/>
          </ac:picMkLst>
        </pc:picChg>
        <pc:picChg chg="add mod">
          <ac:chgData name="Sadia Nasir" userId="S::sadia.nasir@rotman.utoronto.ca::6905600a-d9d1-4ffa-9f6a-d09c3b420cd6" providerId="AD" clId="Web-{96000838-FBB3-4B37-9E94-A87B74D5BCAA}" dt="2021-12-08T16:55:28.979" v="116" actId="1076"/>
          <ac:picMkLst>
            <pc:docMk/>
            <pc:sldMk cId="0" sldId="279"/>
            <ac:picMk id="8" creationId="{0BF6BA3D-CEAC-4560-B868-B1FB8DACDD20}"/>
          </ac:picMkLst>
        </pc:picChg>
      </pc:sldChg>
      <pc:sldChg chg="addSp delSp modSp">
        <pc:chgData name="Sadia Nasir" userId="S::sadia.nasir@rotman.utoronto.ca::6905600a-d9d1-4ffa-9f6a-d09c3b420cd6" providerId="AD" clId="Web-{96000838-FBB3-4B37-9E94-A87B74D5BCAA}" dt="2021-12-08T18:56:55.553" v="225" actId="1076"/>
        <pc:sldMkLst>
          <pc:docMk/>
          <pc:sldMk cId="0" sldId="315"/>
        </pc:sldMkLst>
        <pc:spChg chg="mod">
          <ac:chgData name="Sadia Nasir" userId="S::sadia.nasir@rotman.utoronto.ca::6905600a-d9d1-4ffa-9f6a-d09c3b420cd6" providerId="AD" clId="Web-{96000838-FBB3-4B37-9E94-A87B74D5BCAA}" dt="2021-12-08T17:02:41.655" v="162" actId="1076"/>
          <ac:spMkLst>
            <pc:docMk/>
            <pc:sldMk cId="0" sldId="315"/>
            <ac:spMk id="2361" creationId="{00000000-0000-0000-0000-000000000000}"/>
          </ac:spMkLst>
        </pc:spChg>
        <pc:spChg chg="mod">
          <ac:chgData name="Sadia Nasir" userId="S::sadia.nasir@rotman.utoronto.ca::6905600a-d9d1-4ffa-9f6a-d09c3b420cd6" providerId="AD" clId="Web-{96000838-FBB3-4B37-9E94-A87B74D5BCAA}" dt="2021-12-08T17:02:30.061" v="161" actId="20577"/>
          <ac:spMkLst>
            <pc:docMk/>
            <pc:sldMk cId="0" sldId="315"/>
            <ac:spMk id="2362" creationId="{00000000-0000-0000-0000-000000000000}"/>
          </ac:spMkLst>
        </pc:spChg>
        <pc:spChg chg="mod">
          <ac:chgData name="Sadia Nasir" userId="S::sadia.nasir@rotman.utoronto.ca::6905600a-d9d1-4ffa-9f6a-d09c3b420cd6" providerId="AD" clId="Web-{96000838-FBB3-4B37-9E94-A87B74D5BCAA}" dt="2021-12-08T17:02:45.702" v="163" actId="1076"/>
          <ac:spMkLst>
            <pc:docMk/>
            <pc:sldMk cId="0" sldId="315"/>
            <ac:spMk id="2363" creationId="{00000000-0000-0000-0000-000000000000}"/>
          </ac:spMkLst>
        </pc:spChg>
        <pc:spChg chg="mod">
          <ac:chgData name="Sadia Nasir" userId="S::sadia.nasir@rotman.utoronto.ca::6905600a-d9d1-4ffa-9f6a-d09c3b420cd6" providerId="AD" clId="Web-{96000838-FBB3-4B37-9E94-A87B74D5BCAA}" dt="2021-12-08T16:59:04.762" v="137" actId="14100"/>
          <ac:spMkLst>
            <pc:docMk/>
            <pc:sldMk cId="0" sldId="315"/>
            <ac:spMk id="2364" creationId="{00000000-0000-0000-0000-000000000000}"/>
          </ac:spMkLst>
        </pc:spChg>
        <pc:spChg chg="mod">
          <ac:chgData name="Sadia Nasir" userId="S::sadia.nasir@rotman.utoronto.ca::6905600a-d9d1-4ffa-9f6a-d09c3b420cd6" providerId="AD" clId="Web-{96000838-FBB3-4B37-9E94-A87B74D5BCAA}" dt="2021-12-08T17:00:58.045" v="148" actId="20577"/>
          <ac:spMkLst>
            <pc:docMk/>
            <pc:sldMk cId="0" sldId="315"/>
            <ac:spMk id="2365" creationId="{00000000-0000-0000-0000-000000000000}"/>
          </ac:spMkLst>
        </pc:spChg>
        <pc:spChg chg="mod">
          <ac:chgData name="Sadia Nasir" userId="S::sadia.nasir@rotman.utoronto.ca::6905600a-d9d1-4ffa-9f6a-d09c3b420cd6" providerId="AD" clId="Web-{96000838-FBB3-4B37-9E94-A87B74D5BCAA}" dt="2021-12-08T16:57:55.183" v="127"/>
          <ac:spMkLst>
            <pc:docMk/>
            <pc:sldMk cId="0" sldId="315"/>
            <ac:spMk id="2368" creationId="{00000000-0000-0000-0000-000000000000}"/>
          </ac:spMkLst>
        </pc:spChg>
        <pc:spChg chg="mod">
          <ac:chgData name="Sadia Nasir" userId="S::sadia.nasir@rotman.utoronto.ca::6905600a-d9d1-4ffa-9f6a-d09c3b420cd6" providerId="AD" clId="Web-{96000838-FBB3-4B37-9E94-A87B74D5BCAA}" dt="2021-12-08T17:02:21.014" v="160" actId="1076"/>
          <ac:spMkLst>
            <pc:docMk/>
            <pc:sldMk cId="0" sldId="315"/>
            <ac:spMk id="2369" creationId="{00000000-0000-0000-0000-000000000000}"/>
          </ac:spMkLst>
        </pc:spChg>
        <pc:spChg chg="mod">
          <ac:chgData name="Sadia Nasir" userId="S::sadia.nasir@rotman.utoronto.ca::6905600a-d9d1-4ffa-9f6a-d09c3b420cd6" providerId="AD" clId="Web-{96000838-FBB3-4B37-9E94-A87B74D5BCAA}" dt="2021-12-08T16:57:55.199" v="128"/>
          <ac:spMkLst>
            <pc:docMk/>
            <pc:sldMk cId="0" sldId="315"/>
            <ac:spMk id="2370" creationId="{00000000-0000-0000-0000-000000000000}"/>
          </ac:spMkLst>
        </pc:spChg>
        <pc:spChg chg="mod">
          <ac:chgData name="Sadia Nasir" userId="S::sadia.nasir@rotman.utoronto.ca::6905600a-d9d1-4ffa-9f6a-d09c3b420cd6" providerId="AD" clId="Web-{96000838-FBB3-4B37-9E94-A87B74D5BCAA}" dt="2021-12-08T17:01:40.842" v="154" actId="14100"/>
          <ac:spMkLst>
            <pc:docMk/>
            <pc:sldMk cId="0" sldId="315"/>
            <ac:spMk id="2371" creationId="{00000000-0000-0000-0000-000000000000}"/>
          </ac:spMkLst>
        </pc:spChg>
        <pc:spChg chg="mod">
          <ac:chgData name="Sadia Nasir" userId="S::sadia.nasir@rotman.utoronto.ca::6905600a-d9d1-4ffa-9f6a-d09c3b420cd6" providerId="AD" clId="Web-{96000838-FBB3-4B37-9E94-A87B74D5BCAA}" dt="2021-12-08T16:57:55.215" v="129"/>
          <ac:spMkLst>
            <pc:docMk/>
            <pc:sldMk cId="0" sldId="315"/>
            <ac:spMk id="2372" creationId="{00000000-0000-0000-0000-000000000000}"/>
          </ac:spMkLst>
        </pc:spChg>
        <pc:spChg chg="del">
          <ac:chgData name="Sadia Nasir" userId="S::sadia.nasir@rotman.utoronto.ca::6905600a-d9d1-4ffa-9f6a-d09c3b420cd6" providerId="AD" clId="Web-{96000838-FBB3-4B37-9E94-A87B74D5BCAA}" dt="2021-12-08T17:12:14.849" v="207"/>
          <ac:spMkLst>
            <pc:docMk/>
            <pc:sldMk cId="0" sldId="315"/>
            <ac:spMk id="2374" creationId="{00000000-0000-0000-0000-000000000000}"/>
          </ac:spMkLst>
        </pc:spChg>
        <pc:spChg chg="del">
          <ac:chgData name="Sadia Nasir" userId="S::sadia.nasir@rotman.utoronto.ca::6905600a-d9d1-4ffa-9f6a-d09c3b420cd6" providerId="AD" clId="Web-{96000838-FBB3-4B37-9E94-A87B74D5BCAA}" dt="2021-12-08T17:09:05.737" v="190"/>
          <ac:spMkLst>
            <pc:docMk/>
            <pc:sldMk cId="0" sldId="315"/>
            <ac:spMk id="2375" creationId="{00000000-0000-0000-0000-000000000000}"/>
          </ac:spMkLst>
        </pc:spChg>
        <pc:spChg chg="add del">
          <ac:chgData name="Sadia Nasir" userId="S::sadia.nasir@rotman.utoronto.ca::6905600a-d9d1-4ffa-9f6a-d09c3b420cd6" providerId="AD" clId="Web-{96000838-FBB3-4B37-9E94-A87B74D5BCAA}" dt="2021-12-08T17:07:19.299" v="176"/>
          <ac:spMkLst>
            <pc:docMk/>
            <pc:sldMk cId="0" sldId="315"/>
            <ac:spMk id="2376" creationId="{00000000-0000-0000-0000-000000000000}"/>
          </ac:spMkLst>
        </pc:spChg>
        <pc:spChg chg="del mod">
          <ac:chgData name="Sadia Nasir" userId="S::sadia.nasir@rotman.utoronto.ca::6905600a-d9d1-4ffa-9f6a-d09c3b420cd6" providerId="AD" clId="Web-{96000838-FBB3-4B37-9E94-A87B74D5BCAA}" dt="2021-12-08T17:10:29.504" v="198"/>
          <ac:spMkLst>
            <pc:docMk/>
            <pc:sldMk cId="0" sldId="315"/>
            <ac:spMk id="2377" creationId="{00000000-0000-0000-0000-000000000000}"/>
          </ac:spMkLst>
        </pc:spChg>
        <pc:picChg chg="add mod">
          <ac:chgData name="Sadia Nasir" userId="S::sadia.nasir@rotman.utoronto.ca::6905600a-d9d1-4ffa-9f6a-d09c3b420cd6" providerId="AD" clId="Web-{96000838-FBB3-4B37-9E94-A87B74D5BCAA}" dt="2021-12-08T18:56:55.553" v="225" actId="1076"/>
          <ac:picMkLst>
            <pc:docMk/>
            <pc:sldMk cId="0" sldId="315"/>
            <ac:picMk id="2" creationId="{E00540CA-75EA-498B-A074-B5889D4C28EE}"/>
          </ac:picMkLst>
        </pc:picChg>
        <pc:picChg chg="add del mod">
          <ac:chgData name="Sadia Nasir" userId="S::sadia.nasir@rotman.utoronto.ca::6905600a-d9d1-4ffa-9f6a-d09c3b420cd6" providerId="AD" clId="Web-{96000838-FBB3-4B37-9E94-A87B74D5BCAA}" dt="2021-12-08T17:08:18.971" v="184"/>
          <ac:picMkLst>
            <pc:docMk/>
            <pc:sldMk cId="0" sldId="315"/>
            <ac:picMk id="3" creationId="{94E4DE58-2CCA-46B6-916F-DF2F5AF78156}"/>
          </ac:picMkLst>
        </pc:picChg>
        <pc:picChg chg="add del mod">
          <ac:chgData name="Sadia Nasir" userId="S::sadia.nasir@rotman.utoronto.ca::6905600a-d9d1-4ffa-9f6a-d09c3b420cd6" providerId="AD" clId="Web-{96000838-FBB3-4B37-9E94-A87B74D5BCAA}" dt="2021-12-08T17:08:18.956" v="183"/>
          <ac:picMkLst>
            <pc:docMk/>
            <pc:sldMk cId="0" sldId="315"/>
            <ac:picMk id="4" creationId="{F8EF357A-05A6-4CFD-AF0D-8E49051384DA}"/>
          </ac:picMkLst>
        </pc:picChg>
        <pc:picChg chg="add del mod">
          <ac:chgData name="Sadia Nasir" userId="S::sadia.nasir@rotman.utoronto.ca::6905600a-d9d1-4ffa-9f6a-d09c3b420cd6" providerId="AD" clId="Web-{96000838-FBB3-4B37-9E94-A87B74D5BCAA}" dt="2021-12-08T17:08:35.674" v="187"/>
          <ac:picMkLst>
            <pc:docMk/>
            <pc:sldMk cId="0" sldId="315"/>
            <ac:picMk id="5" creationId="{A93C4F71-1FE3-4E78-A3E8-8F73EAFBC837}"/>
          </ac:picMkLst>
        </pc:picChg>
        <pc:picChg chg="add mod">
          <ac:chgData name="Sadia Nasir" userId="S::sadia.nasir@rotman.utoronto.ca::6905600a-d9d1-4ffa-9f6a-d09c3b420cd6" providerId="AD" clId="Web-{96000838-FBB3-4B37-9E94-A87B74D5BCAA}" dt="2021-12-08T17:09:25.847" v="195" actId="1076"/>
          <ac:picMkLst>
            <pc:docMk/>
            <pc:sldMk cId="0" sldId="315"/>
            <ac:picMk id="6" creationId="{528A6033-4BAB-44D0-AE50-3A8073E7E7ED}"/>
          </ac:picMkLst>
        </pc:picChg>
        <pc:picChg chg="add mod">
          <ac:chgData name="Sadia Nasir" userId="S::sadia.nasir@rotman.utoronto.ca::6905600a-d9d1-4ffa-9f6a-d09c3b420cd6" providerId="AD" clId="Web-{96000838-FBB3-4B37-9E94-A87B74D5BCAA}" dt="2021-12-08T17:11:18.645" v="204" actId="1076"/>
          <ac:picMkLst>
            <pc:docMk/>
            <pc:sldMk cId="0" sldId="315"/>
            <ac:picMk id="7" creationId="{55D7E644-8120-4D92-BBFC-DD255D8ECED7}"/>
          </ac:picMkLst>
        </pc:picChg>
        <pc:picChg chg="add del mod">
          <ac:chgData name="Sadia Nasir" userId="S::sadia.nasir@rotman.utoronto.ca::6905600a-d9d1-4ffa-9f6a-d09c3b420cd6" providerId="AD" clId="Web-{96000838-FBB3-4B37-9E94-A87B74D5BCAA}" dt="2021-12-08T17:12:26.708" v="210"/>
          <ac:picMkLst>
            <pc:docMk/>
            <pc:sldMk cId="0" sldId="315"/>
            <ac:picMk id="8" creationId="{00672CFA-BBFD-4B9E-B171-AFAB0A5A9FC5}"/>
          </ac:picMkLst>
        </pc:picChg>
        <pc:picChg chg="add mod">
          <ac:chgData name="Sadia Nasir" userId="S::sadia.nasir@rotman.utoronto.ca::6905600a-d9d1-4ffa-9f6a-d09c3b420cd6" providerId="AD" clId="Web-{96000838-FBB3-4B37-9E94-A87B74D5BCAA}" dt="2021-12-08T17:14:44.116" v="224" actId="14100"/>
          <ac:picMkLst>
            <pc:docMk/>
            <pc:sldMk cId="0" sldId="315"/>
            <ac:picMk id="9" creationId="{8DF76053-34B7-4AC8-A172-62D47DF61748}"/>
          </ac:picMkLst>
        </pc:picChg>
        <pc:picChg chg="add del mod">
          <ac:chgData name="Sadia Nasir" userId="S::sadia.nasir@rotman.utoronto.ca::6905600a-d9d1-4ffa-9f6a-d09c3b420cd6" providerId="AD" clId="Web-{96000838-FBB3-4B37-9E94-A87B74D5BCAA}" dt="2021-12-08T17:13:57.897" v="219"/>
          <ac:picMkLst>
            <pc:docMk/>
            <pc:sldMk cId="0" sldId="315"/>
            <ac:picMk id="10" creationId="{89A09E42-984F-4A5B-BE49-BF229EEBA40C}"/>
          </ac:picMkLst>
        </pc:picChg>
      </pc:sldChg>
      <pc:sldChg chg="modSp">
        <pc:chgData name="Sadia Nasir" userId="S::sadia.nasir@rotman.utoronto.ca::6905600a-d9d1-4ffa-9f6a-d09c3b420cd6" providerId="AD" clId="Web-{96000838-FBB3-4B37-9E94-A87B74D5BCAA}" dt="2021-12-08T16:18:42.831" v="50" actId="20577"/>
        <pc:sldMkLst>
          <pc:docMk/>
          <pc:sldMk cId="0" sldId="350"/>
        </pc:sldMkLst>
        <pc:spChg chg="mod">
          <ac:chgData name="Sadia Nasir" userId="S::sadia.nasir@rotman.utoronto.ca::6905600a-d9d1-4ffa-9f6a-d09c3b420cd6" providerId="AD" clId="Web-{96000838-FBB3-4B37-9E94-A87B74D5BCAA}" dt="2021-12-08T16:18:42.831" v="50" actId="20577"/>
          <ac:spMkLst>
            <pc:docMk/>
            <pc:sldMk cId="0" sldId="350"/>
            <ac:spMk id="4281" creationId="{00000000-0000-0000-0000-000000000000}"/>
          </ac:spMkLst>
        </pc:spChg>
      </pc:sldChg>
      <pc:sldChg chg="addSp delSp modSp add ord replId">
        <pc:chgData name="Sadia Nasir" userId="S::sadia.nasir@rotman.utoronto.ca::6905600a-d9d1-4ffa-9f6a-d09c3b420cd6" providerId="AD" clId="Web-{96000838-FBB3-4B37-9E94-A87B74D5BCAA}" dt="2021-12-08T16:03:42.837" v="40" actId="20577"/>
        <pc:sldMkLst>
          <pc:docMk/>
          <pc:sldMk cId="293342307" sldId="358"/>
        </pc:sldMkLst>
        <pc:spChg chg="mod">
          <ac:chgData name="Sadia Nasir" userId="S::sadia.nasir@rotman.utoronto.ca::6905600a-d9d1-4ffa-9f6a-d09c3b420cd6" providerId="AD" clId="Web-{96000838-FBB3-4B37-9E94-A87B74D5BCAA}" dt="2021-12-08T16:03:42.837" v="40" actId="20577"/>
          <ac:spMkLst>
            <pc:docMk/>
            <pc:sldMk cId="293342307" sldId="358"/>
            <ac:spMk id="15" creationId="{4D7BC680-ADC8-4EBF-8061-408925354BC1}"/>
          </ac:spMkLst>
        </pc:spChg>
        <pc:picChg chg="add mod">
          <ac:chgData name="Sadia Nasir" userId="S::sadia.nasir@rotman.utoronto.ca::6905600a-d9d1-4ffa-9f6a-d09c3b420cd6" providerId="AD" clId="Web-{96000838-FBB3-4B37-9E94-A87B74D5BCAA}" dt="2021-12-08T15:45:54.263" v="24"/>
          <ac:picMkLst>
            <pc:docMk/>
            <pc:sldMk cId="293342307" sldId="358"/>
            <ac:picMk id="2" creationId="{22380AE2-9C08-4AE2-BB38-6B0E2CC681E4}"/>
          </ac:picMkLst>
        </pc:picChg>
        <pc:picChg chg="add del mod">
          <ac:chgData name="Sadia Nasir" userId="S::sadia.nasir@rotman.utoronto.ca::6905600a-d9d1-4ffa-9f6a-d09c3b420cd6" providerId="AD" clId="Web-{96000838-FBB3-4B37-9E94-A87B74D5BCAA}" dt="2021-12-08T15:45:21.934" v="17"/>
          <ac:picMkLst>
            <pc:docMk/>
            <pc:sldMk cId="293342307" sldId="358"/>
            <ac:picMk id="3" creationId="{41F76E0F-D789-4D55-81F3-64D9F2AFAB48}"/>
          </ac:picMkLst>
        </pc:picChg>
        <pc:picChg chg="add mod">
          <ac:chgData name="Sadia Nasir" userId="S::sadia.nasir@rotman.utoronto.ca::6905600a-d9d1-4ffa-9f6a-d09c3b420cd6" providerId="AD" clId="Web-{96000838-FBB3-4B37-9E94-A87B74D5BCAA}" dt="2021-12-08T15:46:01.404" v="26"/>
          <ac:picMkLst>
            <pc:docMk/>
            <pc:sldMk cId="293342307" sldId="358"/>
            <ac:picMk id="4" creationId="{0BACACFC-206D-4EAA-BCB0-09E394708CD3}"/>
          </ac:picMkLst>
        </pc:picChg>
        <pc:picChg chg="del">
          <ac:chgData name="Sadia Nasir" userId="S::sadia.nasir@rotman.utoronto.ca::6905600a-d9d1-4ffa-9f6a-d09c3b420cd6" providerId="AD" clId="Web-{96000838-FBB3-4B37-9E94-A87B74D5BCAA}" dt="2021-12-08T15:42:48.652" v="10"/>
          <ac:picMkLst>
            <pc:docMk/>
            <pc:sldMk cId="293342307" sldId="358"/>
            <ac:picMk id="5" creationId="{F6DB6AF8-3863-4CD5-B7E7-9D29984E9ECB}"/>
          </ac:picMkLst>
        </pc:picChg>
        <pc:picChg chg="del">
          <ac:chgData name="Sadia Nasir" userId="S::sadia.nasir@rotman.utoronto.ca::6905600a-d9d1-4ffa-9f6a-d09c3b420cd6" providerId="AD" clId="Web-{96000838-FBB3-4B37-9E94-A87B74D5BCAA}" dt="2021-12-08T15:42:23.354" v="2"/>
          <ac:picMkLst>
            <pc:docMk/>
            <pc:sldMk cId="293342307" sldId="358"/>
            <ac:picMk id="6" creationId="{92B95A27-E775-43EF-8209-547BDDE9EFD5}"/>
          </ac:picMkLst>
        </pc:picChg>
      </pc:sldChg>
    </pc:docChg>
  </pc:docChgLst>
  <pc:docChgLst>
    <pc:chgData name="Xiaowei Jin" userId="S::xiaowei.jin@rotman.utoronto.ca::c824436f-1e95-4137-9335-8fd2da30ec55" providerId="AD" clId="Web-{D2517EEF-10DD-401A-BAB7-160C59549756}"/>
    <pc:docChg chg="modSld">
      <pc:chgData name="Xiaowei Jin" userId="S::xiaowei.jin@rotman.utoronto.ca::c824436f-1e95-4137-9335-8fd2da30ec55" providerId="AD" clId="Web-{D2517EEF-10DD-401A-BAB7-160C59549756}" dt="2021-12-08T03:02:32.620" v="6" actId="1076"/>
      <pc:docMkLst>
        <pc:docMk/>
      </pc:docMkLst>
      <pc:sldChg chg="addSp delSp modSp">
        <pc:chgData name="Xiaowei Jin" userId="S::xiaowei.jin@rotman.utoronto.ca::c824436f-1e95-4137-9335-8fd2da30ec55" providerId="AD" clId="Web-{D2517EEF-10DD-401A-BAB7-160C59549756}" dt="2021-12-08T03:02:32.620" v="6" actId="1076"/>
        <pc:sldMkLst>
          <pc:docMk/>
          <pc:sldMk cId="0" sldId="258"/>
        </pc:sldMkLst>
        <pc:picChg chg="del">
          <ac:chgData name="Xiaowei Jin" userId="S::xiaowei.jin@rotman.utoronto.ca::c824436f-1e95-4137-9335-8fd2da30ec55" providerId="AD" clId="Web-{D2517EEF-10DD-401A-BAB7-160C59549756}" dt="2021-12-08T03:01:51.150" v="1"/>
          <ac:picMkLst>
            <pc:docMk/>
            <pc:sldMk cId="0" sldId="258"/>
            <ac:picMk id="2" creationId="{04181E3C-C9E0-4480-A30B-F53186F055BB}"/>
          </ac:picMkLst>
        </pc:picChg>
        <pc:picChg chg="del">
          <ac:chgData name="Xiaowei Jin" userId="S::xiaowei.jin@rotman.utoronto.ca::c824436f-1e95-4137-9335-8fd2da30ec55" providerId="AD" clId="Web-{D2517EEF-10DD-401A-BAB7-160C59549756}" dt="2021-12-08T03:01:51.291" v="2"/>
          <ac:picMkLst>
            <pc:docMk/>
            <pc:sldMk cId="0" sldId="258"/>
            <ac:picMk id="3" creationId="{D83E4733-DB71-4E22-A45E-A6774C4E6B8B}"/>
          </ac:picMkLst>
        </pc:picChg>
        <pc:picChg chg="del">
          <ac:chgData name="Xiaowei Jin" userId="S::xiaowei.jin@rotman.utoronto.ca::c824436f-1e95-4137-9335-8fd2da30ec55" providerId="AD" clId="Web-{D2517EEF-10DD-401A-BAB7-160C59549756}" dt="2021-12-08T03:01:45.791" v="0"/>
          <ac:picMkLst>
            <pc:docMk/>
            <pc:sldMk cId="0" sldId="258"/>
            <ac:picMk id="4" creationId="{9E5551A8-1B39-43A9-A296-B5AC48A973D6}"/>
          </ac:picMkLst>
        </pc:picChg>
        <pc:picChg chg="add mod">
          <ac:chgData name="Xiaowei Jin" userId="S::xiaowei.jin@rotman.utoronto.ca::c824436f-1e95-4137-9335-8fd2da30ec55" providerId="AD" clId="Web-{D2517EEF-10DD-401A-BAB7-160C59549756}" dt="2021-12-08T03:02:14.822" v="4" actId="1076"/>
          <ac:picMkLst>
            <pc:docMk/>
            <pc:sldMk cId="0" sldId="258"/>
            <ac:picMk id="5" creationId="{F6DB6AF8-3863-4CD5-B7E7-9D29984E9ECB}"/>
          </ac:picMkLst>
        </pc:picChg>
        <pc:picChg chg="add mod">
          <ac:chgData name="Xiaowei Jin" userId="S::xiaowei.jin@rotman.utoronto.ca::c824436f-1e95-4137-9335-8fd2da30ec55" providerId="AD" clId="Web-{D2517EEF-10DD-401A-BAB7-160C59549756}" dt="2021-12-08T03:02:32.620" v="6" actId="1076"/>
          <ac:picMkLst>
            <pc:docMk/>
            <pc:sldMk cId="0" sldId="258"/>
            <ac:picMk id="6" creationId="{92B95A27-E775-43EF-8209-547BDDE9EFD5}"/>
          </ac:picMkLst>
        </pc:picChg>
      </pc:sldChg>
    </pc:docChg>
  </pc:docChgLst>
  <pc:docChgLst>
    <pc:chgData name="Kashyap Snehal Patel" userId="d89c234c-b5bb-4ecc-91ce-a91755fca5c3" providerId="ADAL" clId="{6AB07559-715E-4FF1-B523-C39AF6C3EDB5}"/>
    <pc:docChg chg="undo custSel delSld modSld sldOrd">
      <pc:chgData name="Kashyap Snehal Patel" userId="d89c234c-b5bb-4ecc-91ce-a91755fca5c3" providerId="ADAL" clId="{6AB07559-715E-4FF1-B523-C39AF6C3EDB5}" dt="2021-12-08T19:08:36.112" v="117"/>
      <pc:docMkLst>
        <pc:docMk/>
      </pc:docMkLst>
      <pc:sldChg chg="del">
        <pc:chgData name="Kashyap Snehal Patel" userId="d89c234c-b5bb-4ecc-91ce-a91755fca5c3" providerId="ADAL" clId="{6AB07559-715E-4FF1-B523-C39AF6C3EDB5}" dt="2021-12-08T17:28:38.692" v="110" actId="47"/>
        <pc:sldMkLst>
          <pc:docMk/>
          <pc:sldMk cId="0" sldId="257"/>
        </pc:sldMkLst>
      </pc:sldChg>
      <pc:sldChg chg="del">
        <pc:chgData name="Kashyap Snehal Patel" userId="d89c234c-b5bb-4ecc-91ce-a91755fca5c3" providerId="ADAL" clId="{6AB07559-715E-4FF1-B523-C39AF6C3EDB5}" dt="2021-12-08T17:28:38.692" v="110" actId="47"/>
        <pc:sldMkLst>
          <pc:docMk/>
          <pc:sldMk cId="0" sldId="259"/>
        </pc:sldMkLst>
      </pc:sldChg>
      <pc:sldChg chg="del">
        <pc:chgData name="Kashyap Snehal Patel" userId="d89c234c-b5bb-4ecc-91ce-a91755fca5c3" providerId="ADAL" clId="{6AB07559-715E-4FF1-B523-C39AF6C3EDB5}" dt="2021-12-08T17:28:38.692" v="110" actId="47"/>
        <pc:sldMkLst>
          <pc:docMk/>
          <pc:sldMk cId="0" sldId="261"/>
        </pc:sldMkLst>
      </pc:sldChg>
      <pc:sldChg chg="modNotesTx">
        <pc:chgData name="Kashyap Snehal Patel" userId="d89c234c-b5bb-4ecc-91ce-a91755fca5c3" providerId="ADAL" clId="{6AB07559-715E-4FF1-B523-C39AF6C3EDB5}" dt="2021-12-08T19:08:36.112" v="117"/>
        <pc:sldMkLst>
          <pc:docMk/>
          <pc:sldMk cId="0" sldId="262"/>
        </pc:sldMkLst>
      </pc:sldChg>
      <pc:sldChg chg="modNotesTx">
        <pc:chgData name="Kashyap Snehal Patel" userId="d89c234c-b5bb-4ecc-91ce-a91755fca5c3" providerId="ADAL" clId="{6AB07559-715E-4FF1-B523-C39AF6C3EDB5}" dt="2021-12-08T19:08:20.645" v="112"/>
        <pc:sldMkLst>
          <pc:docMk/>
          <pc:sldMk cId="0" sldId="263"/>
        </pc:sldMkLst>
      </pc:sldChg>
      <pc:sldChg chg="del">
        <pc:chgData name="Kashyap Snehal Patel" userId="d89c234c-b5bb-4ecc-91ce-a91755fca5c3" providerId="ADAL" clId="{6AB07559-715E-4FF1-B523-C39AF6C3EDB5}" dt="2021-12-08T17:28:38.692" v="110" actId="47"/>
        <pc:sldMkLst>
          <pc:docMk/>
          <pc:sldMk cId="0" sldId="264"/>
        </pc:sldMkLst>
      </pc:sldChg>
      <pc:sldChg chg="del">
        <pc:chgData name="Kashyap Snehal Patel" userId="d89c234c-b5bb-4ecc-91ce-a91755fca5c3" providerId="ADAL" clId="{6AB07559-715E-4FF1-B523-C39AF6C3EDB5}" dt="2021-12-08T17:28:38.692" v="110" actId="47"/>
        <pc:sldMkLst>
          <pc:docMk/>
          <pc:sldMk cId="0" sldId="266"/>
        </pc:sldMkLst>
      </pc:sldChg>
      <pc:sldChg chg="del">
        <pc:chgData name="Kashyap Snehal Patel" userId="d89c234c-b5bb-4ecc-91ce-a91755fca5c3" providerId="ADAL" clId="{6AB07559-715E-4FF1-B523-C39AF6C3EDB5}" dt="2021-12-08T17:28:38.692" v="110" actId="47"/>
        <pc:sldMkLst>
          <pc:docMk/>
          <pc:sldMk cId="0" sldId="267"/>
        </pc:sldMkLst>
      </pc:sldChg>
      <pc:sldChg chg="del">
        <pc:chgData name="Kashyap Snehal Patel" userId="d89c234c-b5bb-4ecc-91ce-a91755fca5c3" providerId="ADAL" clId="{6AB07559-715E-4FF1-B523-C39AF6C3EDB5}" dt="2021-12-08T17:29:01.784" v="111" actId="47"/>
        <pc:sldMkLst>
          <pc:docMk/>
          <pc:sldMk cId="0" sldId="268"/>
        </pc:sldMkLst>
      </pc:sldChg>
      <pc:sldChg chg="del">
        <pc:chgData name="Kashyap Snehal Patel" userId="d89c234c-b5bb-4ecc-91ce-a91755fca5c3" providerId="ADAL" clId="{6AB07559-715E-4FF1-B523-C39AF6C3EDB5}" dt="2021-12-08T17:28:38.692" v="110" actId="47"/>
        <pc:sldMkLst>
          <pc:docMk/>
          <pc:sldMk cId="0" sldId="269"/>
        </pc:sldMkLst>
      </pc:sldChg>
      <pc:sldChg chg="del">
        <pc:chgData name="Kashyap Snehal Patel" userId="d89c234c-b5bb-4ecc-91ce-a91755fca5c3" providerId="ADAL" clId="{6AB07559-715E-4FF1-B523-C39AF6C3EDB5}" dt="2021-12-08T17:28:38.692" v="110" actId="47"/>
        <pc:sldMkLst>
          <pc:docMk/>
          <pc:sldMk cId="0" sldId="270"/>
        </pc:sldMkLst>
      </pc:sldChg>
      <pc:sldChg chg="del">
        <pc:chgData name="Kashyap Snehal Patel" userId="d89c234c-b5bb-4ecc-91ce-a91755fca5c3" providerId="ADAL" clId="{6AB07559-715E-4FF1-B523-C39AF6C3EDB5}" dt="2021-12-08T17:28:38.692" v="110" actId="47"/>
        <pc:sldMkLst>
          <pc:docMk/>
          <pc:sldMk cId="0" sldId="271"/>
        </pc:sldMkLst>
      </pc:sldChg>
      <pc:sldChg chg="del">
        <pc:chgData name="Kashyap Snehal Patel" userId="d89c234c-b5bb-4ecc-91ce-a91755fca5c3" providerId="ADAL" clId="{6AB07559-715E-4FF1-B523-C39AF6C3EDB5}" dt="2021-12-08T17:28:38.692" v="110" actId="47"/>
        <pc:sldMkLst>
          <pc:docMk/>
          <pc:sldMk cId="0" sldId="272"/>
        </pc:sldMkLst>
      </pc:sldChg>
      <pc:sldChg chg="del">
        <pc:chgData name="Kashyap Snehal Patel" userId="d89c234c-b5bb-4ecc-91ce-a91755fca5c3" providerId="ADAL" clId="{6AB07559-715E-4FF1-B523-C39AF6C3EDB5}" dt="2021-12-08T17:28:38.692" v="110" actId="47"/>
        <pc:sldMkLst>
          <pc:docMk/>
          <pc:sldMk cId="0" sldId="273"/>
        </pc:sldMkLst>
      </pc:sldChg>
      <pc:sldChg chg="del">
        <pc:chgData name="Kashyap Snehal Patel" userId="d89c234c-b5bb-4ecc-91ce-a91755fca5c3" providerId="ADAL" clId="{6AB07559-715E-4FF1-B523-C39AF6C3EDB5}" dt="2021-12-08T17:28:38.692" v="110" actId="47"/>
        <pc:sldMkLst>
          <pc:docMk/>
          <pc:sldMk cId="0" sldId="274"/>
        </pc:sldMkLst>
      </pc:sldChg>
      <pc:sldChg chg="del">
        <pc:chgData name="Kashyap Snehal Patel" userId="d89c234c-b5bb-4ecc-91ce-a91755fca5c3" providerId="ADAL" clId="{6AB07559-715E-4FF1-B523-C39AF6C3EDB5}" dt="2021-12-08T17:28:38.692" v="110" actId="47"/>
        <pc:sldMkLst>
          <pc:docMk/>
          <pc:sldMk cId="0" sldId="275"/>
        </pc:sldMkLst>
      </pc:sldChg>
      <pc:sldChg chg="del">
        <pc:chgData name="Kashyap Snehal Patel" userId="d89c234c-b5bb-4ecc-91ce-a91755fca5c3" providerId="ADAL" clId="{6AB07559-715E-4FF1-B523-C39AF6C3EDB5}" dt="2021-12-08T17:28:38.692" v="110" actId="47"/>
        <pc:sldMkLst>
          <pc:docMk/>
          <pc:sldMk cId="0" sldId="276"/>
        </pc:sldMkLst>
      </pc:sldChg>
      <pc:sldChg chg="del">
        <pc:chgData name="Kashyap Snehal Patel" userId="d89c234c-b5bb-4ecc-91ce-a91755fca5c3" providerId="ADAL" clId="{6AB07559-715E-4FF1-B523-C39AF6C3EDB5}" dt="2021-12-08T17:28:38.692" v="110" actId="47"/>
        <pc:sldMkLst>
          <pc:docMk/>
          <pc:sldMk cId="0" sldId="278"/>
        </pc:sldMkLst>
      </pc:sldChg>
      <pc:sldChg chg="delSp modSp mod ord">
        <pc:chgData name="Kashyap Snehal Patel" userId="d89c234c-b5bb-4ecc-91ce-a91755fca5c3" providerId="ADAL" clId="{6AB07559-715E-4FF1-B523-C39AF6C3EDB5}" dt="2021-12-08T17:00:31.105" v="49"/>
        <pc:sldMkLst>
          <pc:docMk/>
          <pc:sldMk cId="0" sldId="279"/>
        </pc:sldMkLst>
        <pc:spChg chg="mod">
          <ac:chgData name="Kashyap Snehal Patel" userId="d89c234c-b5bb-4ecc-91ce-a91755fca5c3" providerId="ADAL" clId="{6AB07559-715E-4FF1-B523-C39AF6C3EDB5}" dt="2021-12-08T16:57:39.060" v="38" actId="12"/>
          <ac:spMkLst>
            <pc:docMk/>
            <pc:sldMk cId="0" sldId="279"/>
            <ac:spMk id="779" creationId="{00000000-0000-0000-0000-000000000000}"/>
          </ac:spMkLst>
        </pc:spChg>
        <pc:spChg chg="mod">
          <ac:chgData name="Kashyap Snehal Patel" userId="d89c234c-b5bb-4ecc-91ce-a91755fca5c3" providerId="ADAL" clId="{6AB07559-715E-4FF1-B523-C39AF6C3EDB5}" dt="2021-12-08T16:58:37.170" v="47" actId="1076"/>
          <ac:spMkLst>
            <pc:docMk/>
            <pc:sldMk cId="0" sldId="279"/>
            <ac:spMk id="780" creationId="{00000000-0000-0000-0000-000000000000}"/>
          </ac:spMkLst>
        </pc:spChg>
        <pc:spChg chg="mod">
          <ac:chgData name="Kashyap Snehal Patel" userId="d89c234c-b5bb-4ecc-91ce-a91755fca5c3" providerId="ADAL" clId="{6AB07559-715E-4FF1-B523-C39AF6C3EDB5}" dt="2021-12-08T16:57:48.630" v="39" actId="12"/>
          <ac:spMkLst>
            <pc:docMk/>
            <pc:sldMk cId="0" sldId="279"/>
            <ac:spMk id="781" creationId="{00000000-0000-0000-0000-000000000000}"/>
          </ac:spMkLst>
        </pc:spChg>
        <pc:spChg chg="mod">
          <ac:chgData name="Kashyap Snehal Patel" userId="d89c234c-b5bb-4ecc-91ce-a91755fca5c3" providerId="ADAL" clId="{6AB07559-715E-4FF1-B523-C39AF6C3EDB5}" dt="2021-12-08T16:54:47.349" v="17" actId="1076"/>
          <ac:spMkLst>
            <pc:docMk/>
            <pc:sldMk cId="0" sldId="279"/>
            <ac:spMk id="784" creationId="{00000000-0000-0000-0000-000000000000}"/>
          </ac:spMkLst>
        </pc:spChg>
        <pc:spChg chg="mod">
          <ac:chgData name="Kashyap Snehal Patel" userId="d89c234c-b5bb-4ecc-91ce-a91755fca5c3" providerId="ADAL" clId="{6AB07559-715E-4FF1-B523-C39AF6C3EDB5}" dt="2021-12-08T16:54:52.644" v="18" actId="1076"/>
          <ac:spMkLst>
            <pc:docMk/>
            <pc:sldMk cId="0" sldId="279"/>
            <ac:spMk id="785" creationId="{00000000-0000-0000-0000-000000000000}"/>
          </ac:spMkLst>
        </pc:spChg>
        <pc:spChg chg="mod">
          <ac:chgData name="Kashyap Snehal Patel" userId="d89c234c-b5bb-4ecc-91ce-a91755fca5c3" providerId="ADAL" clId="{6AB07559-715E-4FF1-B523-C39AF6C3EDB5}" dt="2021-12-08T16:54:36.021" v="15" actId="1076"/>
          <ac:spMkLst>
            <pc:docMk/>
            <pc:sldMk cId="0" sldId="279"/>
            <ac:spMk id="787" creationId="{00000000-0000-0000-0000-000000000000}"/>
          </ac:spMkLst>
        </pc:spChg>
        <pc:spChg chg="mod">
          <ac:chgData name="Kashyap Snehal Patel" userId="d89c234c-b5bb-4ecc-91ce-a91755fca5c3" providerId="ADAL" clId="{6AB07559-715E-4FF1-B523-C39AF6C3EDB5}" dt="2021-12-08T16:54:42.852" v="16" actId="1076"/>
          <ac:spMkLst>
            <pc:docMk/>
            <pc:sldMk cId="0" sldId="279"/>
            <ac:spMk id="788" creationId="{00000000-0000-0000-0000-000000000000}"/>
          </ac:spMkLst>
        </pc:spChg>
        <pc:spChg chg="mod">
          <ac:chgData name="Kashyap Snehal Patel" userId="d89c234c-b5bb-4ecc-91ce-a91755fca5c3" providerId="ADAL" clId="{6AB07559-715E-4FF1-B523-C39AF6C3EDB5}" dt="2021-12-08T16:54:29.269" v="14" actId="1076"/>
          <ac:spMkLst>
            <pc:docMk/>
            <pc:sldMk cId="0" sldId="279"/>
            <ac:spMk id="790" creationId="{00000000-0000-0000-0000-000000000000}"/>
          </ac:spMkLst>
        </pc:spChg>
        <pc:spChg chg="mod">
          <ac:chgData name="Kashyap Snehal Patel" userId="d89c234c-b5bb-4ecc-91ce-a91755fca5c3" providerId="ADAL" clId="{6AB07559-715E-4FF1-B523-C39AF6C3EDB5}" dt="2021-12-08T16:54:22.106" v="13" actId="1076"/>
          <ac:spMkLst>
            <pc:docMk/>
            <pc:sldMk cId="0" sldId="279"/>
            <ac:spMk id="791" creationId="{00000000-0000-0000-0000-000000000000}"/>
          </ac:spMkLst>
        </pc:spChg>
        <pc:spChg chg="mod">
          <ac:chgData name="Kashyap Snehal Patel" userId="d89c234c-b5bb-4ecc-91ce-a91755fca5c3" providerId="ADAL" clId="{6AB07559-715E-4FF1-B523-C39AF6C3EDB5}" dt="2021-12-08T16:53:13.637" v="4" actId="1076"/>
          <ac:spMkLst>
            <pc:docMk/>
            <pc:sldMk cId="0" sldId="279"/>
            <ac:spMk id="795" creationId="{00000000-0000-0000-0000-000000000000}"/>
          </ac:spMkLst>
        </pc:spChg>
        <pc:spChg chg="mod">
          <ac:chgData name="Kashyap Snehal Patel" userId="d89c234c-b5bb-4ecc-91ce-a91755fca5c3" providerId="ADAL" clId="{6AB07559-715E-4FF1-B523-C39AF6C3EDB5}" dt="2021-12-08T16:53:57.585" v="9" actId="14100"/>
          <ac:spMkLst>
            <pc:docMk/>
            <pc:sldMk cId="0" sldId="279"/>
            <ac:spMk id="800" creationId="{00000000-0000-0000-0000-000000000000}"/>
          </ac:spMkLst>
        </pc:spChg>
        <pc:spChg chg="mod">
          <ac:chgData name="Kashyap Snehal Patel" userId="d89c234c-b5bb-4ecc-91ce-a91755fca5c3" providerId="ADAL" clId="{6AB07559-715E-4FF1-B523-C39AF6C3EDB5}" dt="2021-12-08T16:54:02.992" v="10" actId="1076"/>
          <ac:spMkLst>
            <pc:docMk/>
            <pc:sldMk cId="0" sldId="279"/>
            <ac:spMk id="801" creationId="{00000000-0000-0000-0000-000000000000}"/>
          </ac:spMkLst>
        </pc:spChg>
        <pc:spChg chg="mod">
          <ac:chgData name="Kashyap Snehal Patel" userId="d89c234c-b5bb-4ecc-91ce-a91755fca5c3" providerId="ADAL" clId="{6AB07559-715E-4FF1-B523-C39AF6C3EDB5}" dt="2021-12-08T16:54:06.657" v="11" actId="14100"/>
          <ac:spMkLst>
            <pc:docMk/>
            <pc:sldMk cId="0" sldId="279"/>
            <ac:spMk id="803" creationId="{00000000-0000-0000-0000-000000000000}"/>
          </ac:spMkLst>
        </pc:spChg>
        <pc:spChg chg="mod">
          <ac:chgData name="Kashyap Snehal Patel" userId="d89c234c-b5bb-4ecc-91ce-a91755fca5c3" providerId="ADAL" clId="{6AB07559-715E-4FF1-B523-C39AF6C3EDB5}" dt="2021-12-08T16:56:06.563" v="25" actId="1076"/>
          <ac:spMkLst>
            <pc:docMk/>
            <pc:sldMk cId="0" sldId="279"/>
            <ac:spMk id="804" creationId="{00000000-0000-0000-0000-000000000000}"/>
          </ac:spMkLst>
        </pc:spChg>
        <pc:spChg chg="del mod">
          <ac:chgData name="Kashyap Snehal Patel" userId="d89c234c-b5bb-4ecc-91ce-a91755fca5c3" providerId="ADAL" clId="{6AB07559-715E-4FF1-B523-C39AF6C3EDB5}" dt="2021-12-08T16:55:36.760" v="22" actId="478"/>
          <ac:spMkLst>
            <pc:docMk/>
            <pc:sldMk cId="0" sldId="279"/>
            <ac:spMk id="805" creationId="{00000000-0000-0000-0000-000000000000}"/>
          </ac:spMkLst>
        </pc:spChg>
        <pc:grpChg chg="mod">
          <ac:chgData name="Kashyap Snehal Patel" userId="d89c234c-b5bb-4ecc-91ce-a91755fca5c3" providerId="ADAL" clId="{6AB07559-715E-4FF1-B523-C39AF6C3EDB5}" dt="2021-12-08T16:53:05.199" v="3" actId="1076"/>
          <ac:grpSpMkLst>
            <pc:docMk/>
            <pc:sldMk cId="0" sldId="279"/>
            <ac:grpSpMk id="782" creationId="{00000000-0000-0000-0000-000000000000}"/>
          </ac:grpSpMkLst>
        </pc:grpChg>
        <pc:picChg chg="mod">
          <ac:chgData name="Kashyap Snehal Patel" userId="d89c234c-b5bb-4ecc-91ce-a91755fca5c3" providerId="ADAL" clId="{6AB07559-715E-4FF1-B523-C39AF6C3EDB5}" dt="2021-12-08T16:58:00.704" v="40" actId="1076"/>
          <ac:picMkLst>
            <pc:docMk/>
            <pc:sldMk cId="0" sldId="279"/>
            <ac:picMk id="2" creationId="{684C6C9A-C3A1-4457-BBFE-19EDD20B8AFB}"/>
          </ac:picMkLst>
        </pc:picChg>
        <pc:picChg chg="mod">
          <ac:chgData name="Kashyap Snehal Patel" userId="d89c234c-b5bb-4ecc-91ce-a91755fca5c3" providerId="ADAL" clId="{6AB07559-715E-4FF1-B523-C39AF6C3EDB5}" dt="2021-12-08T16:55:23.553" v="19" actId="1076"/>
          <ac:picMkLst>
            <pc:docMk/>
            <pc:sldMk cId="0" sldId="279"/>
            <ac:picMk id="6" creationId="{893803BC-3374-4BC5-A252-FD92F743E124}"/>
          </ac:picMkLst>
        </pc:picChg>
        <pc:picChg chg="mod">
          <ac:chgData name="Kashyap Snehal Patel" userId="d89c234c-b5bb-4ecc-91ce-a91755fca5c3" providerId="ADAL" clId="{6AB07559-715E-4FF1-B523-C39AF6C3EDB5}" dt="2021-12-08T16:55:51.100" v="23" actId="1076"/>
          <ac:picMkLst>
            <pc:docMk/>
            <pc:sldMk cId="0" sldId="279"/>
            <ac:picMk id="7" creationId="{4D319F9A-308F-4F86-90C2-C9C999DD4881}"/>
          </ac:picMkLst>
        </pc:picChg>
        <pc:picChg chg="mod">
          <ac:chgData name="Kashyap Snehal Patel" userId="d89c234c-b5bb-4ecc-91ce-a91755fca5c3" providerId="ADAL" clId="{6AB07559-715E-4FF1-B523-C39AF6C3EDB5}" dt="2021-12-08T16:58:05.903" v="41" actId="1076"/>
          <ac:picMkLst>
            <pc:docMk/>
            <pc:sldMk cId="0" sldId="279"/>
            <ac:picMk id="8" creationId="{0BF6BA3D-CEAC-4560-B868-B1FB8DACDD20}"/>
          </ac:picMkLst>
        </pc:picChg>
      </pc:sldChg>
      <pc:sldChg chg="del">
        <pc:chgData name="Kashyap Snehal Patel" userId="d89c234c-b5bb-4ecc-91ce-a91755fca5c3" providerId="ADAL" clId="{6AB07559-715E-4FF1-B523-C39AF6C3EDB5}" dt="2021-12-08T17:28:38.692" v="110" actId="47"/>
        <pc:sldMkLst>
          <pc:docMk/>
          <pc:sldMk cId="0" sldId="280"/>
        </pc:sldMkLst>
      </pc:sldChg>
      <pc:sldChg chg="del">
        <pc:chgData name="Kashyap Snehal Patel" userId="d89c234c-b5bb-4ecc-91ce-a91755fca5c3" providerId="ADAL" clId="{6AB07559-715E-4FF1-B523-C39AF6C3EDB5}" dt="2021-12-08T17:28:38.692" v="110" actId="47"/>
        <pc:sldMkLst>
          <pc:docMk/>
          <pc:sldMk cId="0" sldId="282"/>
        </pc:sldMkLst>
      </pc:sldChg>
      <pc:sldChg chg="del">
        <pc:chgData name="Kashyap Snehal Patel" userId="d89c234c-b5bb-4ecc-91ce-a91755fca5c3" providerId="ADAL" clId="{6AB07559-715E-4FF1-B523-C39AF6C3EDB5}" dt="2021-12-08T17:28:38.692" v="110" actId="47"/>
        <pc:sldMkLst>
          <pc:docMk/>
          <pc:sldMk cId="0" sldId="283"/>
        </pc:sldMkLst>
      </pc:sldChg>
      <pc:sldChg chg="del">
        <pc:chgData name="Kashyap Snehal Patel" userId="d89c234c-b5bb-4ecc-91ce-a91755fca5c3" providerId="ADAL" clId="{6AB07559-715E-4FF1-B523-C39AF6C3EDB5}" dt="2021-12-08T17:28:38.692" v="110" actId="47"/>
        <pc:sldMkLst>
          <pc:docMk/>
          <pc:sldMk cId="0" sldId="284"/>
        </pc:sldMkLst>
      </pc:sldChg>
      <pc:sldChg chg="del">
        <pc:chgData name="Kashyap Snehal Patel" userId="d89c234c-b5bb-4ecc-91ce-a91755fca5c3" providerId="ADAL" clId="{6AB07559-715E-4FF1-B523-C39AF6C3EDB5}" dt="2021-12-08T17:28:38.692" v="110" actId="47"/>
        <pc:sldMkLst>
          <pc:docMk/>
          <pc:sldMk cId="0" sldId="285"/>
        </pc:sldMkLst>
      </pc:sldChg>
      <pc:sldChg chg="modSp mod">
        <pc:chgData name="Kashyap Snehal Patel" userId="d89c234c-b5bb-4ecc-91ce-a91755fca5c3" providerId="ADAL" clId="{6AB07559-715E-4FF1-B523-C39AF6C3EDB5}" dt="2021-12-08T17:24:23.010" v="109" actId="1076"/>
        <pc:sldMkLst>
          <pc:docMk/>
          <pc:sldMk cId="0" sldId="286"/>
        </pc:sldMkLst>
        <pc:spChg chg="mod">
          <ac:chgData name="Kashyap Snehal Patel" userId="d89c234c-b5bb-4ecc-91ce-a91755fca5c3" providerId="ADAL" clId="{6AB07559-715E-4FF1-B523-C39AF6C3EDB5}" dt="2021-12-08T17:24:01.769" v="106" actId="1076"/>
          <ac:spMkLst>
            <pc:docMk/>
            <pc:sldMk cId="0" sldId="286"/>
            <ac:spMk id="28" creationId="{6F6ED5D1-3EC2-4076-B9A7-FB771D71E77C}"/>
          </ac:spMkLst>
        </pc:spChg>
        <pc:spChg chg="mod">
          <ac:chgData name="Kashyap Snehal Patel" userId="d89c234c-b5bb-4ecc-91ce-a91755fca5c3" providerId="ADAL" clId="{6AB07559-715E-4FF1-B523-C39AF6C3EDB5}" dt="2021-12-08T17:23:48.149" v="103" actId="1076"/>
          <ac:spMkLst>
            <pc:docMk/>
            <pc:sldMk cId="0" sldId="286"/>
            <ac:spMk id="31" creationId="{BD731C84-E996-4187-A591-85D3A9AF25E5}"/>
          </ac:spMkLst>
        </pc:spChg>
        <pc:spChg chg="mod">
          <ac:chgData name="Kashyap Snehal Patel" userId="d89c234c-b5bb-4ecc-91ce-a91755fca5c3" providerId="ADAL" clId="{6AB07559-715E-4FF1-B523-C39AF6C3EDB5}" dt="2021-12-08T17:24:08.764" v="108" actId="1076"/>
          <ac:spMkLst>
            <pc:docMk/>
            <pc:sldMk cId="0" sldId="286"/>
            <ac:spMk id="32" creationId="{E842E842-E95E-4CC4-89A9-CD3ABF900754}"/>
          </ac:spMkLst>
        </pc:spChg>
        <pc:spChg chg="mod">
          <ac:chgData name="Kashyap Snehal Patel" userId="d89c234c-b5bb-4ecc-91ce-a91755fca5c3" providerId="ADAL" clId="{6AB07559-715E-4FF1-B523-C39AF6C3EDB5}" dt="2021-12-08T17:23:40.971" v="101" actId="1076"/>
          <ac:spMkLst>
            <pc:docMk/>
            <pc:sldMk cId="0" sldId="286"/>
            <ac:spMk id="36" creationId="{686853A6-3D87-4700-A5C2-574B810945A3}"/>
          </ac:spMkLst>
        </pc:spChg>
        <pc:spChg chg="mod">
          <ac:chgData name="Kashyap Snehal Patel" userId="d89c234c-b5bb-4ecc-91ce-a91755fca5c3" providerId="ADAL" clId="{6AB07559-715E-4FF1-B523-C39AF6C3EDB5}" dt="2021-12-08T17:24:23.010" v="109" actId="1076"/>
          <ac:spMkLst>
            <pc:docMk/>
            <pc:sldMk cId="0" sldId="286"/>
            <ac:spMk id="1188" creationId="{00000000-0000-0000-0000-000000000000}"/>
          </ac:spMkLst>
        </pc:spChg>
      </pc:sldChg>
      <pc:sldChg chg="del">
        <pc:chgData name="Kashyap Snehal Patel" userId="d89c234c-b5bb-4ecc-91ce-a91755fca5c3" providerId="ADAL" clId="{6AB07559-715E-4FF1-B523-C39AF6C3EDB5}" dt="2021-12-08T17:28:38.692" v="110" actId="47"/>
        <pc:sldMkLst>
          <pc:docMk/>
          <pc:sldMk cId="0" sldId="287"/>
        </pc:sldMkLst>
      </pc:sldChg>
      <pc:sldChg chg="del">
        <pc:chgData name="Kashyap Snehal Patel" userId="d89c234c-b5bb-4ecc-91ce-a91755fca5c3" providerId="ADAL" clId="{6AB07559-715E-4FF1-B523-C39AF6C3EDB5}" dt="2021-12-08T17:28:38.692" v="110" actId="47"/>
        <pc:sldMkLst>
          <pc:docMk/>
          <pc:sldMk cId="0" sldId="288"/>
        </pc:sldMkLst>
      </pc:sldChg>
      <pc:sldChg chg="del">
        <pc:chgData name="Kashyap Snehal Patel" userId="d89c234c-b5bb-4ecc-91ce-a91755fca5c3" providerId="ADAL" clId="{6AB07559-715E-4FF1-B523-C39AF6C3EDB5}" dt="2021-12-08T17:28:38.692" v="110" actId="47"/>
        <pc:sldMkLst>
          <pc:docMk/>
          <pc:sldMk cId="0" sldId="289"/>
        </pc:sldMkLst>
      </pc:sldChg>
      <pc:sldChg chg="del">
        <pc:chgData name="Kashyap Snehal Patel" userId="d89c234c-b5bb-4ecc-91ce-a91755fca5c3" providerId="ADAL" clId="{6AB07559-715E-4FF1-B523-C39AF6C3EDB5}" dt="2021-12-08T17:28:38.692" v="110" actId="47"/>
        <pc:sldMkLst>
          <pc:docMk/>
          <pc:sldMk cId="0" sldId="290"/>
        </pc:sldMkLst>
      </pc:sldChg>
      <pc:sldChg chg="del">
        <pc:chgData name="Kashyap Snehal Patel" userId="d89c234c-b5bb-4ecc-91ce-a91755fca5c3" providerId="ADAL" clId="{6AB07559-715E-4FF1-B523-C39AF6C3EDB5}" dt="2021-12-08T17:28:38.692" v="110" actId="47"/>
        <pc:sldMkLst>
          <pc:docMk/>
          <pc:sldMk cId="0" sldId="291"/>
        </pc:sldMkLst>
      </pc:sldChg>
      <pc:sldChg chg="del">
        <pc:chgData name="Kashyap Snehal Patel" userId="d89c234c-b5bb-4ecc-91ce-a91755fca5c3" providerId="ADAL" clId="{6AB07559-715E-4FF1-B523-C39AF6C3EDB5}" dt="2021-12-08T17:28:38.692" v="110" actId="47"/>
        <pc:sldMkLst>
          <pc:docMk/>
          <pc:sldMk cId="0" sldId="292"/>
        </pc:sldMkLst>
      </pc:sldChg>
      <pc:sldChg chg="del">
        <pc:chgData name="Kashyap Snehal Patel" userId="d89c234c-b5bb-4ecc-91ce-a91755fca5c3" providerId="ADAL" clId="{6AB07559-715E-4FF1-B523-C39AF6C3EDB5}" dt="2021-12-08T17:28:38.692" v="110" actId="47"/>
        <pc:sldMkLst>
          <pc:docMk/>
          <pc:sldMk cId="0" sldId="293"/>
        </pc:sldMkLst>
      </pc:sldChg>
      <pc:sldChg chg="del">
        <pc:chgData name="Kashyap Snehal Patel" userId="d89c234c-b5bb-4ecc-91ce-a91755fca5c3" providerId="ADAL" clId="{6AB07559-715E-4FF1-B523-C39AF6C3EDB5}" dt="2021-12-08T17:28:38.692" v="110" actId="47"/>
        <pc:sldMkLst>
          <pc:docMk/>
          <pc:sldMk cId="0" sldId="294"/>
        </pc:sldMkLst>
      </pc:sldChg>
      <pc:sldChg chg="del">
        <pc:chgData name="Kashyap Snehal Patel" userId="d89c234c-b5bb-4ecc-91ce-a91755fca5c3" providerId="ADAL" clId="{6AB07559-715E-4FF1-B523-C39AF6C3EDB5}" dt="2021-12-08T17:28:38.692" v="110" actId="47"/>
        <pc:sldMkLst>
          <pc:docMk/>
          <pc:sldMk cId="0" sldId="295"/>
        </pc:sldMkLst>
      </pc:sldChg>
      <pc:sldChg chg="del">
        <pc:chgData name="Kashyap Snehal Patel" userId="d89c234c-b5bb-4ecc-91ce-a91755fca5c3" providerId="ADAL" clId="{6AB07559-715E-4FF1-B523-C39AF6C3EDB5}" dt="2021-12-08T17:28:38.692" v="110" actId="47"/>
        <pc:sldMkLst>
          <pc:docMk/>
          <pc:sldMk cId="0" sldId="296"/>
        </pc:sldMkLst>
      </pc:sldChg>
      <pc:sldChg chg="del">
        <pc:chgData name="Kashyap Snehal Patel" userId="d89c234c-b5bb-4ecc-91ce-a91755fca5c3" providerId="ADAL" clId="{6AB07559-715E-4FF1-B523-C39AF6C3EDB5}" dt="2021-12-08T17:28:38.692" v="110" actId="47"/>
        <pc:sldMkLst>
          <pc:docMk/>
          <pc:sldMk cId="0" sldId="297"/>
        </pc:sldMkLst>
      </pc:sldChg>
      <pc:sldChg chg="del">
        <pc:chgData name="Kashyap Snehal Patel" userId="d89c234c-b5bb-4ecc-91ce-a91755fca5c3" providerId="ADAL" clId="{6AB07559-715E-4FF1-B523-C39AF6C3EDB5}" dt="2021-12-08T17:28:38.692" v="110" actId="47"/>
        <pc:sldMkLst>
          <pc:docMk/>
          <pc:sldMk cId="0" sldId="298"/>
        </pc:sldMkLst>
      </pc:sldChg>
      <pc:sldChg chg="del">
        <pc:chgData name="Kashyap Snehal Patel" userId="d89c234c-b5bb-4ecc-91ce-a91755fca5c3" providerId="ADAL" clId="{6AB07559-715E-4FF1-B523-C39AF6C3EDB5}" dt="2021-12-08T17:28:38.692" v="110" actId="47"/>
        <pc:sldMkLst>
          <pc:docMk/>
          <pc:sldMk cId="0" sldId="299"/>
        </pc:sldMkLst>
      </pc:sldChg>
      <pc:sldChg chg="del">
        <pc:chgData name="Kashyap Snehal Patel" userId="d89c234c-b5bb-4ecc-91ce-a91755fca5c3" providerId="ADAL" clId="{6AB07559-715E-4FF1-B523-C39AF6C3EDB5}" dt="2021-12-08T17:28:38.692" v="110" actId="47"/>
        <pc:sldMkLst>
          <pc:docMk/>
          <pc:sldMk cId="0" sldId="300"/>
        </pc:sldMkLst>
      </pc:sldChg>
      <pc:sldChg chg="del">
        <pc:chgData name="Kashyap Snehal Patel" userId="d89c234c-b5bb-4ecc-91ce-a91755fca5c3" providerId="ADAL" clId="{6AB07559-715E-4FF1-B523-C39AF6C3EDB5}" dt="2021-12-08T17:28:38.692" v="110" actId="47"/>
        <pc:sldMkLst>
          <pc:docMk/>
          <pc:sldMk cId="0" sldId="301"/>
        </pc:sldMkLst>
      </pc:sldChg>
      <pc:sldChg chg="del">
        <pc:chgData name="Kashyap Snehal Patel" userId="d89c234c-b5bb-4ecc-91ce-a91755fca5c3" providerId="ADAL" clId="{6AB07559-715E-4FF1-B523-C39AF6C3EDB5}" dt="2021-12-08T17:28:38.692" v="110" actId="47"/>
        <pc:sldMkLst>
          <pc:docMk/>
          <pc:sldMk cId="0" sldId="302"/>
        </pc:sldMkLst>
      </pc:sldChg>
      <pc:sldChg chg="del">
        <pc:chgData name="Kashyap Snehal Patel" userId="d89c234c-b5bb-4ecc-91ce-a91755fca5c3" providerId="ADAL" clId="{6AB07559-715E-4FF1-B523-C39AF6C3EDB5}" dt="2021-12-08T17:28:38.692" v="110" actId="47"/>
        <pc:sldMkLst>
          <pc:docMk/>
          <pc:sldMk cId="0" sldId="303"/>
        </pc:sldMkLst>
      </pc:sldChg>
      <pc:sldChg chg="del">
        <pc:chgData name="Kashyap Snehal Patel" userId="d89c234c-b5bb-4ecc-91ce-a91755fca5c3" providerId="ADAL" clId="{6AB07559-715E-4FF1-B523-C39AF6C3EDB5}" dt="2021-12-08T17:28:38.692" v="110" actId="47"/>
        <pc:sldMkLst>
          <pc:docMk/>
          <pc:sldMk cId="0" sldId="304"/>
        </pc:sldMkLst>
      </pc:sldChg>
      <pc:sldChg chg="del">
        <pc:chgData name="Kashyap Snehal Patel" userId="d89c234c-b5bb-4ecc-91ce-a91755fca5c3" providerId="ADAL" clId="{6AB07559-715E-4FF1-B523-C39AF6C3EDB5}" dt="2021-12-08T17:28:38.692" v="110" actId="47"/>
        <pc:sldMkLst>
          <pc:docMk/>
          <pc:sldMk cId="0" sldId="305"/>
        </pc:sldMkLst>
      </pc:sldChg>
      <pc:sldChg chg="del">
        <pc:chgData name="Kashyap Snehal Patel" userId="d89c234c-b5bb-4ecc-91ce-a91755fca5c3" providerId="ADAL" clId="{6AB07559-715E-4FF1-B523-C39AF6C3EDB5}" dt="2021-12-08T17:28:38.692" v="110" actId="47"/>
        <pc:sldMkLst>
          <pc:docMk/>
          <pc:sldMk cId="0" sldId="306"/>
        </pc:sldMkLst>
      </pc:sldChg>
      <pc:sldChg chg="del">
        <pc:chgData name="Kashyap Snehal Patel" userId="d89c234c-b5bb-4ecc-91ce-a91755fca5c3" providerId="ADAL" clId="{6AB07559-715E-4FF1-B523-C39AF6C3EDB5}" dt="2021-12-08T17:28:38.692" v="110" actId="47"/>
        <pc:sldMkLst>
          <pc:docMk/>
          <pc:sldMk cId="0" sldId="307"/>
        </pc:sldMkLst>
      </pc:sldChg>
      <pc:sldChg chg="del">
        <pc:chgData name="Kashyap Snehal Patel" userId="d89c234c-b5bb-4ecc-91ce-a91755fca5c3" providerId="ADAL" clId="{6AB07559-715E-4FF1-B523-C39AF6C3EDB5}" dt="2021-12-08T17:28:38.692" v="110" actId="47"/>
        <pc:sldMkLst>
          <pc:docMk/>
          <pc:sldMk cId="0" sldId="308"/>
        </pc:sldMkLst>
      </pc:sldChg>
      <pc:sldChg chg="del">
        <pc:chgData name="Kashyap Snehal Patel" userId="d89c234c-b5bb-4ecc-91ce-a91755fca5c3" providerId="ADAL" clId="{6AB07559-715E-4FF1-B523-C39AF6C3EDB5}" dt="2021-12-08T17:28:38.692" v="110" actId="47"/>
        <pc:sldMkLst>
          <pc:docMk/>
          <pc:sldMk cId="0" sldId="309"/>
        </pc:sldMkLst>
      </pc:sldChg>
      <pc:sldChg chg="del">
        <pc:chgData name="Kashyap Snehal Patel" userId="d89c234c-b5bb-4ecc-91ce-a91755fca5c3" providerId="ADAL" clId="{6AB07559-715E-4FF1-B523-C39AF6C3EDB5}" dt="2021-12-08T17:28:38.692" v="110" actId="47"/>
        <pc:sldMkLst>
          <pc:docMk/>
          <pc:sldMk cId="0" sldId="310"/>
        </pc:sldMkLst>
      </pc:sldChg>
      <pc:sldChg chg="del">
        <pc:chgData name="Kashyap Snehal Patel" userId="d89c234c-b5bb-4ecc-91ce-a91755fca5c3" providerId="ADAL" clId="{6AB07559-715E-4FF1-B523-C39AF6C3EDB5}" dt="2021-12-08T17:28:38.692" v="110" actId="47"/>
        <pc:sldMkLst>
          <pc:docMk/>
          <pc:sldMk cId="0" sldId="311"/>
        </pc:sldMkLst>
      </pc:sldChg>
      <pc:sldChg chg="del">
        <pc:chgData name="Kashyap Snehal Patel" userId="d89c234c-b5bb-4ecc-91ce-a91755fca5c3" providerId="ADAL" clId="{6AB07559-715E-4FF1-B523-C39AF6C3EDB5}" dt="2021-12-08T17:28:38.692" v="110" actId="47"/>
        <pc:sldMkLst>
          <pc:docMk/>
          <pc:sldMk cId="0" sldId="312"/>
        </pc:sldMkLst>
      </pc:sldChg>
      <pc:sldChg chg="del">
        <pc:chgData name="Kashyap Snehal Patel" userId="d89c234c-b5bb-4ecc-91ce-a91755fca5c3" providerId="ADAL" clId="{6AB07559-715E-4FF1-B523-C39AF6C3EDB5}" dt="2021-12-08T17:28:38.692" v="110" actId="47"/>
        <pc:sldMkLst>
          <pc:docMk/>
          <pc:sldMk cId="0" sldId="313"/>
        </pc:sldMkLst>
      </pc:sldChg>
      <pc:sldChg chg="del">
        <pc:chgData name="Kashyap Snehal Patel" userId="d89c234c-b5bb-4ecc-91ce-a91755fca5c3" providerId="ADAL" clId="{6AB07559-715E-4FF1-B523-C39AF6C3EDB5}" dt="2021-12-08T17:28:38.692" v="110" actId="47"/>
        <pc:sldMkLst>
          <pc:docMk/>
          <pc:sldMk cId="0" sldId="314"/>
        </pc:sldMkLst>
      </pc:sldChg>
      <pc:sldChg chg="modSp mod">
        <pc:chgData name="Kashyap Snehal Patel" userId="d89c234c-b5bb-4ecc-91ce-a91755fca5c3" providerId="ADAL" clId="{6AB07559-715E-4FF1-B523-C39AF6C3EDB5}" dt="2021-12-08T17:08:27.226" v="98" actId="20577"/>
        <pc:sldMkLst>
          <pc:docMk/>
          <pc:sldMk cId="0" sldId="315"/>
        </pc:sldMkLst>
        <pc:spChg chg="mod">
          <ac:chgData name="Kashyap Snehal Patel" userId="d89c234c-b5bb-4ecc-91ce-a91755fca5c3" providerId="ADAL" clId="{6AB07559-715E-4FF1-B523-C39AF6C3EDB5}" dt="2021-12-08T17:08:27.226" v="98" actId="20577"/>
          <ac:spMkLst>
            <pc:docMk/>
            <pc:sldMk cId="0" sldId="315"/>
            <ac:spMk id="2352" creationId="{00000000-0000-0000-0000-000000000000}"/>
          </ac:spMkLst>
        </pc:spChg>
        <pc:spChg chg="mod">
          <ac:chgData name="Kashyap Snehal Patel" userId="d89c234c-b5bb-4ecc-91ce-a91755fca5c3" providerId="ADAL" clId="{6AB07559-715E-4FF1-B523-C39AF6C3EDB5}" dt="2021-12-08T17:05:05.633" v="75" actId="1076"/>
          <ac:spMkLst>
            <pc:docMk/>
            <pc:sldMk cId="0" sldId="315"/>
            <ac:spMk id="2361" creationId="{00000000-0000-0000-0000-000000000000}"/>
          </ac:spMkLst>
        </pc:spChg>
        <pc:spChg chg="mod">
          <ac:chgData name="Kashyap Snehal Patel" userId="d89c234c-b5bb-4ecc-91ce-a91755fca5c3" providerId="ADAL" clId="{6AB07559-715E-4FF1-B523-C39AF6C3EDB5}" dt="2021-12-08T17:05:01.003" v="74" actId="121"/>
          <ac:spMkLst>
            <pc:docMk/>
            <pc:sldMk cId="0" sldId="315"/>
            <ac:spMk id="2362" creationId="{00000000-0000-0000-0000-000000000000}"/>
          </ac:spMkLst>
        </pc:spChg>
        <pc:spChg chg="mod">
          <ac:chgData name="Kashyap Snehal Patel" userId="d89c234c-b5bb-4ecc-91ce-a91755fca5c3" providerId="ADAL" clId="{6AB07559-715E-4FF1-B523-C39AF6C3EDB5}" dt="2021-12-08T17:04:51.991" v="72" actId="1076"/>
          <ac:spMkLst>
            <pc:docMk/>
            <pc:sldMk cId="0" sldId="315"/>
            <ac:spMk id="2363" creationId="{00000000-0000-0000-0000-000000000000}"/>
          </ac:spMkLst>
        </pc:spChg>
        <pc:spChg chg="mod">
          <ac:chgData name="Kashyap Snehal Patel" userId="d89c234c-b5bb-4ecc-91ce-a91755fca5c3" providerId="ADAL" clId="{6AB07559-715E-4FF1-B523-C39AF6C3EDB5}" dt="2021-12-08T17:04:18.256" v="67" actId="6549"/>
          <ac:spMkLst>
            <pc:docMk/>
            <pc:sldMk cId="0" sldId="315"/>
            <ac:spMk id="2364" creationId="{00000000-0000-0000-0000-000000000000}"/>
          </ac:spMkLst>
        </pc:spChg>
        <pc:spChg chg="mod">
          <ac:chgData name="Kashyap Snehal Patel" userId="d89c234c-b5bb-4ecc-91ce-a91755fca5c3" providerId="ADAL" clId="{6AB07559-715E-4FF1-B523-C39AF6C3EDB5}" dt="2021-12-08T17:04:56.401" v="73" actId="1076"/>
          <ac:spMkLst>
            <pc:docMk/>
            <pc:sldMk cId="0" sldId="315"/>
            <ac:spMk id="2365" creationId="{00000000-0000-0000-0000-000000000000}"/>
          </ac:spMkLst>
        </pc:spChg>
        <pc:spChg chg="mod">
          <ac:chgData name="Kashyap Snehal Patel" userId="d89c234c-b5bb-4ecc-91ce-a91755fca5c3" providerId="ADAL" clId="{6AB07559-715E-4FF1-B523-C39AF6C3EDB5}" dt="2021-12-08T17:01:00.269" v="51" actId="1076"/>
          <ac:spMkLst>
            <pc:docMk/>
            <pc:sldMk cId="0" sldId="315"/>
            <ac:spMk id="2366" creationId="{00000000-0000-0000-0000-000000000000}"/>
          </ac:spMkLst>
        </pc:spChg>
        <pc:spChg chg="mod">
          <ac:chgData name="Kashyap Snehal Patel" userId="d89c234c-b5bb-4ecc-91ce-a91755fca5c3" providerId="ADAL" clId="{6AB07559-715E-4FF1-B523-C39AF6C3EDB5}" dt="2021-12-08T17:06:35.158" v="88" actId="1076"/>
          <ac:spMkLst>
            <pc:docMk/>
            <pc:sldMk cId="0" sldId="315"/>
            <ac:spMk id="2367" creationId="{00000000-0000-0000-0000-000000000000}"/>
          </ac:spMkLst>
        </pc:spChg>
        <pc:spChg chg="mod">
          <ac:chgData name="Kashyap Snehal Patel" userId="d89c234c-b5bb-4ecc-91ce-a91755fca5c3" providerId="ADAL" clId="{6AB07559-715E-4FF1-B523-C39AF6C3EDB5}" dt="2021-12-08T17:06:28.802" v="87" actId="1076"/>
          <ac:spMkLst>
            <pc:docMk/>
            <pc:sldMk cId="0" sldId="315"/>
            <ac:spMk id="2368" creationId="{00000000-0000-0000-0000-000000000000}"/>
          </ac:spMkLst>
        </pc:spChg>
        <pc:spChg chg="mod">
          <ac:chgData name="Kashyap Snehal Patel" userId="d89c234c-b5bb-4ecc-91ce-a91755fca5c3" providerId="ADAL" clId="{6AB07559-715E-4FF1-B523-C39AF6C3EDB5}" dt="2021-12-08T17:06:56.917" v="92" actId="1076"/>
          <ac:spMkLst>
            <pc:docMk/>
            <pc:sldMk cId="0" sldId="315"/>
            <ac:spMk id="2370" creationId="{00000000-0000-0000-0000-000000000000}"/>
          </ac:spMkLst>
        </pc:spChg>
        <pc:spChg chg="mod">
          <ac:chgData name="Kashyap Snehal Patel" userId="d89c234c-b5bb-4ecc-91ce-a91755fca5c3" providerId="ADAL" clId="{6AB07559-715E-4FF1-B523-C39AF6C3EDB5}" dt="2021-12-08T17:07:27.138" v="95" actId="1076"/>
          <ac:spMkLst>
            <pc:docMk/>
            <pc:sldMk cId="0" sldId="315"/>
            <ac:spMk id="2372" creationId="{00000000-0000-0000-0000-000000000000}"/>
          </ac:spMkLst>
        </pc:spChg>
        <pc:spChg chg="mod">
          <ac:chgData name="Kashyap Snehal Patel" userId="d89c234c-b5bb-4ecc-91ce-a91755fca5c3" providerId="ADAL" clId="{6AB07559-715E-4FF1-B523-C39AF6C3EDB5}" dt="2021-12-08T17:06:20.266" v="86" actId="1076"/>
          <ac:spMkLst>
            <pc:docMk/>
            <pc:sldMk cId="0" sldId="315"/>
            <ac:spMk id="2373" creationId="{00000000-0000-0000-0000-000000000000}"/>
          </ac:spMkLst>
        </pc:spChg>
        <pc:spChg chg="mod">
          <ac:chgData name="Kashyap Snehal Patel" userId="d89c234c-b5bb-4ecc-91ce-a91755fca5c3" providerId="ADAL" clId="{6AB07559-715E-4FF1-B523-C39AF6C3EDB5}" dt="2021-12-08T17:07:17.350" v="93" actId="1076"/>
          <ac:spMkLst>
            <pc:docMk/>
            <pc:sldMk cId="0" sldId="315"/>
            <ac:spMk id="2374" creationId="{00000000-0000-0000-0000-000000000000}"/>
          </ac:spMkLst>
        </pc:spChg>
        <pc:spChg chg="mod">
          <ac:chgData name="Kashyap Snehal Patel" userId="d89c234c-b5bb-4ecc-91ce-a91755fca5c3" providerId="ADAL" clId="{6AB07559-715E-4FF1-B523-C39AF6C3EDB5}" dt="2021-12-08T17:06:48.394" v="91" actId="1076"/>
          <ac:spMkLst>
            <pc:docMk/>
            <pc:sldMk cId="0" sldId="315"/>
            <ac:spMk id="2375" creationId="{00000000-0000-0000-0000-000000000000}"/>
          </ac:spMkLst>
        </pc:spChg>
        <pc:spChg chg="mod">
          <ac:chgData name="Kashyap Snehal Patel" userId="d89c234c-b5bb-4ecc-91ce-a91755fca5c3" providerId="ADAL" clId="{6AB07559-715E-4FF1-B523-C39AF6C3EDB5}" dt="2021-12-08T17:05:25.326" v="79" actId="1076"/>
          <ac:spMkLst>
            <pc:docMk/>
            <pc:sldMk cId="0" sldId="315"/>
            <ac:spMk id="2376" creationId="{00000000-0000-0000-0000-000000000000}"/>
          </ac:spMkLst>
        </pc:spChg>
        <pc:spChg chg="mod">
          <ac:chgData name="Kashyap Snehal Patel" userId="d89c234c-b5bb-4ecc-91ce-a91755fca5c3" providerId="ADAL" clId="{6AB07559-715E-4FF1-B523-C39AF6C3EDB5}" dt="2021-12-08T17:05:16.351" v="77" actId="1076"/>
          <ac:spMkLst>
            <pc:docMk/>
            <pc:sldMk cId="0" sldId="315"/>
            <ac:spMk id="2377" creationId="{00000000-0000-0000-0000-000000000000}"/>
          </ac:spMkLst>
        </pc:spChg>
        <pc:spChg chg="mod">
          <ac:chgData name="Kashyap Snehal Patel" userId="d89c234c-b5bb-4ecc-91ce-a91755fca5c3" providerId="ADAL" clId="{6AB07559-715E-4FF1-B523-C39AF6C3EDB5}" dt="2021-12-08T17:05:33.854" v="81" actId="1076"/>
          <ac:spMkLst>
            <pc:docMk/>
            <pc:sldMk cId="0" sldId="315"/>
            <ac:spMk id="2378" creationId="{00000000-0000-0000-0000-000000000000}"/>
          </ac:spMkLst>
        </pc:spChg>
      </pc:sldChg>
      <pc:sldChg chg="del">
        <pc:chgData name="Kashyap Snehal Patel" userId="d89c234c-b5bb-4ecc-91ce-a91755fca5c3" providerId="ADAL" clId="{6AB07559-715E-4FF1-B523-C39AF6C3EDB5}" dt="2021-12-08T17:28:38.692" v="110" actId="47"/>
        <pc:sldMkLst>
          <pc:docMk/>
          <pc:sldMk cId="0" sldId="316"/>
        </pc:sldMkLst>
      </pc:sldChg>
      <pc:sldChg chg="del">
        <pc:chgData name="Kashyap Snehal Patel" userId="d89c234c-b5bb-4ecc-91ce-a91755fca5c3" providerId="ADAL" clId="{6AB07559-715E-4FF1-B523-C39AF6C3EDB5}" dt="2021-12-08T17:28:38.692" v="110" actId="47"/>
        <pc:sldMkLst>
          <pc:docMk/>
          <pc:sldMk cId="0" sldId="317"/>
        </pc:sldMkLst>
      </pc:sldChg>
      <pc:sldChg chg="del">
        <pc:chgData name="Kashyap Snehal Patel" userId="d89c234c-b5bb-4ecc-91ce-a91755fca5c3" providerId="ADAL" clId="{6AB07559-715E-4FF1-B523-C39AF6C3EDB5}" dt="2021-12-08T17:28:38.692" v="110" actId="47"/>
        <pc:sldMkLst>
          <pc:docMk/>
          <pc:sldMk cId="0" sldId="318"/>
        </pc:sldMkLst>
      </pc:sldChg>
      <pc:sldChg chg="del">
        <pc:chgData name="Kashyap Snehal Patel" userId="d89c234c-b5bb-4ecc-91ce-a91755fca5c3" providerId="ADAL" clId="{6AB07559-715E-4FF1-B523-C39AF6C3EDB5}" dt="2021-12-08T17:28:38.692" v="110" actId="47"/>
        <pc:sldMkLst>
          <pc:docMk/>
          <pc:sldMk cId="0" sldId="319"/>
        </pc:sldMkLst>
      </pc:sldChg>
      <pc:sldChg chg="del">
        <pc:chgData name="Kashyap Snehal Patel" userId="d89c234c-b5bb-4ecc-91ce-a91755fca5c3" providerId="ADAL" clId="{6AB07559-715E-4FF1-B523-C39AF6C3EDB5}" dt="2021-12-08T17:28:38.692" v="110" actId="47"/>
        <pc:sldMkLst>
          <pc:docMk/>
          <pc:sldMk cId="0" sldId="320"/>
        </pc:sldMkLst>
      </pc:sldChg>
      <pc:sldChg chg="del">
        <pc:chgData name="Kashyap Snehal Patel" userId="d89c234c-b5bb-4ecc-91ce-a91755fca5c3" providerId="ADAL" clId="{6AB07559-715E-4FF1-B523-C39AF6C3EDB5}" dt="2021-12-08T17:28:38.692" v="110" actId="47"/>
        <pc:sldMkLst>
          <pc:docMk/>
          <pc:sldMk cId="0" sldId="321"/>
        </pc:sldMkLst>
      </pc:sldChg>
      <pc:sldChg chg="del">
        <pc:chgData name="Kashyap Snehal Patel" userId="d89c234c-b5bb-4ecc-91ce-a91755fca5c3" providerId="ADAL" clId="{6AB07559-715E-4FF1-B523-C39AF6C3EDB5}" dt="2021-12-08T17:28:38.692" v="110" actId="47"/>
        <pc:sldMkLst>
          <pc:docMk/>
          <pc:sldMk cId="0" sldId="322"/>
        </pc:sldMkLst>
      </pc:sldChg>
      <pc:sldChg chg="del">
        <pc:chgData name="Kashyap Snehal Patel" userId="d89c234c-b5bb-4ecc-91ce-a91755fca5c3" providerId="ADAL" clId="{6AB07559-715E-4FF1-B523-C39AF6C3EDB5}" dt="2021-12-08T17:28:38.692" v="110" actId="47"/>
        <pc:sldMkLst>
          <pc:docMk/>
          <pc:sldMk cId="0" sldId="323"/>
        </pc:sldMkLst>
      </pc:sldChg>
      <pc:sldChg chg="del">
        <pc:chgData name="Kashyap Snehal Patel" userId="d89c234c-b5bb-4ecc-91ce-a91755fca5c3" providerId="ADAL" clId="{6AB07559-715E-4FF1-B523-C39AF6C3EDB5}" dt="2021-12-08T17:28:38.692" v="110" actId="47"/>
        <pc:sldMkLst>
          <pc:docMk/>
          <pc:sldMk cId="0" sldId="324"/>
        </pc:sldMkLst>
      </pc:sldChg>
      <pc:sldChg chg="del">
        <pc:chgData name="Kashyap Snehal Patel" userId="d89c234c-b5bb-4ecc-91ce-a91755fca5c3" providerId="ADAL" clId="{6AB07559-715E-4FF1-B523-C39AF6C3EDB5}" dt="2021-12-08T17:28:38.692" v="110" actId="47"/>
        <pc:sldMkLst>
          <pc:docMk/>
          <pc:sldMk cId="0" sldId="325"/>
        </pc:sldMkLst>
      </pc:sldChg>
      <pc:sldChg chg="del">
        <pc:chgData name="Kashyap Snehal Patel" userId="d89c234c-b5bb-4ecc-91ce-a91755fca5c3" providerId="ADAL" clId="{6AB07559-715E-4FF1-B523-C39AF6C3EDB5}" dt="2021-12-08T17:28:38.692" v="110" actId="47"/>
        <pc:sldMkLst>
          <pc:docMk/>
          <pc:sldMk cId="0" sldId="326"/>
        </pc:sldMkLst>
      </pc:sldChg>
      <pc:sldChg chg="del">
        <pc:chgData name="Kashyap Snehal Patel" userId="d89c234c-b5bb-4ecc-91ce-a91755fca5c3" providerId="ADAL" clId="{6AB07559-715E-4FF1-B523-C39AF6C3EDB5}" dt="2021-12-08T17:28:38.692" v="110" actId="47"/>
        <pc:sldMkLst>
          <pc:docMk/>
          <pc:sldMk cId="0" sldId="327"/>
        </pc:sldMkLst>
      </pc:sldChg>
      <pc:sldChg chg="del">
        <pc:chgData name="Kashyap Snehal Patel" userId="d89c234c-b5bb-4ecc-91ce-a91755fca5c3" providerId="ADAL" clId="{6AB07559-715E-4FF1-B523-C39AF6C3EDB5}" dt="2021-12-08T17:28:38.692" v="110" actId="47"/>
        <pc:sldMkLst>
          <pc:docMk/>
          <pc:sldMk cId="0" sldId="328"/>
        </pc:sldMkLst>
      </pc:sldChg>
      <pc:sldChg chg="del">
        <pc:chgData name="Kashyap Snehal Patel" userId="d89c234c-b5bb-4ecc-91ce-a91755fca5c3" providerId="ADAL" clId="{6AB07559-715E-4FF1-B523-C39AF6C3EDB5}" dt="2021-12-08T17:28:38.692" v="110" actId="47"/>
        <pc:sldMkLst>
          <pc:docMk/>
          <pc:sldMk cId="0" sldId="329"/>
        </pc:sldMkLst>
      </pc:sldChg>
      <pc:sldChg chg="del">
        <pc:chgData name="Kashyap Snehal Patel" userId="d89c234c-b5bb-4ecc-91ce-a91755fca5c3" providerId="ADAL" clId="{6AB07559-715E-4FF1-B523-C39AF6C3EDB5}" dt="2021-12-08T17:28:38.692" v="110" actId="47"/>
        <pc:sldMkLst>
          <pc:docMk/>
          <pc:sldMk cId="0" sldId="330"/>
        </pc:sldMkLst>
      </pc:sldChg>
      <pc:sldChg chg="del">
        <pc:chgData name="Kashyap Snehal Patel" userId="d89c234c-b5bb-4ecc-91ce-a91755fca5c3" providerId="ADAL" clId="{6AB07559-715E-4FF1-B523-C39AF6C3EDB5}" dt="2021-12-08T17:28:38.692" v="110" actId="47"/>
        <pc:sldMkLst>
          <pc:docMk/>
          <pc:sldMk cId="0" sldId="331"/>
        </pc:sldMkLst>
      </pc:sldChg>
      <pc:sldChg chg="del">
        <pc:chgData name="Kashyap Snehal Patel" userId="d89c234c-b5bb-4ecc-91ce-a91755fca5c3" providerId="ADAL" clId="{6AB07559-715E-4FF1-B523-C39AF6C3EDB5}" dt="2021-12-08T17:28:38.692" v="110" actId="47"/>
        <pc:sldMkLst>
          <pc:docMk/>
          <pc:sldMk cId="0" sldId="332"/>
        </pc:sldMkLst>
      </pc:sldChg>
      <pc:sldChg chg="del">
        <pc:chgData name="Kashyap Snehal Patel" userId="d89c234c-b5bb-4ecc-91ce-a91755fca5c3" providerId="ADAL" clId="{6AB07559-715E-4FF1-B523-C39AF6C3EDB5}" dt="2021-12-08T17:28:38.692" v="110" actId="47"/>
        <pc:sldMkLst>
          <pc:docMk/>
          <pc:sldMk cId="0" sldId="333"/>
        </pc:sldMkLst>
      </pc:sldChg>
      <pc:sldChg chg="del">
        <pc:chgData name="Kashyap Snehal Patel" userId="d89c234c-b5bb-4ecc-91ce-a91755fca5c3" providerId="ADAL" clId="{6AB07559-715E-4FF1-B523-C39AF6C3EDB5}" dt="2021-12-08T17:28:38.692" v="110" actId="47"/>
        <pc:sldMkLst>
          <pc:docMk/>
          <pc:sldMk cId="0" sldId="334"/>
        </pc:sldMkLst>
      </pc:sldChg>
      <pc:sldChg chg="del">
        <pc:chgData name="Kashyap Snehal Patel" userId="d89c234c-b5bb-4ecc-91ce-a91755fca5c3" providerId="ADAL" clId="{6AB07559-715E-4FF1-B523-C39AF6C3EDB5}" dt="2021-12-08T17:28:38.692" v="110" actId="47"/>
        <pc:sldMkLst>
          <pc:docMk/>
          <pc:sldMk cId="0" sldId="335"/>
        </pc:sldMkLst>
      </pc:sldChg>
      <pc:sldChg chg="del">
        <pc:chgData name="Kashyap Snehal Patel" userId="d89c234c-b5bb-4ecc-91ce-a91755fca5c3" providerId="ADAL" clId="{6AB07559-715E-4FF1-B523-C39AF6C3EDB5}" dt="2021-12-08T17:28:38.692" v="110" actId="47"/>
        <pc:sldMkLst>
          <pc:docMk/>
          <pc:sldMk cId="0" sldId="336"/>
        </pc:sldMkLst>
      </pc:sldChg>
      <pc:sldChg chg="del">
        <pc:chgData name="Kashyap Snehal Patel" userId="d89c234c-b5bb-4ecc-91ce-a91755fca5c3" providerId="ADAL" clId="{6AB07559-715E-4FF1-B523-C39AF6C3EDB5}" dt="2021-12-08T17:28:38.692" v="110" actId="47"/>
        <pc:sldMkLst>
          <pc:docMk/>
          <pc:sldMk cId="0" sldId="337"/>
        </pc:sldMkLst>
      </pc:sldChg>
      <pc:sldChg chg="del">
        <pc:chgData name="Kashyap Snehal Patel" userId="d89c234c-b5bb-4ecc-91ce-a91755fca5c3" providerId="ADAL" clId="{6AB07559-715E-4FF1-B523-C39AF6C3EDB5}" dt="2021-12-08T17:28:38.692" v="110" actId="47"/>
        <pc:sldMkLst>
          <pc:docMk/>
          <pc:sldMk cId="0" sldId="338"/>
        </pc:sldMkLst>
      </pc:sldChg>
      <pc:sldChg chg="del">
        <pc:chgData name="Kashyap Snehal Patel" userId="d89c234c-b5bb-4ecc-91ce-a91755fca5c3" providerId="ADAL" clId="{6AB07559-715E-4FF1-B523-C39AF6C3EDB5}" dt="2021-12-08T17:28:38.692" v="110" actId="47"/>
        <pc:sldMkLst>
          <pc:docMk/>
          <pc:sldMk cId="0" sldId="339"/>
        </pc:sldMkLst>
      </pc:sldChg>
      <pc:sldChg chg="del">
        <pc:chgData name="Kashyap Snehal Patel" userId="d89c234c-b5bb-4ecc-91ce-a91755fca5c3" providerId="ADAL" clId="{6AB07559-715E-4FF1-B523-C39AF6C3EDB5}" dt="2021-12-08T17:28:38.692" v="110" actId="47"/>
        <pc:sldMkLst>
          <pc:docMk/>
          <pc:sldMk cId="0" sldId="340"/>
        </pc:sldMkLst>
      </pc:sldChg>
      <pc:sldChg chg="del">
        <pc:chgData name="Kashyap Snehal Patel" userId="d89c234c-b5bb-4ecc-91ce-a91755fca5c3" providerId="ADAL" clId="{6AB07559-715E-4FF1-B523-C39AF6C3EDB5}" dt="2021-12-08T17:28:38.692" v="110" actId="47"/>
        <pc:sldMkLst>
          <pc:docMk/>
          <pc:sldMk cId="0" sldId="341"/>
        </pc:sldMkLst>
      </pc:sldChg>
      <pc:sldChg chg="del">
        <pc:chgData name="Kashyap Snehal Patel" userId="d89c234c-b5bb-4ecc-91ce-a91755fca5c3" providerId="ADAL" clId="{6AB07559-715E-4FF1-B523-C39AF6C3EDB5}" dt="2021-12-08T17:28:38.692" v="110" actId="47"/>
        <pc:sldMkLst>
          <pc:docMk/>
          <pc:sldMk cId="0" sldId="342"/>
        </pc:sldMkLst>
      </pc:sldChg>
      <pc:sldChg chg="del">
        <pc:chgData name="Kashyap Snehal Patel" userId="d89c234c-b5bb-4ecc-91ce-a91755fca5c3" providerId="ADAL" clId="{6AB07559-715E-4FF1-B523-C39AF6C3EDB5}" dt="2021-12-08T17:28:38.692" v="110" actId="47"/>
        <pc:sldMkLst>
          <pc:docMk/>
          <pc:sldMk cId="0" sldId="343"/>
        </pc:sldMkLst>
      </pc:sldChg>
      <pc:sldChg chg="del">
        <pc:chgData name="Kashyap Snehal Patel" userId="d89c234c-b5bb-4ecc-91ce-a91755fca5c3" providerId="ADAL" clId="{6AB07559-715E-4FF1-B523-C39AF6C3EDB5}" dt="2021-12-08T17:28:38.692" v="110" actId="47"/>
        <pc:sldMkLst>
          <pc:docMk/>
          <pc:sldMk cId="0" sldId="345"/>
        </pc:sldMkLst>
      </pc:sldChg>
      <pc:sldChg chg="del">
        <pc:chgData name="Kashyap Snehal Patel" userId="d89c234c-b5bb-4ecc-91ce-a91755fca5c3" providerId="ADAL" clId="{6AB07559-715E-4FF1-B523-C39AF6C3EDB5}" dt="2021-12-08T17:28:38.692" v="110" actId="47"/>
        <pc:sldMkLst>
          <pc:docMk/>
          <pc:sldMk cId="0" sldId="346"/>
        </pc:sldMkLst>
      </pc:sldChg>
      <pc:sldChg chg="del">
        <pc:chgData name="Kashyap Snehal Patel" userId="d89c234c-b5bb-4ecc-91ce-a91755fca5c3" providerId="ADAL" clId="{6AB07559-715E-4FF1-B523-C39AF6C3EDB5}" dt="2021-12-08T17:28:38.692" v="110" actId="47"/>
        <pc:sldMkLst>
          <pc:docMk/>
          <pc:sldMk cId="0" sldId="347"/>
        </pc:sldMkLst>
      </pc:sldChg>
      <pc:sldChg chg="del">
        <pc:chgData name="Kashyap Snehal Patel" userId="d89c234c-b5bb-4ecc-91ce-a91755fca5c3" providerId="ADAL" clId="{6AB07559-715E-4FF1-B523-C39AF6C3EDB5}" dt="2021-12-08T17:28:38.692" v="110" actId="47"/>
        <pc:sldMkLst>
          <pc:docMk/>
          <pc:sldMk cId="0" sldId="348"/>
        </pc:sldMkLst>
      </pc:sldChg>
      <pc:sldChg chg="del">
        <pc:chgData name="Kashyap Snehal Patel" userId="d89c234c-b5bb-4ecc-91ce-a91755fca5c3" providerId="ADAL" clId="{6AB07559-715E-4FF1-B523-C39AF6C3EDB5}" dt="2021-12-08T17:28:38.692" v="110" actId="47"/>
        <pc:sldMkLst>
          <pc:docMk/>
          <pc:sldMk cId="0" sldId="349"/>
        </pc:sldMkLst>
      </pc:sldChg>
      <pc:sldChg chg="modSp mod">
        <pc:chgData name="Kashyap Snehal Patel" userId="d89c234c-b5bb-4ecc-91ce-a91755fca5c3" providerId="ADAL" clId="{6AB07559-715E-4FF1-B523-C39AF6C3EDB5}" dt="2021-12-08T17:20:11.136" v="99" actId="1076"/>
        <pc:sldMkLst>
          <pc:docMk/>
          <pc:sldMk cId="0" sldId="350"/>
        </pc:sldMkLst>
        <pc:spChg chg="mod">
          <ac:chgData name="Kashyap Snehal Patel" userId="d89c234c-b5bb-4ecc-91ce-a91755fca5c3" providerId="ADAL" clId="{6AB07559-715E-4FF1-B523-C39AF6C3EDB5}" dt="2021-12-08T17:20:11.136" v="99" actId="1076"/>
          <ac:spMkLst>
            <pc:docMk/>
            <pc:sldMk cId="0" sldId="350"/>
            <ac:spMk id="4282" creationId="{00000000-0000-0000-0000-000000000000}"/>
          </ac:spMkLst>
        </pc:spChg>
      </pc:sldChg>
      <pc:sldChg chg="del">
        <pc:chgData name="Kashyap Snehal Patel" userId="d89c234c-b5bb-4ecc-91ce-a91755fca5c3" providerId="ADAL" clId="{6AB07559-715E-4FF1-B523-C39AF6C3EDB5}" dt="2021-12-08T17:28:38.692" v="110" actId="47"/>
        <pc:sldMkLst>
          <pc:docMk/>
          <pc:sldMk cId="0" sldId="351"/>
        </pc:sldMkLst>
      </pc:sldChg>
      <pc:sldChg chg="del">
        <pc:chgData name="Kashyap Snehal Patel" userId="d89c234c-b5bb-4ecc-91ce-a91755fca5c3" providerId="ADAL" clId="{6AB07559-715E-4FF1-B523-C39AF6C3EDB5}" dt="2021-12-08T17:28:38.692" v="110" actId="47"/>
        <pc:sldMkLst>
          <pc:docMk/>
          <pc:sldMk cId="0" sldId="352"/>
        </pc:sldMkLst>
      </pc:sldChg>
      <pc:sldChg chg="del">
        <pc:chgData name="Kashyap Snehal Patel" userId="d89c234c-b5bb-4ecc-91ce-a91755fca5c3" providerId="ADAL" clId="{6AB07559-715E-4FF1-B523-C39AF6C3EDB5}" dt="2021-12-08T17:28:38.692" v="110" actId="47"/>
        <pc:sldMkLst>
          <pc:docMk/>
          <pc:sldMk cId="0" sldId="353"/>
        </pc:sldMkLst>
      </pc:sldChg>
      <pc:sldChg chg="del">
        <pc:chgData name="Kashyap Snehal Patel" userId="d89c234c-b5bb-4ecc-91ce-a91755fca5c3" providerId="ADAL" clId="{6AB07559-715E-4FF1-B523-C39AF6C3EDB5}" dt="2021-12-08T17:28:38.692" v="110" actId="47"/>
        <pc:sldMkLst>
          <pc:docMk/>
          <pc:sldMk cId="0" sldId="354"/>
        </pc:sldMkLst>
      </pc:sldChg>
      <pc:sldChg chg="del">
        <pc:chgData name="Kashyap Snehal Patel" userId="d89c234c-b5bb-4ecc-91ce-a91755fca5c3" providerId="ADAL" clId="{6AB07559-715E-4FF1-B523-C39AF6C3EDB5}" dt="2021-12-08T17:28:38.692" v="110" actId="47"/>
        <pc:sldMkLst>
          <pc:docMk/>
          <pc:sldMk cId="0" sldId="355"/>
        </pc:sldMkLst>
      </pc:sldChg>
      <pc:sldChg chg="modSp mod">
        <pc:chgData name="Kashyap Snehal Patel" userId="d89c234c-b5bb-4ecc-91ce-a91755fca5c3" providerId="ADAL" clId="{6AB07559-715E-4FF1-B523-C39AF6C3EDB5}" dt="2021-12-08T15:50:19.227" v="0" actId="1076"/>
        <pc:sldMkLst>
          <pc:docMk/>
          <pc:sldMk cId="261186725" sldId="357"/>
        </pc:sldMkLst>
        <pc:picChg chg="mod">
          <ac:chgData name="Kashyap Snehal Patel" userId="d89c234c-b5bb-4ecc-91ce-a91755fca5c3" providerId="ADAL" clId="{6AB07559-715E-4FF1-B523-C39AF6C3EDB5}" dt="2021-12-08T15:50:19.227" v="0" actId="1076"/>
          <ac:picMkLst>
            <pc:docMk/>
            <pc:sldMk cId="261186725" sldId="357"/>
            <ac:picMk id="6" creationId="{84128C14-A0A9-4448-809C-5C2E5B1FEB4F}"/>
          </ac:picMkLst>
        </pc:picChg>
      </pc:sldChg>
      <pc:sldChg chg="modSp mod">
        <pc:chgData name="Kashyap Snehal Patel" userId="d89c234c-b5bb-4ecc-91ce-a91755fca5c3" providerId="ADAL" clId="{6AB07559-715E-4FF1-B523-C39AF6C3EDB5}" dt="2021-12-08T16:31:29.146" v="1" actId="1076"/>
        <pc:sldMkLst>
          <pc:docMk/>
          <pc:sldMk cId="293342307" sldId="358"/>
        </pc:sldMkLst>
        <pc:spChg chg="mod">
          <ac:chgData name="Kashyap Snehal Patel" userId="d89c234c-b5bb-4ecc-91ce-a91755fca5c3" providerId="ADAL" clId="{6AB07559-715E-4FF1-B523-C39AF6C3EDB5}" dt="2021-12-08T16:31:29.146" v="1" actId="1076"/>
          <ac:spMkLst>
            <pc:docMk/>
            <pc:sldMk cId="293342307" sldId="358"/>
            <ac:spMk id="15" creationId="{4D7BC680-ADC8-4EBF-8061-408925354BC1}"/>
          </ac:spMkLst>
        </pc:spChg>
      </pc:sldChg>
      <pc:sldMasterChg chg="delSldLayout">
        <pc:chgData name="Kashyap Snehal Patel" userId="d89c234c-b5bb-4ecc-91ce-a91755fca5c3" providerId="ADAL" clId="{6AB07559-715E-4FF1-B523-C39AF6C3EDB5}" dt="2021-12-08T17:28:38.692" v="110" actId="47"/>
        <pc:sldMasterMkLst>
          <pc:docMk/>
          <pc:sldMasterMk cId="0" sldId="2147483658"/>
        </pc:sldMasterMkLst>
        <pc:sldLayoutChg chg="del">
          <pc:chgData name="Kashyap Snehal Patel" userId="d89c234c-b5bb-4ecc-91ce-a91755fca5c3" providerId="ADAL" clId="{6AB07559-715E-4FF1-B523-C39AF6C3EDB5}" dt="2021-12-08T17:28:38.692" v="110" actId="47"/>
          <pc:sldLayoutMkLst>
            <pc:docMk/>
            <pc:sldMasterMk cId="0" sldId="2147483658"/>
            <pc:sldLayoutMk cId="0" sldId="2147483652"/>
          </pc:sldLayoutMkLst>
        </pc:sldLayoutChg>
        <pc:sldLayoutChg chg="del">
          <pc:chgData name="Kashyap Snehal Patel" userId="d89c234c-b5bb-4ecc-91ce-a91755fca5c3" providerId="ADAL" clId="{6AB07559-715E-4FF1-B523-C39AF6C3EDB5}" dt="2021-12-08T17:28:38.692" v="110" actId="47"/>
          <pc:sldLayoutMkLst>
            <pc:docMk/>
            <pc:sldMasterMk cId="0" sldId="2147483658"/>
            <pc:sldLayoutMk cId="0" sldId="2147483653"/>
          </pc:sldLayoutMkLst>
        </pc:sldLayoutChg>
        <pc:sldLayoutChg chg="del">
          <pc:chgData name="Kashyap Snehal Patel" userId="d89c234c-b5bb-4ecc-91ce-a91755fca5c3" providerId="ADAL" clId="{6AB07559-715E-4FF1-B523-C39AF6C3EDB5}" dt="2021-12-08T17:28:38.692" v="110" actId="47"/>
          <pc:sldLayoutMkLst>
            <pc:docMk/>
            <pc:sldMasterMk cId="0" sldId="2147483658"/>
            <pc:sldLayoutMk cId="0" sldId="2147483654"/>
          </pc:sldLayoutMkLst>
        </pc:sldLayoutChg>
        <pc:sldLayoutChg chg="del">
          <pc:chgData name="Kashyap Snehal Patel" userId="d89c234c-b5bb-4ecc-91ce-a91755fca5c3" providerId="ADAL" clId="{6AB07559-715E-4FF1-B523-C39AF6C3EDB5}" dt="2021-12-08T17:28:38.692" v="110" actId="47"/>
          <pc:sldLayoutMkLst>
            <pc:docMk/>
            <pc:sldMasterMk cId="0" sldId="2147483658"/>
            <pc:sldLayoutMk cId="0" sldId="2147483655"/>
          </pc:sldLayoutMkLst>
        </pc:sldLayoutChg>
        <pc:sldLayoutChg chg="del">
          <pc:chgData name="Kashyap Snehal Patel" userId="d89c234c-b5bb-4ecc-91ce-a91755fca5c3" providerId="ADAL" clId="{6AB07559-715E-4FF1-B523-C39AF6C3EDB5}" dt="2021-12-08T17:28:38.692" v="110" actId="47"/>
          <pc:sldLayoutMkLst>
            <pc:docMk/>
            <pc:sldMasterMk cId="0" sldId="2147483658"/>
            <pc:sldLayoutMk cId="0" sldId="2147483656"/>
          </pc:sldLayoutMkLst>
        </pc:sldLayoutChg>
        <pc:sldLayoutChg chg="del">
          <pc:chgData name="Kashyap Snehal Patel" userId="d89c234c-b5bb-4ecc-91ce-a91755fca5c3" providerId="ADAL" clId="{6AB07559-715E-4FF1-B523-C39AF6C3EDB5}" dt="2021-12-08T17:28:38.692" v="110" actId="47"/>
          <pc:sldLayoutMkLst>
            <pc:docMk/>
            <pc:sldMasterMk cId="0" sldId="2147483658"/>
            <pc:sldLayoutMk cId="0" sldId="2147483657"/>
          </pc:sldLayoutMkLst>
        </pc:sldLayoutChg>
      </pc:sldMasterChg>
    </pc:docChg>
  </pc:docChgLst>
  <pc:docChgLst>
    <pc:chgData name="Xiaowei Jin" userId="S::xiaowei.jin@rotman.utoronto.ca::c824436f-1e95-4137-9335-8fd2da30ec55" providerId="AD" clId="Web-{974ABD51-4221-4BD2-9230-C969C2F34546}"/>
    <pc:docChg chg="modSld">
      <pc:chgData name="Xiaowei Jin" userId="S::xiaowei.jin@rotman.utoronto.ca::c824436f-1e95-4137-9335-8fd2da30ec55" providerId="AD" clId="Web-{974ABD51-4221-4BD2-9230-C969C2F34546}" dt="2021-12-08T03:20:06.059" v="4" actId="1076"/>
      <pc:docMkLst>
        <pc:docMk/>
      </pc:docMkLst>
      <pc:sldChg chg="addSp delSp modSp">
        <pc:chgData name="Xiaowei Jin" userId="S::xiaowei.jin@rotman.utoronto.ca::c824436f-1e95-4137-9335-8fd2da30ec55" providerId="AD" clId="Web-{974ABD51-4221-4BD2-9230-C969C2F34546}" dt="2021-12-08T03:20:06.059" v="4" actId="1076"/>
        <pc:sldMkLst>
          <pc:docMk/>
          <pc:sldMk cId="0" sldId="299"/>
        </pc:sldMkLst>
        <pc:picChg chg="add del mod">
          <ac:chgData name="Xiaowei Jin" userId="S::xiaowei.jin@rotman.utoronto.ca::c824436f-1e95-4137-9335-8fd2da30ec55" providerId="AD" clId="Web-{974ABD51-4221-4BD2-9230-C969C2F34546}" dt="2021-12-08T03:20:01.105" v="2"/>
          <ac:picMkLst>
            <pc:docMk/>
            <pc:sldMk cId="0" sldId="299"/>
            <ac:picMk id="2" creationId="{49CC3880-6C09-4A02-A869-5932F275710C}"/>
          </ac:picMkLst>
        </pc:picChg>
        <pc:picChg chg="add mod">
          <ac:chgData name="Xiaowei Jin" userId="S::xiaowei.jin@rotman.utoronto.ca::c824436f-1e95-4137-9335-8fd2da30ec55" providerId="AD" clId="Web-{974ABD51-4221-4BD2-9230-C969C2F34546}" dt="2021-12-08T03:20:06.059" v="4" actId="1076"/>
          <ac:picMkLst>
            <pc:docMk/>
            <pc:sldMk cId="0" sldId="299"/>
            <ac:picMk id="3" creationId="{9C1FC50B-113C-4C55-9641-77CD7404169B}"/>
          </ac:picMkLst>
        </pc:picChg>
      </pc:sldChg>
    </pc:docChg>
  </pc:docChgLst>
  <pc:docChgLst>
    <pc:chgData name="Sadia Nasir" userId="S::sadia.nasir@rotman.utoronto.ca::6905600a-d9d1-4ffa-9f6a-d09c3b420cd6" providerId="AD" clId="Web-{47F26F23-508A-4B52-870F-85CDB7BE423B}"/>
    <pc:docChg chg="modSld">
      <pc:chgData name="Sadia Nasir" userId="S::sadia.nasir@rotman.utoronto.ca::6905600a-d9d1-4ffa-9f6a-d09c3b420cd6" providerId="AD" clId="Web-{47F26F23-508A-4B52-870F-85CDB7BE423B}" dt="2021-12-08T19:11:19.705" v="4"/>
      <pc:docMkLst>
        <pc:docMk/>
      </pc:docMkLst>
      <pc:sldChg chg="modNotes">
        <pc:chgData name="Sadia Nasir" userId="S::sadia.nasir@rotman.utoronto.ca::6905600a-d9d1-4ffa-9f6a-d09c3b420cd6" providerId="AD" clId="Web-{47F26F23-508A-4B52-870F-85CDB7BE423B}" dt="2021-12-08T19:10:52.314" v="1"/>
        <pc:sldMkLst>
          <pc:docMk/>
          <pc:sldMk cId="0" sldId="260"/>
        </pc:sldMkLst>
      </pc:sldChg>
      <pc:sldChg chg="modNotes">
        <pc:chgData name="Sadia Nasir" userId="S::sadia.nasir@rotman.utoronto.ca::6905600a-d9d1-4ffa-9f6a-d09c3b420cd6" providerId="AD" clId="Web-{47F26F23-508A-4B52-870F-85CDB7BE423B}" dt="2021-12-08T19:11:05.205" v="2"/>
        <pc:sldMkLst>
          <pc:docMk/>
          <pc:sldMk cId="0" sldId="286"/>
        </pc:sldMkLst>
      </pc:sldChg>
      <pc:sldChg chg="modNotes">
        <pc:chgData name="Sadia Nasir" userId="S::sadia.nasir@rotman.utoronto.ca::6905600a-d9d1-4ffa-9f6a-d09c3b420cd6" providerId="AD" clId="Web-{47F26F23-508A-4B52-870F-85CDB7BE423B}" dt="2021-12-08T19:11:19.705" v="4"/>
        <pc:sldMkLst>
          <pc:docMk/>
          <pc:sldMk cId="0" sldId="315"/>
        </pc:sldMkLst>
      </pc:sldChg>
    </pc:docChg>
  </pc:docChgLst>
  <pc:docChgLst>
    <pc:chgData name="Parshan Bahrami" userId="6bdb6d1b-fba3-4164-9e02-a9cb620e5734" providerId="ADAL" clId="{E4BC79DB-B2B6-4C0C-B2E3-B2BD8818F4F0}"/>
    <pc:docChg chg="undo redo custSel addSld delSld modSld sldOrd">
      <pc:chgData name="Parshan Bahrami" userId="6bdb6d1b-fba3-4164-9e02-a9cb620e5734" providerId="ADAL" clId="{E4BC79DB-B2B6-4C0C-B2E3-B2BD8818F4F0}" dt="2021-12-08T18:18:03.615" v="2949" actId="14100"/>
      <pc:docMkLst>
        <pc:docMk/>
      </pc:docMkLst>
      <pc:sldChg chg="addSp delSp modSp mod">
        <pc:chgData name="Parshan Bahrami" userId="6bdb6d1b-fba3-4164-9e02-a9cb620e5734" providerId="ADAL" clId="{E4BC79DB-B2B6-4C0C-B2E3-B2BD8818F4F0}" dt="2021-12-08T18:10:04.166" v="2788" actId="1076"/>
        <pc:sldMkLst>
          <pc:docMk/>
          <pc:sldMk cId="0" sldId="256"/>
        </pc:sldMkLst>
        <pc:spChg chg="add del mod">
          <ac:chgData name="Parshan Bahrami" userId="6bdb6d1b-fba3-4164-9e02-a9cb620e5734" providerId="ADAL" clId="{E4BC79DB-B2B6-4C0C-B2E3-B2BD8818F4F0}" dt="2021-12-08T17:56:19.961" v="2265"/>
          <ac:spMkLst>
            <pc:docMk/>
            <pc:sldMk cId="0" sldId="256"/>
            <ac:spMk id="41" creationId="{1D907881-8ED3-46C7-A9B7-14E92FE78A9B}"/>
          </ac:spMkLst>
        </pc:spChg>
        <pc:spChg chg="add mod">
          <ac:chgData name="Parshan Bahrami" userId="6bdb6d1b-fba3-4164-9e02-a9cb620e5734" providerId="ADAL" clId="{E4BC79DB-B2B6-4C0C-B2E3-B2BD8818F4F0}" dt="2021-12-08T17:56:59.511" v="2343" actId="1076"/>
          <ac:spMkLst>
            <pc:docMk/>
            <pc:sldMk cId="0" sldId="256"/>
            <ac:spMk id="42" creationId="{2CFC0252-BD4B-4040-A7D5-1EFD20309F32}"/>
          </ac:spMkLst>
        </pc:spChg>
        <pc:spChg chg="mod">
          <ac:chgData name="Parshan Bahrami" userId="6bdb6d1b-fba3-4164-9e02-a9cb620e5734" providerId="ADAL" clId="{E4BC79DB-B2B6-4C0C-B2E3-B2BD8818F4F0}" dt="2021-12-08T02:02:01.905" v="123" actId="1076"/>
          <ac:spMkLst>
            <pc:docMk/>
            <pc:sldMk cId="0" sldId="256"/>
            <ac:spMk id="115" creationId="{00000000-0000-0000-0000-000000000000}"/>
          </ac:spMkLst>
        </pc:spChg>
        <pc:spChg chg="mod">
          <ac:chgData name="Parshan Bahrami" userId="6bdb6d1b-fba3-4164-9e02-a9cb620e5734" providerId="ADAL" clId="{E4BC79DB-B2B6-4C0C-B2E3-B2BD8818F4F0}" dt="2021-12-08T18:10:04.166" v="2788" actId="1076"/>
          <ac:spMkLst>
            <pc:docMk/>
            <pc:sldMk cId="0" sldId="256"/>
            <ac:spMk id="116" creationId="{00000000-0000-0000-0000-000000000000}"/>
          </ac:spMkLst>
        </pc:spChg>
        <pc:spChg chg="mod">
          <ac:chgData name="Parshan Bahrami" userId="6bdb6d1b-fba3-4164-9e02-a9cb620e5734" providerId="ADAL" clId="{E4BC79DB-B2B6-4C0C-B2E3-B2BD8818F4F0}" dt="2021-12-08T18:10:00.585" v="2787" actId="20577"/>
          <ac:spMkLst>
            <pc:docMk/>
            <pc:sldMk cId="0" sldId="256"/>
            <ac:spMk id="117" creationId="{00000000-0000-0000-0000-000000000000}"/>
          </ac:spMkLst>
        </pc:spChg>
        <pc:picChg chg="add mod">
          <ac:chgData name="Parshan Bahrami" userId="6bdb6d1b-fba3-4164-9e02-a9cb620e5734" providerId="ADAL" clId="{E4BC79DB-B2B6-4C0C-B2E3-B2BD8818F4F0}" dt="2021-12-08T02:02:26.839" v="129" actId="1076"/>
          <ac:picMkLst>
            <pc:docMk/>
            <pc:sldMk cId="0" sldId="256"/>
            <ac:picMk id="2050" creationId="{592C54F1-0529-40B3-866C-FAA5BD416784}"/>
          </ac:picMkLst>
        </pc:picChg>
      </pc:sldChg>
      <pc:sldChg chg="addSp delSp modSp mod ord">
        <pc:chgData name="Parshan Bahrami" userId="6bdb6d1b-fba3-4164-9e02-a9cb620e5734" providerId="ADAL" clId="{E4BC79DB-B2B6-4C0C-B2E3-B2BD8818F4F0}" dt="2021-12-08T16:24:00.241" v="2260" actId="20577"/>
        <pc:sldMkLst>
          <pc:docMk/>
          <pc:sldMk cId="0" sldId="258"/>
        </pc:sldMkLst>
        <pc:spChg chg="add mod">
          <ac:chgData name="Parshan Bahrami" userId="6bdb6d1b-fba3-4164-9e02-a9cb620e5734" providerId="ADAL" clId="{E4BC79DB-B2B6-4C0C-B2E3-B2BD8818F4F0}" dt="2021-12-08T04:05:50.727" v="1398" actId="1076"/>
          <ac:spMkLst>
            <pc:docMk/>
            <pc:sldMk cId="0" sldId="258"/>
            <ac:spMk id="11" creationId="{495536A4-5CE4-4B91-9A00-E171A1E654DE}"/>
          </ac:spMkLst>
        </pc:spChg>
        <pc:spChg chg="add mod">
          <ac:chgData name="Parshan Bahrami" userId="6bdb6d1b-fba3-4164-9e02-a9cb620e5734" providerId="ADAL" clId="{E4BC79DB-B2B6-4C0C-B2E3-B2BD8818F4F0}" dt="2021-12-08T04:05:50.727" v="1398" actId="1076"/>
          <ac:spMkLst>
            <pc:docMk/>
            <pc:sldMk cId="0" sldId="258"/>
            <ac:spMk id="12" creationId="{BEA0C6BC-1878-41E9-87DA-C22013369161}"/>
          </ac:spMkLst>
        </pc:spChg>
        <pc:spChg chg="add mod">
          <ac:chgData name="Parshan Bahrami" userId="6bdb6d1b-fba3-4164-9e02-a9cb620e5734" providerId="ADAL" clId="{E4BC79DB-B2B6-4C0C-B2E3-B2BD8818F4F0}" dt="2021-12-08T04:05:50.727" v="1398" actId="1076"/>
          <ac:spMkLst>
            <pc:docMk/>
            <pc:sldMk cId="0" sldId="258"/>
            <ac:spMk id="13" creationId="{11C6D94C-E020-494B-B259-2C6DABDDC5C4}"/>
          </ac:spMkLst>
        </pc:spChg>
        <pc:spChg chg="add del mod">
          <ac:chgData name="Parshan Bahrami" userId="6bdb6d1b-fba3-4164-9e02-a9cb620e5734" providerId="ADAL" clId="{E4BC79DB-B2B6-4C0C-B2E3-B2BD8818F4F0}" dt="2021-12-08T03:16:54.258" v="674" actId="478"/>
          <ac:spMkLst>
            <pc:docMk/>
            <pc:sldMk cId="0" sldId="258"/>
            <ac:spMk id="14" creationId="{48C7F8FC-8698-4462-8994-273C29CFCB6C}"/>
          </ac:spMkLst>
        </pc:spChg>
        <pc:spChg chg="add mod">
          <ac:chgData name="Parshan Bahrami" userId="6bdb6d1b-fba3-4164-9e02-a9cb620e5734" providerId="ADAL" clId="{E4BC79DB-B2B6-4C0C-B2E3-B2BD8818F4F0}" dt="2021-12-08T04:05:50.727" v="1398" actId="1076"/>
          <ac:spMkLst>
            <pc:docMk/>
            <pc:sldMk cId="0" sldId="258"/>
            <ac:spMk id="15" creationId="{4D7BC680-ADC8-4EBF-8061-408925354BC1}"/>
          </ac:spMkLst>
        </pc:spChg>
        <pc:spChg chg="add mod">
          <ac:chgData name="Parshan Bahrami" userId="6bdb6d1b-fba3-4164-9e02-a9cb620e5734" providerId="ADAL" clId="{E4BC79DB-B2B6-4C0C-B2E3-B2BD8818F4F0}" dt="2021-12-08T04:05:50.727" v="1398" actId="1076"/>
          <ac:spMkLst>
            <pc:docMk/>
            <pc:sldMk cId="0" sldId="258"/>
            <ac:spMk id="16" creationId="{DCDC9CE9-979D-45B4-9BA8-C2E24B42B6FB}"/>
          </ac:spMkLst>
        </pc:spChg>
        <pc:spChg chg="add mod">
          <ac:chgData name="Parshan Bahrami" userId="6bdb6d1b-fba3-4164-9e02-a9cb620e5734" providerId="ADAL" clId="{E4BC79DB-B2B6-4C0C-B2E3-B2BD8818F4F0}" dt="2021-12-08T04:05:50.727" v="1398" actId="1076"/>
          <ac:spMkLst>
            <pc:docMk/>
            <pc:sldMk cId="0" sldId="258"/>
            <ac:spMk id="17" creationId="{C9142C7B-709D-44FD-BB96-243127996680}"/>
          </ac:spMkLst>
        </pc:spChg>
        <pc:spChg chg="add mod">
          <ac:chgData name="Parshan Bahrami" userId="6bdb6d1b-fba3-4164-9e02-a9cb620e5734" providerId="ADAL" clId="{E4BC79DB-B2B6-4C0C-B2E3-B2BD8818F4F0}" dt="2021-12-08T05:03:05.848" v="1537" actId="1076"/>
          <ac:spMkLst>
            <pc:docMk/>
            <pc:sldMk cId="0" sldId="258"/>
            <ac:spMk id="18" creationId="{0E2AA6BB-D7AF-4AD5-AA3B-4BD2999B9058}"/>
          </ac:spMkLst>
        </pc:spChg>
        <pc:spChg chg="add mod">
          <ac:chgData name="Parshan Bahrami" userId="6bdb6d1b-fba3-4164-9e02-a9cb620e5734" providerId="ADAL" clId="{E4BC79DB-B2B6-4C0C-B2E3-B2BD8818F4F0}" dt="2021-12-08T16:24:00.241" v="2260" actId="20577"/>
          <ac:spMkLst>
            <pc:docMk/>
            <pc:sldMk cId="0" sldId="258"/>
            <ac:spMk id="19" creationId="{946049FF-607B-40F9-9853-238BB98CA21E}"/>
          </ac:spMkLst>
        </pc:spChg>
        <pc:spChg chg="add del mod">
          <ac:chgData name="Parshan Bahrami" userId="6bdb6d1b-fba3-4164-9e02-a9cb620e5734" providerId="ADAL" clId="{E4BC79DB-B2B6-4C0C-B2E3-B2BD8818F4F0}" dt="2021-12-08T04:02:01.883" v="1240" actId="478"/>
          <ac:spMkLst>
            <pc:docMk/>
            <pc:sldMk cId="0" sldId="258"/>
            <ac:spMk id="20" creationId="{F91C72E3-0FD6-428B-867E-3C247E8F485C}"/>
          </ac:spMkLst>
        </pc:spChg>
        <pc:spChg chg="add del mod">
          <ac:chgData name="Parshan Bahrami" userId="6bdb6d1b-fba3-4164-9e02-a9cb620e5734" providerId="ADAL" clId="{E4BC79DB-B2B6-4C0C-B2E3-B2BD8818F4F0}" dt="2021-12-08T04:03:40.416" v="1256"/>
          <ac:spMkLst>
            <pc:docMk/>
            <pc:sldMk cId="0" sldId="258"/>
            <ac:spMk id="21" creationId="{0B0E184E-0091-406C-8C6B-0FF37DAA57CD}"/>
          </ac:spMkLst>
        </pc:spChg>
        <pc:spChg chg="add mod">
          <ac:chgData name="Parshan Bahrami" userId="6bdb6d1b-fba3-4164-9e02-a9cb620e5734" providerId="ADAL" clId="{E4BC79DB-B2B6-4C0C-B2E3-B2BD8818F4F0}" dt="2021-12-08T04:06:10.110" v="1402" actId="1036"/>
          <ac:spMkLst>
            <pc:docMk/>
            <pc:sldMk cId="0" sldId="258"/>
            <ac:spMk id="22" creationId="{FBAF21F4-F6BC-4ACD-8EF8-11244851CA97}"/>
          </ac:spMkLst>
        </pc:spChg>
        <pc:spChg chg="mod">
          <ac:chgData name="Parshan Bahrami" userId="6bdb6d1b-fba3-4164-9e02-a9cb620e5734" providerId="ADAL" clId="{E4BC79DB-B2B6-4C0C-B2E3-B2BD8818F4F0}" dt="2021-12-08T03:27:18.196" v="899" actId="20577"/>
          <ac:spMkLst>
            <pc:docMk/>
            <pc:sldMk cId="0" sldId="258"/>
            <ac:spMk id="143" creationId="{00000000-0000-0000-0000-000000000000}"/>
          </ac:spMkLst>
        </pc:spChg>
        <pc:spChg chg="mod">
          <ac:chgData name="Parshan Bahrami" userId="6bdb6d1b-fba3-4164-9e02-a9cb620e5734" providerId="ADAL" clId="{E4BC79DB-B2B6-4C0C-B2E3-B2BD8818F4F0}" dt="2021-12-08T04:05:50.727" v="1398" actId="1076"/>
          <ac:spMkLst>
            <pc:docMk/>
            <pc:sldMk cId="0" sldId="258"/>
            <ac:spMk id="146" creationId="{00000000-0000-0000-0000-000000000000}"/>
          </ac:spMkLst>
        </pc:spChg>
        <pc:picChg chg="mod">
          <ac:chgData name="Parshan Bahrami" userId="6bdb6d1b-fba3-4164-9e02-a9cb620e5734" providerId="ADAL" clId="{E4BC79DB-B2B6-4C0C-B2E3-B2BD8818F4F0}" dt="2021-12-08T02:59:21.301" v="599" actId="1076"/>
          <ac:picMkLst>
            <pc:docMk/>
            <pc:sldMk cId="0" sldId="258"/>
            <ac:picMk id="3" creationId="{D83E4733-DB71-4E22-A45E-A6774C4E6B8B}"/>
          </ac:picMkLst>
        </pc:picChg>
        <pc:picChg chg="mod">
          <ac:chgData name="Parshan Bahrami" userId="6bdb6d1b-fba3-4164-9e02-a9cb620e5734" providerId="ADAL" clId="{E4BC79DB-B2B6-4C0C-B2E3-B2BD8818F4F0}" dt="2021-12-08T03:26:52.446" v="851" actId="1076"/>
          <ac:picMkLst>
            <pc:docMk/>
            <pc:sldMk cId="0" sldId="258"/>
            <ac:picMk id="5" creationId="{F6DB6AF8-3863-4CD5-B7E7-9D29984E9ECB}"/>
          </ac:picMkLst>
        </pc:picChg>
        <pc:picChg chg="mod">
          <ac:chgData name="Parshan Bahrami" userId="6bdb6d1b-fba3-4164-9e02-a9cb620e5734" providerId="ADAL" clId="{E4BC79DB-B2B6-4C0C-B2E3-B2BD8818F4F0}" dt="2021-12-08T04:03:50.077" v="1262" actId="1076"/>
          <ac:picMkLst>
            <pc:docMk/>
            <pc:sldMk cId="0" sldId="258"/>
            <ac:picMk id="6" creationId="{92B95A27-E775-43EF-8209-547BDDE9EFD5}"/>
          </ac:picMkLst>
        </pc:picChg>
      </pc:sldChg>
      <pc:sldChg chg="modSp mod ord">
        <pc:chgData name="Parshan Bahrami" userId="6bdb6d1b-fba3-4164-9e02-a9cb620e5734" providerId="ADAL" clId="{E4BC79DB-B2B6-4C0C-B2E3-B2BD8818F4F0}" dt="2021-12-08T04:35:16.598" v="1536" actId="14100"/>
        <pc:sldMkLst>
          <pc:docMk/>
          <pc:sldMk cId="0" sldId="260"/>
        </pc:sldMkLst>
        <pc:spChg chg="mod">
          <ac:chgData name="Parshan Bahrami" userId="6bdb6d1b-fba3-4164-9e02-a9cb620e5734" providerId="ADAL" clId="{E4BC79DB-B2B6-4C0C-B2E3-B2BD8818F4F0}" dt="2021-12-08T04:33:30.484" v="1518" actId="1076"/>
          <ac:spMkLst>
            <pc:docMk/>
            <pc:sldMk cId="0" sldId="260"/>
            <ac:spMk id="2" creationId="{64E37959-CF74-4FF9-97ED-8E209CFA9CB9}"/>
          </ac:spMkLst>
        </pc:spChg>
        <pc:spChg chg="mod">
          <ac:chgData name="Parshan Bahrami" userId="6bdb6d1b-fba3-4164-9e02-a9cb620e5734" providerId="ADAL" clId="{E4BC79DB-B2B6-4C0C-B2E3-B2BD8818F4F0}" dt="2021-12-08T04:32:39.604" v="1504" actId="1076"/>
          <ac:spMkLst>
            <pc:docMk/>
            <pc:sldMk cId="0" sldId="260"/>
            <ac:spMk id="4" creationId="{92EC36D4-2591-4263-AC6F-2F804B30360E}"/>
          </ac:spMkLst>
        </pc:spChg>
        <pc:spChg chg="mod">
          <ac:chgData name="Parshan Bahrami" userId="6bdb6d1b-fba3-4164-9e02-a9cb620e5734" providerId="ADAL" clId="{E4BC79DB-B2B6-4C0C-B2E3-B2BD8818F4F0}" dt="2021-12-08T04:35:12.610" v="1534" actId="1076"/>
          <ac:spMkLst>
            <pc:docMk/>
            <pc:sldMk cId="0" sldId="260"/>
            <ac:spMk id="162" creationId="{00000000-0000-0000-0000-000000000000}"/>
          </ac:spMkLst>
        </pc:spChg>
        <pc:spChg chg="mod">
          <ac:chgData name="Parshan Bahrami" userId="6bdb6d1b-fba3-4164-9e02-a9cb620e5734" providerId="ADAL" clId="{E4BC79DB-B2B6-4C0C-B2E3-B2BD8818F4F0}" dt="2021-12-08T04:33:56.472" v="1526" actId="1076"/>
          <ac:spMkLst>
            <pc:docMk/>
            <pc:sldMk cId="0" sldId="260"/>
            <ac:spMk id="166" creationId="{00000000-0000-0000-0000-000000000000}"/>
          </ac:spMkLst>
        </pc:spChg>
        <pc:spChg chg="mod">
          <ac:chgData name="Parshan Bahrami" userId="6bdb6d1b-fba3-4164-9e02-a9cb620e5734" providerId="ADAL" clId="{E4BC79DB-B2B6-4C0C-B2E3-B2BD8818F4F0}" dt="2021-12-08T04:33:50.582" v="1525" actId="1076"/>
          <ac:spMkLst>
            <pc:docMk/>
            <pc:sldMk cId="0" sldId="260"/>
            <ac:spMk id="169" creationId="{00000000-0000-0000-0000-000000000000}"/>
          </ac:spMkLst>
        </pc:spChg>
        <pc:spChg chg="mod">
          <ac:chgData name="Parshan Bahrami" userId="6bdb6d1b-fba3-4164-9e02-a9cb620e5734" providerId="ADAL" clId="{E4BC79DB-B2B6-4C0C-B2E3-B2BD8818F4F0}" dt="2021-12-08T04:33:48.013" v="1524" actId="1076"/>
          <ac:spMkLst>
            <pc:docMk/>
            <pc:sldMk cId="0" sldId="260"/>
            <ac:spMk id="172" creationId="{00000000-0000-0000-0000-000000000000}"/>
          </ac:spMkLst>
        </pc:spChg>
        <pc:spChg chg="mod">
          <ac:chgData name="Parshan Bahrami" userId="6bdb6d1b-fba3-4164-9e02-a9cb620e5734" providerId="ADAL" clId="{E4BC79DB-B2B6-4C0C-B2E3-B2BD8818F4F0}" dt="2021-12-08T04:35:12.318" v="1533" actId="1076"/>
          <ac:spMkLst>
            <pc:docMk/>
            <pc:sldMk cId="0" sldId="260"/>
            <ac:spMk id="176" creationId="{00000000-0000-0000-0000-000000000000}"/>
          </ac:spMkLst>
        </pc:spChg>
        <pc:spChg chg="mod">
          <ac:chgData name="Parshan Bahrami" userId="6bdb6d1b-fba3-4164-9e02-a9cb620e5734" providerId="ADAL" clId="{E4BC79DB-B2B6-4C0C-B2E3-B2BD8818F4F0}" dt="2021-12-08T04:35:12.318" v="1533" actId="1076"/>
          <ac:spMkLst>
            <pc:docMk/>
            <pc:sldMk cId="0" sldId="260"/>
            <ac:spMk id="177" creationId="{00000000-0000-0000-0000-000000000000}"/>
          </ac:spMkLst>
        </pc:spChg>
        <pc:spChg chg="mod">
          <ac:chgData name="Parshan Bahrami" userId="6bdb6d1b-fba3-4164-9e02-a9cb620e5734" providerId="ADAL" clId="{E4BC79DB-B2B6-4C0C-B2E3-B2BD8818F4F0}" dt="2021-12-08T04:35:12.318" v="1533" actId="1076"/>
          <ac:spMkLst>
            <pc:docMk/>
            <pc:sldMk cId="0" sldId="260"/>
            <ac:spMk id="178" creationId="{00000000-0000-0000-0000-000000000000}"/>
          </ac:spMkLst>
        </pc:spChg>
        <pc:spChg chg="mod">
          <ac:chgData name="Parshan Bahrami" userId="6bdb6d1b-fba3-4164-9e02-a9cb620e5734" providerId="ADAL" clId="{E4BC79DB-B2B6-4C0C-B2E3-B2BD8818F4F0}" dt="2021-12-08T04:35:09.680" v="1532" actId="1076"/>
          <ac:spMkLst>
            <pc:docMk/>
            <pc:sldMk cId="0" sldId="260"/>
            <ac:spMk id="184" creationId="{00000000-0000-0000-0000-000000000000}"/>
          </ac:spMkLst>
        </pc:spChg>
        <pc:grpChg chg="mod">
          <ac:chgData name="Parshan Bahrami" userId="6bdb6d1b-fba3-4164-9e02-a9cb620e5734" providerId="ADAL" clId="{E4BC79DB-B2B6-4C0C-B2E3-B2BD8818F4F0}" dt="2021-12-08T04:35:16.598" v="1536" actId="14100"/>
          <ac:grpSpMkLst>
            <pc:docMk/>
            <pc:sldMk cId="0" sldId="260"/>
            <ac:grpSpMk id="174" creationId="{00000000-0000-0000-0000-000000000000}"/>
          </ac:grpSpMkLst>
        </pc:grpChg>
      </pc:sldChg>
      <pc:sldChg chg="ord">
        <pc:chgData name="Parshan Bahrami" userId="6bdb6d1b-fba3-4164-9e02-a9cb620e5734" providerId="ADAL" clId="{E4BC79DB-B2B6-4C0C-B2E3-B2BD8818F4F0}" dt="2021-12-08T02:03:00.999" v="131"/>
        <pc:sldMkLst>
          <pc:docMk/>
          <pc:sldMk cId="0" sldId="261"/>
        </pc:sldMkLst>
      </pc:sldChg>
      <pc:sldChg chg="modSp mod">
        <pc:chgData name="Parshan Bahrami" userId="6bdb6d1b-fba3-4164-9e02-a9cb620e5734" providerId="ADAL" clId="{E4BC79DB-B2B6-4C0C-B2E3-B2BD8818F4F0}" dt="2021-12-08T16:15:03.982" v="2233" actId="403"/>
        <pc:sldMkLst>
          <pc:docMk/>
          <pc:sldMk cId="0" sldId="262"/>
        </pc:sldMkLst>
        <pc:spChg chg="mod">
          <ac:chgData name="Parshan Bahrami" userId="6bdb6d1b-fba3-4164-9e02-a9cb620e5734" providerId="ADAL" clId="{E4BC79DB-B2B6-4C0C-B2E3-B2BD8818F4F0}" dt="2021-12-08T15:15:58.072" v="1890" actId="1076"/>
          <ac:spMkLst>
            <pc:docMk/>
            <pc:sldMk cId="0" sldId="262"/>
            <ac:spMk id="2" creationId="{EE58C7AD-6036-4431-888B-7C1ED99A50B4}"/>
          </ac:spMkLst>
        </pc:spChg>
        <pc:spChg chg="mod">
          <ac:chgData name="Parshan Bahrami" userId="6bdb6d1b-fba3-4164-9e02-a9cb620e5734" providerId="ADAL" clId="{E4BC79DB-B2B6-4C0C-B2E3-B2BD8818F4F0}" dt="2021-12-08T16:15:03.982" v="2233" actId="403"/>
          <ac:spMkLst>
            <pc:docMk/>
            <pc:sldMk cId="0" sldId="262"/>
            <ac:spMk id="231" creationId="{00000000-0000-0000-0000-000000000000}"/>
          </ac:spMkLst>
        </pc:spChg>
        <pc:spChg chg="mod">
          <ac:chgData name="Parshan Bahrami" userId="6bdb6d1b-fba3-4164-9e02-a9cb620e5734" providerId="ADAL" clId="{E4BC79DB-B2B6-4C0C-B2E3-B2BD8818F4F0}" dt="2021-12-08T15:16:02.251" v="1891" actId="1076"/>
          <ac:spMkLst>
            <pc:docMk/>
            <pc:sldMk cId="0" sldId="262"/>
            <ac:spMk id="234" creationId="{00000000-0000-0000-0000-000000000000}"/>
          </ac:spMkLst>
        </pc:spChg>
      </pc:sldChg>
      <pc:sldChg chg="addSp delSp modSp mod ord">
        <pc:chgData name="Parshan Bahrami" userId="6bdb6d1b-fba3-4164-9e02-a9cb620e5734" providerId="ADAL" clId="{E4BC79DB-B2B6-4C0C-B2E3-B2BD8818F4F0}" dt="2021-12-08T04:09:43.151" v="1415" actId="403"/>
        <pc:sldMkLst>
          <pc:docMk/>
          <pc:sldMk cId="0" sldId="263"/>
        </pc:sldMkLst>
        <pc:spChg chg="mod">
          <ac:chgData name="Parshan Bahrami" userId="6bdb6d1b-fba3-4164-9e02-a9cb620e5734" providerId="ADAL" clId="{E4BC79DB-B2B6-4C0C-B2E3-B2BD8818F4F0}" dt="2021-12-08T02:44:01.070" v="534" actId="207"/>
          <ac:spMkLst>
            <pc:docMk/>
            <pc:sldMk cId="0" sldId="263"/>
            <ac:spMk id="248" creationId="{00000000-0000-0000-0000-000000000000}"/>
          </ac:spMkLst>
        </pc:spChg>
        <pc:spChg chg="mod">
          <ac:chgData name="Parshan Bahrami" userId="6bdb6d1b-fba3-4164-9e02-a9cb620e5734" providerId="ADAL" clId="{E4BC79DB-B2B6-4C0C-B2E3-B2BD8818F4F0}" dt="2021-12-08T04:09:43.151" v="1415" actId="403"/>
          <ac:spMkLst>
            <pc:docMk/>
            <pc:sldMk cId="0" sldId="263"/>
            <ac:spMk id="253" creationId="{00000000-0000-0000-0000-000000000000}"/>
          </ac:spMkLst>
        </pc:spChg>
        <pc:spChg chg="del">
          <ac:chgData name="Parshan Bahrami" userId="6bdb6d1b-fba3-4164-9e02-a9cb620e5734" providerId="ADAL" clId="{E4BC79DB-B2B6-4C0C-B2E3-B2BD8818F4F0}" dt="2021-12-08T02:42:49.010" v="523" actId="478"/>
          <ac:spMkLst>
            <pc:docMk/>
            <pc:sldMk cId="0" sldId="263"/>
            <ac:spMk id="254" creationId="{00000000-0000-0000-0000-000000000000}"/>
          </ac:spMkLst>
        </pc:spChg>
        <pc:spChg chg="del">
          <ac:chgData name="Parshan Bahrami" userId="6bdb6d1b-fba3-4164-9e02-a9cb620e5734" providerId="ADAL" clId="{E4BC79DB-B2B6-4C0C-B2E3-B2BD8818F4F0}" dt="2021-12-08T02:41:02.899" v="471" actId="478"/>
          <ac:spMkLst>
            <pc:docMk/>
            <pc:sldMk cId="0" sldId="263"/>
            <ac:spMk id="256" creationId="{00000000-0000-0000-0000-000000000000}"/>
          </ac:spMkLst>
        </pc:spChg>
        <pc:picChg chg="add mod">
          <ac:chgData name="Parshan Bahrami" userId="6bdb6d1b-fba3-4164-9e02-a9cb620e5734" providerId="ADAL" clId="{E4BC79DB-B2B6-4C0C-B2E3-B2BD8818F4F0}" dt="2021-12-08T02:46:02.383" v="598" actId="207"/>
          <ac:picMkLst>
            <pc:docMk/>
            <pc:sldMk cId="0" sldId="263"/>
            <ac:picMk id="11" creationId="{6968E498-EACB-403C-B17C-8B54AE631F51}"/>
          </ac:picMkLst>
        </pc:picChg>
        <pc:cxnChg chg="del">
          <ac:chgData name="Parshan Bahrami" userId="6bdb6d1b-fba3-4164-9e02-a9cb620e5734" providerId="ADAL" clId="{E4BC79DB-B2B6-4C0C-B2E3-B2BD8818F4F0}" dt="2021-12-08T02:42:44.512" v="522" actId="478"/>
          <ac:cxnSpMkLst>
            <pc:docMk/>
            <pc:sldMk cId="0" sldId="263"/>
            <ac:cxnSpMk id="255" creationId="{00000000-0000-0000-0000-000000000000}"/>
          </ac:cxnSpMkLst>
        </pc:cxnChg>
      </pc:sldChg>
      <pc:sldChg chg="addSp delSp modSp add del mod ord">
        <pc:chgData name="Parshan Bahrami" userId="6bdb6d1b-fba3-4164-9e02-a9cb620e5734" providerId="ADAL" clId="{E4BC79DB-B2B6-4C0C-B2E3-B2BD8818F4F0}" dt="2021-12-08T17:58:49.960" v="2359" actId="47"/>
        <pc:sldMkLst>
          <pc:docMk/>
          <pc:sldMk cId="0" sldId="265"/>
        </pc:sldMkLst>
        <pc:spChg chg="add mod">
          <ac:chgData name="Parshan Bahrami" userId="6bdb6d1b-fba3-4164-9e02-a9cb620e5734" providerId="ADAL" clId="{E4BC79DB-B2B6-4C0C-B2E3-B2BD8818F4F0}" dt="2021-12-08T01:57:32.416" v="78" actId="1076"/>
          <ac:spMkLst>
            <pc:docMk/>
            <pc:sldMk cId="0" sldId="265"/>
            <ac:spMk id="28" creationId="{7A5F9272-633D-49DE-A9D4-71136B93E4BB}"/>
          </ac:spMkLst>
        </pc:spChg>
        <pc:spChg chg="add mod">
          <ac:chgData name="Parshan Bahrami" userId="6bdb6d1b-fba3-4164-9e02-a9cb620e5734" providerId="ADAL" clId="{E4BC79DB-B2B6-4C0C-B2E3-B2BD8818F4F0}" dt="2021-12-08T01:57:32.416" v="78" actId="1076"/>
          <ac:spMkLst>
            <pc:docMk/>
            <pc:sldMk cId="0" sldId="265"/>
            <ac:spMk id="29" creationId="{A32A3DB1-76EA-47A2-9666-1673C8A19DF0}"/>
          </ac:spMkLst>
        </pc:spChg>
        <pc:spChg chg="add mod">
          <ac:chgData name="Parshan Bahrami" userId="6bdb6d1b-fba3-4164-9e02-a9cb620e5734" providerId="ADAL" clId="{E4BC79DB-B2B6-4C0C-B2E3-B2BD8818F4F0}" dt="2021-12-08T01:57:32.416" v="78" actId="1076"/>
          <ac:spMkLst>
            <pc:docMk/>
            <pc:sldMk cId="0" sldId="265"/>
            <ac:spMk id="30" creationId="{DD413279-1F72-40FB-916C-3E3B8E4C0D34}"/>
          </ac:spMkLst>
        </pc:spChg>
        <pc:spChg chg="add mod">
          <ac:chgData name="Parshan Bahrami" userId="6bdb6d1b-fba3-4164-9e02-a9cb620e5734" providerId="ADAL" clId="{E4BC79DB-B2B6-4C0C-B2E3-B2BD8818F4F0}" dt="2021-12-08T01:57:32.416" v="78" actId="1076"/>
          <ac:spMkLst>
            <pc:docMk/>
            <pc:sldMk cId="0" sldId="265"/>
            <ac:spMk id="31" creationId="{49B9CE77-4CC7-4D9B-9FB8-8298457AE4F5}"/>
          </ac:spMkLst>
        </pc:spChg>
        <pc:spChg chg="add mod">
          <ac:chgData name="Parshan Bahrami" userId="6bdb6d1b-fba3-4164-9e02-a9cb620e5734" providerId="ADAL" clId="{E4BC79DB-B2B6-4C0C-B2E3-B2BD8818F4F0}" dt="2021-12-08T01:57:32.416" v="78" actId="1076"/>
          <ac:spMkLst>
            <pc:docMk/>
            <pc:sldMk cId="0" sldId="265"/>
            <ac:spMk id="32" creationId="{94773448-2118-49F6-AF42-7D30056F30D7}"/>
          </ac:spMkLst>
        </pc:spChg>
        <pc:spChg chg="add mod">
          <ac:chgData name="Parshan Bahrami" userId="6bdb6d1b-fba3-4164-9e02-a9cb620e5734" providerId="ADAL" clId="{E4BC79DB-B2B6-4C0C-B2E3-B2BD8818F4F0}" dt="2021-12-08T01:57:32.416" v="78" actId="1076"/>
          <ac:spMkLst>
            <pc:docMk/>
            <pc:sldMk cId="0" sldId="265"/>
            <ac:spMk id="33" creationId="{87D3B5E8-B483-42C5-90E7-7900719BF930}"/>
          </ac:spMkLst>
        </pc:spChg>
        <pc:spChg chg="add del mod">
          <ac:chgData name="Parshan Bahrami" userId="6bdb6d1b-fba3-4164-9e02-a9cb620e5734" providerId="ADAL" clId="{E4BC79DB-B2B6-4C0C-B2E3-B2BD8818F4F0}" dt="2021-12-08T01:56:02.359" v="63"/>
          <ac:spMkLst>
            <pc:docMk/>
            <pc:sldMk cId="0" sldId="265"/>
            <ac:spMk id="34" creationId="{4845600B-6A23-42DA-B4BE-C84FFFD70AF0}"/>
          </ac:spMkLst>
        </pc:spChg>
        <pc:spChg chg="add del mod">
          <ac:chgData name="Parshan Bahrami" userId="6bdb6d1b-fba3-4164-9e02-a9cb620e5734" providerId="ADAL" clId="{E4BC79DB-B2B6-4C0C-B2E3-B2BD8818F4F0}" dt="2021-12-08T01:56:02.359" v="63"/>
          <ac:spMkLst>
            <pc:docMk/>
            <pc:sldMk cId="0" sldId="265"/>
            <ac:spMk id="35" creationId="{7866EDF3-4CCA-4EB5-97A2-12E23024A957}"/>
          </ac:spMkLst>
        </pc:spChg>
        <pc:spChg chg="add del mod">
          <ac:chgData name="Parshan Bahrami" userId="6bdb6d1b-fba3-4164-9e02-a9cb620e5734" providerId="ADAL" clId="{E4BC79DB-B2B6-4C0C-B2E3-B2BD8818F4F0}" dt="2021-12-08T01:56:02.359" v="63"/>
          <ac:spMkLst>
            <pc:docMk/>
            <pc:sldMk cId="0" sldId="265"/>
            <ac:spMk id="36" creationId="{881CEBCA-9F8F-460F-91C4-BA513C52A88F}"/>
          </ac:spMkLst>
        </pc:spChg>
        <pc:spChg chg="add del mod">
          <ac:chgData name="Parshan Bahrami" userId="6bdb6d1b-fba3-4164-9e02-a9cb620e5734" providerId="ADAL" clId="{E4BC79DB-B2B6-4C0C-B2E3-B2BD8818F4F0}" dt="2021-12-08T01:56:02.359" v="63"/>
          <ac:spMkLst>
            <pc:docMk/>
            <pc:sldMk cId="0" sldId="265"/>
            <ac:spMk id="37" creationId="{29BDB0CB-8A30-4B72-B849-CFBFB319DB42}"/>
          </ac:spMkLst>
        </pc:spChg>
        <pc:spChg chg="add del mod">
          <ac:chgData name="Parshan Bahrami" userId="6bdb6d1b-fba3-4164-9e02-a9cb620e5734" providerId="ADAL" clId="{E4BC79DB-B2B6-4C0C-B2E3-B2BD8818F4F0}" dt="2021-12-08T01:56:02.359" v="63"/>
          <ac:spMkLst>
            <pc:docMk/>
            <pc:sldMk cId="0" sldId="265"/>
            <ac:spMk id="38" creationId="{376C424C-65F5-4198-8432-78CD7A427A1C}"/>
          </ac:spMkLst>
        </pc:spChg>
        <pc:spChg chg="add del mod">
          <ac:chgData name="Parshan Bahrami" userId="6bdb6d1b-fba3-4164-9e02-a9cb620e5734" providerId="ADAL" clId="{E4BC79DB-B2B6-4C0C-B2E3-B2BD8818F4F0}" dt="2021-12-08T01:56:02.359" v="63"/>
          <ac:spMkLst>
            <pc:docMk/>
            <pc:sldMk cId="0" sldId="265"/>
            <ac:spMk id="39" creationId="{03F714EE-7DBA-4BE9-A39E-CB3CF46F7F81}"/>
          </ac:spMkLst>
        </pc:spChg>
        <pc:spChg chg="add mod">
          <ac:chgData name="Parshan Bahrami" userId="6bdb6d1b-fba3-4164-9e02-a9cb620e5734" providerId="ADAL" clId="{E4BC79DB-B2B6-4C0C-B2E3-B2BD8818F4F0}" dt="2021-12-08T01:57:32.416" v="78" actId="1076"/>
          <ac:spMkLst>
            <pc:docMk/>
            <pc:sldMk cId="0" sldId="265"/>
            <ac:spMk id="40" creationId="{3430E2AB-76EB-43D3-838A-7AFD52886D03}"/>
          </ac:spMkLst>
        </pc:spChg>
        <pc:spChg chg="add mod">
          <ac:chgData name="Parshan Bahrami" userId="6bdb6d1b-fba3-4164-9e02-a9cb620e5734" providerId="ADAL" clId="{E4BC79DB-B2B6-4C0C-B2E3-B2BD8818F4F0}" dt="2021-12-08T01:57:32.416" v="78" actId="1076"/>
          <ac:spMkLst>
            <pc:docMk/>
            <pc:sldMk cId="0" sldId="265"/>
            <ac:spMk id="41" creationId="{5B124591-240E-40C1-A441-B31396DD31B1}"/>
          </ac:spMkLst>
        </pc:spChg>
        <pc:spChg chg="add mod">
          <ac:chgData name="Parshan Bahrami" userId="6bdb6d1b-fba3-4164-9e02-a9cb620e5734" providerId="ADAL" clId="{E4BC79DB-B2B6-4C0C-B2E3-B2BD8818F4F0}" dt="2021-12-08T01:57:32.416" v="78" actId="1076"/>
          <ac:spMkLst>
            <pc:docMk/>
            <pc:sldMk cId="0" sldId="265"/>
            <ac:spMk id="42" creationId="{5C183757-D76C-4031-AEEB-A3398AC772F4}"/>
          </ac:spMkLst>
        </pc:spChg>
        <pc:spChg chg="add mod">
          <ac:chgData name="Parshan Bahrami" userId="6bdb6d1b-fba3-4164-9e02-a9cb620e5734" providerId="ADAL" clId="{E4BC79DB-B2B6-4C0C-B2E3-B2BD8818F4F0}" dt="2021-12-08T01:57:32.416" v="78" actId="1076"/>
          <ac:spMkLst>
            <pc:docMk/>
            <pc:sldMk cId="0" sldId="265"/>
            <ac:spMk id="43" creationId="{3FFFA0BD-257E-44E3-B176-9A842E793326}"/>
          </ac:spMkLst>
        </pc:spChg>
        <pc:spChg chg="add mod">
          <ac:chgData name="Parshan Bahrami" userId="6bdb6d1b-fba3-4164-9e02-a9cb620e5734" providerId="ADAL" clId="{E4BC79DB-B2B6-4C0C-B2E3-B2BD8818F4F0}" dt="2021-12-08T01:57:32.416" v="78" actId="1076"/>
          <ac:spMkLst>
            <pc:docMk/>
            <pc:sldMk cId="0" sldId="265"/>
            <ac:spMk id="44" creationId="{CF5B50E8-F8C5-4876-AFC7-B29740EE7BA7}"/>
          </ac:spMkLst>
        </pc:spChg>
        <pc:spChg chg="add mod">
          <ac:chgData name="Parshan Bahrami" userId="6bdb6d1b-fba3-4164-9e02-a9cb620e5734" providerId="ADAL" clId="{E4BC79DB-B2B6-4C0C-B2E3-B2BD8818F4F0}" dt="2021-12-08T01:57:32.416" v="78" actId="1076"/>
          <ac:spMkLst>
            <pc:docMk/>
            <pc:sldMk cId="0" sldId="265"/>
            <ac:spMk id="45" creationId="{73887BC7-3BF0-42DC-A478-FD1AB9E6B84D}"/>
          </ac:spMkLst>
        </pc:spChg>
        <pc:spChg chg="add mod">
          <ac:chgData name="Parshan Bahrami" userId="6bdb6d1b-fba3-4164-9e02-a9cb620e5734" providerId="ADAL" clId="{E4BC79DB-B2B6-4C0C-B2E3-B2BD8818F4F0}" dt="2021-12-08T01:57:32.416" v="78" actId="1076"/>
          <ac:spMkLst>
            <pc:docMk/>
            <pc:sldMk cId="0" sldId="265"/>
            <ac:spMk id="46" creationId="{7F8DC43C-6DED-42D7-A338-E64625C76AAA}"/>
          </ac:spMkLst>
        </pc:spChg>
        <pc:spChg chg="add mod">
          <ac:chgData name="Parshan Bahrami" userId="6bdb6d1b-fba3-4164-9e02-a9cb620e5734" providerId="ADAL" clId="{E4BC79DB-B2B6-4C0C-B2E3-B2BD8818F4F0}" dt="2021-12-08T01:57:32.416" v="78" actId="1076"/>
          <ac:spMkLst>
            <pc:docMk/>
            <pc:sldMk cId="0" sldId="265"/>
            <ac:spMk id="47" creationId="{39F9DF00-A303-411F-9430-7BC7964BBF69}"/>
          </ac:spMkLst>
        </pc:spChg>
        <pc:spChg chg="add mod">
          <ac:chgData name="Parshan Bahrami" userId="6bdb6d1b-fba3-4164-9e02-a9cb620e5734" providerId="ADAL" clId="{E4BC79DB-B2B6-4C0C-B2E3-B2BD8818F4F0}" dt="2021-12-08T01:57:32.416" v="78" actId="1076"/>
          <ac:spMkLst>
            <pc:docMk/>
            <pc:sldMk cId="0" sldId="265"/>
            <ac:spMk id="48" creationId="{9BFF107C-2654-46EE-B02C-3E768F8AED93}"/>
          </ac:spMkLst>
        </pc:spChg>
        <pc:spChg chg="add mod">
          <ac:chgData name="Parshan Bahrami" userId="6bdb6d1b-fba3-4164-9e02-a9cb620e5734" providerId="ADAL" clId="{E4BC79DB-B2B6-4C0C-B2E3-B2BD8818F4F0}" dt="2021-12-08T01:57:32.416" v="78" actId="1076"/>
          <ac:spMkLst>
            <pc:docMk/>
            <pc:sldMk cId="0" sldId="265"/>
            <ac:spMk id="49" creationId="{E2F3E060-0229-4315-A028-BBE04C4EA9EA}"/>
          </ac:spMkLst>
        </pc:spChg>
        <pc:spChg chg="add mod">
          <ac:chgData name="Parshan Bahrami" userId="6bdb6d1b-fba3-4164-9e02-a9cb620e5734" providerId="ADAL" clId="{E4BC79DB-B2B6-4C0C-B2E3-B2BD8818F4F0}" dt="2021-12-08T01:57:32.416" v="78" actId="1076"/>
          <ac:spMkLst>
            <pc:docMk/>
            <pc:sldMk cId="0" sldId="265"/>
            <ac:spMk id="50" creationId="{54CFCF59-0654-4ADD-A31C-AC61559ADDEC}"/>
          </ac:spMkLst>
        </pc:spChg>
        <pc:spChg chg="add mod">
          <ac:chgData name="Parshan Bahrami" userId="6bdb6d1b-fba3-4164-9e02-a9cb620e5734" providerId="ADAL" clId="{E4BC79DB-B2B6-4C0C-B2E3-B2BD8818F4F0}" dt="2021-12-08T01:57:32.416" v="78" actId="1076"/>
          <ac:spMkLst>
            <pc:docMk/>
            <pc:sldMk cId="0" sldId="265"/>
            <ac:spMk id="51" creationId="{FA75D362-1BB0-433E-AB48-C520B75A1F90}"/>
          </ac:spMkLst>
        </pc:spChg>
        <pc:spChg chg="add mod">
          <ac:chgData name="Parshan Bahrami" userId="6bdb6d1b-fba3-4164-9e02-a9cb620e5734" providerId="ADAL" clId="{E4BC79DB-B2B6-4C0C-B2E3-B2BD8818F4F0}" dt="2021-12-08T01:57:32.416" v="78" actId="1076"/>
          <ac:spMkLst>
            <pc:docMk/>
            <pc:sldMk cId="0" sldId="265"/>
            <ac:spMk id="52" creationId="{FED6ECDF-1505-4EE2-B23E-6CC6E81F06C9}"/>
          </ac:spMkLst>
        </pc:spChg>
        <pc:spChg chg="add mod">
          <ac:chgData name="Parshan Bahrami" userId="6bdb6d1b-fba3-4164-9e02-a9cb620e5734" providerId="ADAL" clId="{E4BC79DB-B2B6-4C0C-B2E3-B2BD8818F4F0}" dt="2021-12-08T01:57:32.416" v="78" actId="1076"/>
          <ac:spMkLst>
            <pc:docMk/>
            <pc:sldMk cId="0" sldId="265"/>
            <ac:spMk id="53" creationId="{A824CB3F-0997-4A83-8B68-7D177AD1BD56}"/>
          </ac:spMkLst>
        </pc:spChg>
        <pc:spChg chg="add mod">
          <ac:chgData name="Parshan Bahrami" userId="6bdb6d1b-fba3-4164-9e02-a9cb620e5734" providerId="ADAL" clId="{E4BC79DB-B2B6-4C0C-B2E3-B2BD8818F4F0}" dt="2021-12-08T01:57:32.416" v="78" actId="1076"/>
          <ac:spMkLst>
            <pc:docMk/>
            <pc:sldMk cId="0" sldId="265"/>
            <ac:spMk id="54" creationId="{440076FD-129C-464B-9652-F63D144786DF}"/>
          </ac:spMkLst>
        </pc:spChg>
        <pc:spChg chg="add mod">
          <ac:chgData name="Parshan Bahrami" userId="6bdb6d1b-fba3-4164-9e02-a9cb620e5734" providerId="ADAL" clId="{E4BC79DB-B2B6-4C0C-B2E3-B2BD8818F4F0}" dt="2021-12-08T01:57:32.416" v="78" actId="1076"/>
          <ac:spMkLst>
            <pc:docMk/>
            <pc:sldMk cId="0" sldId="265"/>
            <ac:spMk id="55" creationId="{710BCDB7-09FF-4363-9166-4FE0EFE46D47}"/>
          </ac:spMkLst>
        </pc:spChg>
        <pc:spChg chg="add mod">
          <ac:chgData name="Parshan Bahrami" userId="6bdb6d1b-fba3-4164-9e02-a9cb620e5734" providerId="ADAL" clId="{E4BC79DB-B2B6-4C0C-B2E3-B2BD8818F4F0}" dt="2021-12-08T01:58:03.897" v="95" actId="20577"/>
          <ac:spMkLst>
            <pc:docMk/>
            <pc:sldMk cId="0" sldId="265"/>
            <ac:spMk id="56" creationId="{960A4079-A253-491E-949F-F8019BEA3E87}"/>
          </ac:spMkLst>
        </pc:spChg>
        <pc:spChg chg="add mod">
          <ac:chgData name="Parshan Bahrami" userId="6bdb6d1b-fba3-4164-9e02-a9cb620e5734" providerId="ADAL" clId="{E4BC79DB-B2B6-4C0C-B2E3-B2BD8818F4F0}" dt="2021-12-08T01:58:19.036" v="118" actId="20577"/>
          <ac:spMkLst>
            <pc:docMk/>
            <pc:sldMk cId="0" sldId="265"/>
            <ac:spMk id="57" creationId="{C2EDD726-6E12-4CDE-867A-31C60D9386CB}"/>
          </ac:spMkLst>
        </pc:spChg>
        <pc:spChg chg="mod">
          <ac:chgData name="Parshan Bahrami" userId="6bdb6d1b-fba3-4164-9e02-a9cb620e5734" providerId="ADAL" clId="{E4BC79DB-B2B6-4C0C-B2E3-B2BD8818F4F0}" dt="2021-12-08T01:57:32.416" v="78" actId="1076"/>
          <ac:spMkLst>
            <pc:docMk/>
            <pc:sldMk cId="0" sldId="265"/>
            <ac:spMk id="282" creationId="{00000000-0000-0000-0000-000000000000}"/>
          </ac:spMkLst>
        </pc:spChg>
        <pc:spChg chg="del">
          <ac:chgData name="Parshan Bahrami" userId="6bdb6d1b-fba3-4164-9e02-a9cb620e5734" providerId="ADAL" clId="{E4BC79DB-B2B6-4C0C-B2E3-B2BD8818F4F0}" dt="2021-12-08T01:55:51.626" v="59" actId="478"/>
          <ac:spMkLst>
            <pc:docMk/>
            <pc:sldMk cId="0" sldId="265"/>
            <ac:spMk id="283" creationId="{00000000-0000-0000-0000-000000000000}"/>
          </ac:spMkLst>
        </pc:spChg>
        <pc:spChg chg="del">
          <ac:chgData name="Parshan Bahrami" userId="6bdb6d1b-fba3-4164-9e02-a9cb620e5734" providerId="ADAL" clId="{E4BC79DB-B2B6-4C0C-B2E3-B2BD8818F4F0}" dt="2021-12-08T01:55:51.626" v="59" actId="478"/>
          <ac:spMkLst>
            <pc:docMk/>
            <pc:sldMk cId="0" sldId="265"/>
            <ac:spMk id="284" creationId="{00000000-0000-0000-0000-000000000000}"/>
          </ac:spMkLst>
        </pc:spChg>
        <pc:spChg chg="del">
          <ac:chgData name="Parshan Bahrami" userId="6bdb6d1b-fba3-4164-9e02-a9cb620e5734" providerId="ADAL" clId="{E4BC79DB-B2B6-4C0C-B2E3-B2BD8818F4F0}" dt="2021-12-08T01:55:51.626" v="59" actId="478"/>
          <ac:spMkLst>
            <pc:docMk/>
            <pc:sldMk cId="0" sldId="265"/>
            <ac:spMk id="285" creationId="{00000000-0000-0000-0000-000000000000}"/>
          </ac:spMkLst>
        </pc:spChg>
        <pc:spChg chg="mod">
          <ac:chgData name="Parshan Bahrami" userId="6bdb6d1b-fba3-4164-9e02-a9cb620e5734" providerId="ADAL" clId="{E4BC79DB-B2B6-4C0C-B2E3-B2BD8818F4F0}" dt="2021-12-08T17:56:46.949" v="2341" actId="403"/>
          <ac:spMkLst>
            <pc:docMk/>
            <pc:sldMk cId="0" sldId="265"/>
            <ac:spMk id="286" creationId="{00000000-0000-0000-0000-000000000000}"/>
          </ac:spMkLst>
        </pc:spChg>
        <pc:spChg chg="mod">
          <ac:chgData name="Parshan Bahrami" userId="6bdb6d1b-fba3-4164-9e02-a9cb620e5734" providerId="ADAL" clId="{E4BC79DB-B2B6-4C0C-B2E3-B2BD8818F4F0}" dt="2021-12-08T01:57:32.416" v="78" actId="1076"/>
          <ac:spMkLst>
            <pc:docMk/>
            <pc:sldMk cId="0" sldId="265"/>
            <ac:spMk id="288" creationId="{00000000-0000-0000-0000-000000000000}"/>
          </ac:spMkLst>
        </pc:spChg>
        <pc:spChg chg="mod">
          <ac:chgData name="Parshan Bahrami" userId="6bdb6d1b-fba3-4164-9e02-a9cb620e5734" providerId="ADAL" clId="{E4BC79DB-B2B6-4C0C-B2E3-B2BD8818F4F0}" dt="2021-12-08T01:57:32.416" v="78" actId="1076"/>
          <ac:spMkLst>
            <pc:docMk/>
            <pc:sldMk cId="0" sldId="265"/>
            <ac:spMk id="289" creationId="{00000000-0000-0000-0000-000000000000}"/>
          </ac:spMkLst>
        </pc:spChg>
        <pc:spChg chg="mod">
          <ac:chgData name="Parshan Bahrami" userId="6bdb6d1b-fba3-4164-9e02-a9cb620e5734" providerId="ADAL" clId="{E4BC79DB-B2B6-4C0C-B2E3-B2BD8818F4F0}" dt="2021-12-08T01:57:32.416" v="78" actId="1076"/>
          <ac:spMkLst>
            <pc:docMk/>
            <pc:sldMk cId="0" sldId="265"/>
            <ac:spMk id="290" creationId="{00000000-0000-0000-0000-000000000000}"/>
          </ac:spMkLst>
        </pc:spChg>
        <pc:spChg chg="mod">
          <ac:chgData name="Parshan Bahrami" userId="6bdb6d1b-fba3-4164-9e02-a9cb620e5734" providerId="ADAL" clId="{E4BC79DB-B2B6-4C0C-B2E3-B2BD8818F4F0}" dt="2021-12-08T01:57:32.416" v="78" actId="1076"/>
          <ac:spMkLst>
            <pc:docMk/>
            <pc:sldMk cId="0" sldId="265"/>
            <ac:spMk id="291" creationId="{00000000-0000-0000-0000-000000000000}"/>
          </ac:spMkLst>
        </pc:spChg>
        <pc:spChg chg="mod">
          <ac:chgData name="Parshan Bahrami" userId="6bdb6d1b-fba3-4164-9e02-a9cb620e5734" providerId="ADAL" clId="{E4BC79DB-B2B6-4C0C-B2E3-B2BD8818F4F0}" dt="2021-12-08T01:57:32.416" v="78" actId="1076"/>
          <ac:spMkLst>
            <pc:docMk/>
            <pc:sldMk cId="0" sldId="265"/>
            <ac:spMk id="292" creationId="{00000000-0000-0000-0000-000000000000}"/>
          </ac:spMkLst>
        </pc:spChg>
        <pc:spChg chg="del">
          <ac:chgData name="Parshan Bahrami" userId="6bdb6d1b-fba3-4164-9e02-a9cb620e5734" providerId="ADAL" clId="{E4BC79DB-B2B6-4C0C-B2E3-B2BD8818F4F0}" dt="2021-12-08T01:55:51.626" v="59" actId="478"/>
          <ac:spMkLst>
            <pc:docMk/>
            <pc:sldMk cId="0" sldId="265"/>
            <ac:spMk id="293" creationId="{00000000-0000-0000-0000-000000000000}"/>
          </ac:spMkLst>
        </pc:spChg>
        <pc:spChg chg="del">
          <ac:chgData name="Parshan Bahrami" userId="6bdb6d1b-fba3-4164-9e02-a9cb620e5734" providerId="ADAL" clId="{E4BC79DB-B2B6-4C0C-B2E3-B2BD8818F4F0}" dt="2021-12-08T01:55:51.626" v="59" actId="478"/>
          <ac:spMkLst>
            <pc:docMk/>
            <pc:sldMk cId="0" sldId="265"/>
            <ac:spMk id="294" creationId="{00000000-0000-0000-0000-000000000000}"/>
          </ac:spMkLst>
        </pc:spChg>
        <pc:spChg chg="del">
          <ac:chgData name="Parshan Bahrami" userId="6bdb6d1b-fba3-4164-9e02-a9cb620e5734" providerId="ADAL" clId="{E4BC79DB-B2B6-4C0C-B2E3-B2BD8818F4F0}" dt="2021-12-08T01:55:51.626" v="59" actId="478"/>
          <ac:spMkLst>
            <pc:docMk/>
            <pc:sldMk cId="0" sldId="265"/>
            <ac:spMk id="295" creationId="{00000000-0000-0000-0000-000000000000}"/>
          </ac:spMkLst>
        </pc:spChg>
        <pc:spChg chg="del">
          <ac:chgData name="Parshan Bahrami" userId="6bdb6d1b-fba3-4164-9e02-a9cb620e5734" providerId="ADAL" clId="{E4BC79DB-B2B6-4C0C-B2E3-B2BD8818F4F0}" dt="2021-12-08T01:55:51.626" v="59" actId="478"/>
          <ac:spMkLst>
            <pc:docMk/>
            <pc:sldMk cId="0" sldId="265"/>
            <ac:spMk id="296" creationId="{00000000-0000-0000-0000-000000000000}"/>
          </ac:spMkLst>
        </pc:spChg>
        <pc:spChg chg="del">
          <ac:chgData name="Parshan Bahrami" userId="6bdb6d1b-fba3-4164-9e02-a9cb620e5734" providerId="ADAL" clId="{E4BC79DB-B2B6-4C0C-B2E3-B2BD8818F4F0}" dt="2021-12-08T01:55:51.626" v="59" actId="478"/>
          <ac:spMkLst>
            <pc:docMk/>
            <pc:sldMk cId="0" sldId="265"/>
            <ac:spMk id="297" creationId="{00000000-0000-0000-0000-000000000000}"/>
          </ac:spMkLst>
        </pc:spChg>
        <pc:spChg chg="del">
          <ac:chgData name="Parshan Bahrami" userId="6bdb6d1b-fba3-4164-9e02-a9cb620e5734" providerId="ADAL" clId="{E4BC79DB-B2B6-4C0C-B2E3-B2BD8818F4F0}" dt="2021-12-08T01:55:51.626" v="59" actId="478"/>
          <ac:spMkLst>
            <pc:docMk/>
            <pc:sldMk cId="0" sldId="265"/>
            <ac:spMk id="298" creationId="{00000000-0000-0000-0000-000000000000}"/>
          </ac:spMkLst>
        </pc:spChg>
        <pc:spChg chg="del">
          <ac:chgData name="Parshan Bahrami" userId="6bdb6d1b-fba3-4164-9e02-a9cb620e5734" providerId="ADAL" clId="{E4BC79DB-B2B6-4C0C-B2E3-B2BD8818F4F0}" dt="2021-12-08T01:55:51.626" v="59" actId="478"/>
          <ac:spMkLst>
            <pc:docMk/>
            <pc:sldMk cId="0" sldId="265"/>
            <ac:spMk id="299" creationId="{00000000-0000-0000-0000-000000000000}"/>
          </ac:spMkLst>
        </pc:spChg>
        <pc:spChg chg="del">
          <ac:chgData name="Parshan Bahrami" userId="6bdb6d1b-fba3-4164-9e02-a9cb620e5734" providerId="ADAL" clId="{E4BC79DB-B2B6-4C0C-B2E3-B2BD8818F4F0}" dt="2021-12-08T01:55:51.626" v="59" actId="478"/>
          <ac:spMkLst>
            <pc:docMk/>
            <pc:sldMk cId="0" sldId="265"/>
            <ac:spMk id="300" creationId="{00000000-0000-0000-0000-000000000000}"/>
          </ac:spMkLst>
        </pc:spChg>
        <pc:spChg chg="del">
          <ac:chgData name="Parshan Bahrami" userId="6bdb6d1b-fba3-4164-9e02-a9cb620e5734" providerId="ADAL" clId="{E4BC79DB-B2B6-4C0C-B2E3-B2BD8818F4F0}" dt="2021-12-08T01:55:51.626" v="59" actId="478"/>
          <ac:spMkLst>
            <pc:docMk/>
            <pc:sldMk cId="0" sldId="265"/>
            <ac:spMk id="301" creationId="{00000000-0000-0000-0000-000000000000}"/>
          </ac:spMkLst>
        </pc:spChg>
        <pc:spChg chg="del">
          <ac:chgData name="Parshan Bahrami" userId="6bdb6d1b-fba3-4164-9e02-a9cb620e5734" providerId="ADAL" clId="{E4BC79DB-B2B6-4C0C-B2E3-B2BD8818F4F0}" dt="2021-12-08T01:55:51.626" v="59" actId="478"/>
          <ac:spMkLst>
            <pc:docMk/>
            <pc:sldMk cId="0" sldId="265"/>
            <ac:spMk id="302" creationId="{00000000-0000-0000-0000-000000000000}"/>
          </ac:spMkLst>
        </pc:spChg>
        <pc:spChg chg="del">
          <ac:chgData name="Parshan Bahrami" userId="6bdb6d1b-fba3-4164-9e02-a9cb620e5734" providerId="ADAL" clId="{E4BC79DB-B2B6-4C0C-B2E3-B2BD8818F4F0}" dt="2021-12-08T01:55:51.626" v="59" actId="478"/>
          <ac:spMkLst>
            <pc:docMk/>
            <pc:sldMk cId="0" sldId="265"/>
            <ac:spMk id="303" creationId="{00000000-0000-0000-0000-000000000000}"/>
          </ac:spMkLst>
        </pc:spChg>
        <pc:spChg chg="del">
          <ac:chgData name="Parshan Bahrami" userId="6bdb6d1b-fba3-4164-9e02-a9cb620e5734" providerId="ADAL" clId="{E4BC79DB-B2B6-4C0C-B2E3-B2BD8818F4F0}" dt="2021-12-08T01:55:51.626" v="59" actId="478"/>
          <ac:spMkLst>
            <pc:docMk/>
            <pc:sldMk cId="0" sldId="265"/>
            <ac:spMk id="304" creationId="{00000000-0000-0000-0000-000000000000}"/>
          </ac:spMkLst>
        </pc:spChg>
        <pc:spChg chg="del">
          <ac:chgData name="Parshan Bahrami" userId="6bdb6d1b-fba3-4164-9e02-a9cb620e5734" providerId="ADAL" clId="{E4BC79DB-B2B6-4C0C-B2E3-B2BD8818F4F0}" dt="2021-12-08T01:55:51.626" v="59" actId="478"/>
          <ac:spMkLst>
            <pc:docMk/>
            <pc:sldMk cId="0" sldId="265"/>
            <ac:spMk id="305" creationId="{00000000-0000-0000-0000-000000000000}"/>
          </ac:spMkLst>
        </pc:spChg>
        <pc:spChg chg="del">
          <ac:chgData name="Parshan Bahrami" userId="6bdb6d1b-fba3-4164-9e02-a9cb620e5734" providerId="ADAL" clId="{E4BC79DB-B2B6-4C0C-B2E3-B2BD8818F4F0}" dt="2021-12-08T01:55:51.626" v="59" actId="478"/>
          <ac:spMkLst>
            <pc:docMk/>
            <pc:sldMk cId="0" sldId="265"/>
            <ac:spMk id="306" creationId="{00000000-0000-0000-0000-000000000000}"/>
          </ac:spMkLst>
        </pc:spChg>
        <pc:spChg chg="del">
          <ac:chgData name="Parshan Bahrami" userId="6bdb6d1b-fba3-4164-9e02-a9cb620e5734" providerId="ADAL" clId="{E4BC79DB-B2B6-4C0C-B2E3-B2BD8818F4F0}" dt="2021-12-08T01:55:51.626" v="59" actId="478"/>
          <ac:spMkLst>
            <pc:docMk/>
            <pc:sldMk cId="0" sldId="265"/>
            <ac:spMk id="307" creationId="{00000000-0000-0000-0000-000000000000}"/>
          </ac:spMkLst>
        </pc:spChg>
      </pc:sldChg>
      <pc:sldChg chg="addSp delSp modSp mod ord">
        <pc:chgData name="Parshan Bahrami" userId="6bdb6d1b-fba3-4164-9e02-a9cb620e5734" providerId="ADAL" clId="{E4BC79DB-B2B6-4C0C-B2E3-B2BD8818F4F0}" dt="2021-12-08T05:19:26.430" v="1822"/>
        <pc:sldMkLst>
          <pc:docMk/>
          <pc:sldMk cId="0" sldId="267"/>
        </pc:sldMkLst>
        <pc:spChg chg="del mod">
          <ac:chgData name="Parshan Bahrami" userId="6bdb6d1b-fba3-4164-9e02-a9cb620e5734" providerId="ADAL" clId="{E4BC79DB-B2B6-4C0C-B2E3-B2BD8818F4F0}" dt="2021-12-08T01:54:14.613" v="39" actId="478"/>
          <ac:spMkLst>
            <pc:docMk/>
            <pc:sldMk cId="0" sldId="267"/>
            <ac:spMk id="342" creationId="{00000000-0000-0000-0000-000000000000}"/>
          </ac:spMkLst>
        </pc:spChg>
        <pc:picChg chg="add mod">
          <ac:chgData name="Parshan Bahrami" userId="6bdb6d1b-fba3-4164-9e02-a9cb620e5734" providerId="ADAL" clId="{E4BC79DB-B2B6-4C0C-B2E3-B2BD8818F4F0}" dt="2021-12-08T01:54:04.901" v="32" actId="1076"/>
          <ac:picMkLst>
            <pc:docMk/>
            <pc:sldMk cId="0" sldId="267"/>
            <ac:picMk id="1026" creationId="{0F9DDDB1-F82E-4353-B9A2-392052FEA61D}"/>
          </ac:picMkLst>
        </pc:picChg>
      </pc:sldChg>
      <pc:sldChg chg="modSp mod ord">
        <pc:chgData name="Parshan Bahrami" userId="6bdb6d1b-fba3-4164-9e02-a9cb620e5734" providerId="ADAL" clId="{E4BC79DB-B2B6-4C0C-B2E3-B2BD8818F4F0}" dt="2021-12-08T05:18:59.427" v="1820" actId="20577"/>
        <pc:sldMkLst>
          <pc:docMk/>
          <pc:sldMk cId="0" sldId="268"/>
        </pc:sldMkLst>
        <pc:spChg chg="mod">
          <ac:chgData name="Parshan Bahrami" userId="6bdb6d1b-fba3-4164-9e02-a9cb620e5734" providerId="ADAL" clId="{E4BC79DB-B2B6-4C0C-B2E3-B2BD8818F4F0}" dt="2021-12-08T05:18:59.427" v="1820" actId="20577"/>
          <ac:spMkLst>
            <pc:docMk/>
            <pc:sldMk cId="0" sldId="268"/>
            <ac:spMk id="366" creationId="{00000000-0000-0000-0000-000000000000}"/>
          </ac:spMkLst>
        </pc:spChg>
      </pc:sldChg>
      <pc:sldChg chg="ord">
        <pc:chgData name="Parshan Bahrami" userId="6bdb6d1b-fba3-4164-9e02-a9cb620e5734" providerId="ADAL" clId="{E4BC79DB-B2B6-4C0C-B2E3-B2BD8818F4F0}" dt="2021-12-08T02:03:30.490" v="133"/>
        <pc:sldMkLst>
          <pc:docMk/>
          <pc:sldMk cId="0" sldId="269"/>
        </pc:sldMkLst>
      </pc:sldChg>
      <pc:sldChg chg="ord">
        <pc:chgData name="Parshan Bahrami" userId="6bdb6d1b-fba3-4164-9e02-a9cb620e5734" providerId="ADAL" clId="{E4BC79DB-B2B6-4C0C-B2E3-B2BD8818F4F0}" dt="2021-12-08T02:05:14.667" v="137"/>
        <pc:sldMkLst>
          <pc:docMk/>
          <pc:sldMk cId="0" sldId="273"/>
        </pc:sldMkLst>
      </pc:sldChg>
      <pc:sldChg chg="addSp delSp modSp mod ord">
        <pc:chgData name="Parshan Bahrami" userId="6bdb6d1b-fba3-4164-9e02-a9cb620e5734" providerId="ADAL" clId="{E4BC79DB-B2B6-4C0C-B2E3-B2BD8818F4F0}" dt="2021-12-08T18:18:03.615" v="2949" actId="14100"/>
        <pc:sldMkLst>
          <pc:docMk/>
          <pc:sldMk cId="0" sldId="277"/>
        </pc:sldMkLst>
        <pc:spChg chg="add del mod">
          <ac:chgData name="Parshan Bahrami" userId="6bdb6d1b-fba3-4164-9e02-a9cb620e5734" providerId="ADAL" clId="{E4BC79DB-B2B6-4C0C-B2E3-B2BD8818F4F0}" dt="2021-12-08T02:36:01.497" v="422" actId="14100"/>
          <ac:spMkLst>
            <pc:docMk/>
            <pc:sldMk cId="0" sldId="277"/>
            <ac:spMk id="2" creationId="{00000000-0000-0000-0000-000000000000}"/>
          </ac:spMkLst>
        </pc:spChg>
        <pc:spChg chg="mod">
          <ac:chgData name="Parshan Bahrami" userId="6bdb6d1b-fba3-4164-9e02-a9cb620e5734" providerId="ADAL" clId="{E4BC79DB-B2B6-4C0C-B2E3-B2BD8818F4F0}" dt="2021-12-08T02:31:48.238" v="345" actId="1076"/>
          <ac:spMkLst>
            <pc:docMk/>
            <pc:sldMk cId="0" sldId="277"/>
            <ac:spMk id="666" creationId="{00000000-0000-0000-0000-000000000000}"/>
          </ac:spMkLst>
        </pc:spChg>
        <pc:spChg chg="topLvl">
          <ac:chgData name="Parshan Bahrami" userId="6bdb6d1b-fba3-4164-9e02-a9cb620e5734" providerId="ADAL" clId="{E4BC79DB-B2B6-4C0C-B2E3-B2BD8818F4F0}" dt="2021-12-08T02:16:34.321" v="221" actId="478"/>
          <ac:spMkLst>
            <pc:docMk/>
            <pc:sldMk cId="0" sldId="277"/>
            <ac:spMk id="717" creationId="{00000000-0000-0000-0000-000000000000}"/>
          </ac:spMkLst>
        </pc:spChg>
        <pc:spChg chg="del topLvl">
          <ac:chgData name="Parshan Bahrami" userId="6bdb6d1b-fba3-4164-9e02-a9cb620e5734" providerId="ADAL" clId="{E4BC79DB-B2B6-4C0C-B2E3-B2BD8818F4F0}" dt="2021-12-08T02:16:34.321" v="221" actId="478"/>
          <ac:spMkLst>
            <pc:docMk/>
            <pc:sldMk cId="0" sldId="277"/>
            <ac:spMk id="718" creationId="{00000000-0000-0000-0000-000000000000}"/>
          </ac:spMkLst>
        </pc:spChg>
        <pc:spChg chg="del topLvl">
          <ac:chgData name="Parshan Bahrami" userId="6bdb6d1b-fba3-4164-9e02-a9cb620e5734" providerId="ADAL" clId="{E4BC79DB-B2B6-4C0C-B2E3-B2BD8818F4F0}" dt="2021-12-08T02:10:40.734" v="157" actId="478"/>
          <ac:spMkLst>
            <pc:docMk/>
            <pc:sldMk cId="0" sldId="277"/>
            <ac:spMk id="720" creationId="{00000000-0000-0000-0000-000000000000}"/>
          </ac:spMkLst>
        </pc:spChg>
        <pc:spChg chg="del mod topLvl">
          <ac:chgData name="Parshan Bahrami" userId="6bdb6d1b-fba3-4164-9e02-a9cb620e5734" providerId="ADAL" clId="{E4BC79DB-B2B6-4C0C-B2E3-B2BD8818F4F0}" dt="2021-12-08T02:27:40.265" v="286" actId="478"/>
          <ac:spMkLst>
            <pc:docMk/>
            <pc:sldMk cId="0" sldId="277"/>
            <ac:spMk id="721" creationId="{00000000-0000-0000-0000-000000000000}"/>
          </ac:spMkLst>
        </pc:spChg>
        <pc:spChg chg="del mod topLvl">
          <ac:chgData name="Parshan Bahrami" userId="6bdb6d1b-fba3-4164-9e02-a9cb620e5734" providerId="ADAL" clId="{E4BC79DB-B2B6-4C0C-B2E3-B2BD8818F4F0}" dt="2021-12-08T02:27:38.662" v="284" actId="478"/>
          <ac:spMkLst>
            <pc:docMk/>
            <pc:sldMk cId="0" sldId="277"/>
            <ac:spMk id="723" creationId="{00000000-0000-0000-0000-000000000000}"/>
          </ac:spMkLst>
        </pc:spChg>
        <pc:spChg chg="del mod topLvl">
          <ac:chgData name="Parshan Bahrami" userId="6bdb6d1b-fba3-4164-9e02-a9cb620e5734" providerId="ADAL" clId="{E4BC79DB-B2B6-4C0C-B2E3-B2BD8818F4F0}" dt="2021-12-08T02:27:38.153" v="283" actId="478"/>
          <ac:spMkLst>
            <pc:docMk/>
            <pc:sldMk cId="0" sldId="277"/>
            <ac:spMk id="724" creationId="{00000000-0000-0000-0000-000000000000}"/>
          </ac:spMkLst>
        </pc:spChg>
        <pc:spChg chg="add del mod topLvl">
          <ac:chgData name="Parshan Bahrami" userId="6bdb6d1b-fba3-4164-9e02-a9cb620e5734" providerId="ADAL" clId="{E4BC79DB-B2B6-4C0C-B2E3-B2BD8818F4F0}" dt="2021-12-08T02:36:01.497" v="422" actId="14100"/>
          <ac:spMkLst>
            <pc:docMk/>
            <pc:sldMk cId="0" sldId="277"/>
            <ac:spMk id="726" creationId="{00000000-0000-0000-0000-000000000000}"/>
          </ac:spMkLst>
        </pc:spChg>
        <pc:spChg chg="del topLvl">
          <ac:chgData name="Parshan Bahrami" userId="6bdb6d1b-fba3-4164-9e02-a9cb620e5734" providerId="ADAL" clId="{E4BC79DB-B2B6-4C0C-B2E3-B2BD8818F4F0}" dt="2021-12-08T02:18:53.632" v="235" actId="478"/>
          <ac:spMkLst>
            <pc:docMk/>
            <pc:sldMk cId="0" sldId="277"/>
            <ac:spMk id="727" creationId="{00000000-0000-0000-0000-000000000000}"/>
          </ac:spMkLst>
        </pc:spChg>
        <pc:spChg chg="add del mod topLvl">
          <ac:chgData name="Parshan Bahrami" userId="6bdb6d1b-fba3-4164-9e02-a9cb620e5734" providerId="ADAL" clId="{E4BC79DB-B2B6-4C0C-B2E3-B2BD8818F4F0}" dt="2021-12-08T02:36:01.497" v="422" actId="14100"/>
          <ac:spMkLst>
            <pc:docMk/>
            <pc:sldMk cId="0" sldId="277"/>
            <ac:spMk id="729" creationId="{00000000-0000-0000-0000-000000000000}"/>
          </ac:spMkLst>
        </pc:spChg>
        <pc:spChg chg="del mod topLvl">
          <ac:chgData name="Parshan Bahrami" userId="6bdb6d1b-fba3-4164-9e02-a9cb620e5734" providerId="ADAL" clId="{E4BC79DB-B2B6-4C0C-B2E3-B2BD8818F4F0}" dt="2021-12-08T02:27:04.141" v="273" actId="478"/>
          <ac:spMkLst>
            <pc:docMk/>
            <pc:sldMk cId="0" sldId="277"/>
            <ac:spMk id="730" creationId="{00000000-0000-0000-0000-000000000000}"/>
          </ac:spMkLst>
        </pc:spChg>
        <pc:spChg chg="add del mod">
          <ac:chgData name="Parshan Bahrami" userId="6bdb6d1b-fba3-4164-9e02-a9cb620e5734" providerId="ADAL" clId="{E4BC79DB-B2B6-4C0C-B2E3-B2BD8818F4F0}" dt="2021-12-08T02:37:04.039" v="433" actId="1076"/>
          <ac:spMkLst>
            <pc:docMk/>
            <pc:sldMk cId="0" sldId="277"/>
            <ac:spMk id="731" creationId="{00000000-0000-0000-0000-000000000000}"/>
          </ac:spMkLst>
        </pc:spChg>
        <pc:spChg chg="add del mod">
          <ac:chgData name="Parshan Bahrami" userId="6bdb6d1b-fba3-4164-9e02-a9cb620e5734" providerId="ADAL" clId="{E4BC79DB-B2B6-4C0C-B2E3-B2BD8818F4F0}" dt="2021-12-08T18:17:33.793" v="2912" actId="1076"/>
          <ac:spMkLst>
            <pc:docMk/>
            <pc:sldMk cId="0" sldId="277"/>
            <ac:spMk id="733" creationId="{00000000-0000-0000-0000-000000000000}"/>
          </ac:spMkLst>
        </pc:spChg>
        <pc:spChg chg="add del">
          <ac:chgData name="Parshan Bahrami" userId="6bdb6d1b-fba3-4164-9e02-a9cb620e5734" providerId="ADAL" clId="{E4BC79DB-B2B6-4C0C-B2E3-B2BD8818F4F0}" dt="2021-12-08T02:12:00.777" v="189" actId="478"/>
          <ac:spMkLst>
            <pc:docMk/>
            <pc:sldMk cId="0" sldId="277"/>
            <ac:spMk id="734" creationId="{00000000-0000-0000-0000-000000000000}"/>
          </ac:spMkLst>
        </pc:spChg>
        <pc:spChg chg="add del mod">
          <ac:chgData name="Parshan Bahrami" userId="6bdb6d1b-fba3-4164-9e02-a9cb620e5734" providerId="ADAL" clId="{E4BC79DB-B2B6-4C0C-B2E3-B2BD8818F4F0}" dt="2021-12-08T18:17:53.126" v="2939" actId="1076"/>
          <ac:spMkLst>
            <pc:docMk/>
            <pc:sldMk cId="0" sldId="277"/>
            <ac:spMk id="735" creationId="{00000000-0000-0000-0000-000000000000}"/>
          </ac:spMkLst>
        </pc:spChg>
        <pc:spChg chg="del mod">
          <ac:chgData name="Parshan Bahrami" userId="6bdb6d1b-fba3-4164-9e02-a9cb620e5734" providerId="ADAL" clId="{E4BC79DB-B2B6-4C0C-B2E3-B2BD8818F4F0}" dt="2021-12-08T02:12:52.899" v="203" actId="478"/>
          <ac:spMkLst>
            <pc:docMk/>
            <pc:sldMk cId="0" sldId="277"/>
            <ac:spMk id="736" creationId="{00000000-0000-0000-0000-000000000000}"/>
          </ac:spMkLst>
        </pc:spChg>
        <pc:spChg chg="add del mod">
          <ac:chgData name="Parshan Bahrami" userId="6bdb6d1b-fba3-4164-9e02-a9cb620e5734" providerId="ADAL" clId="{E4BC79DB-B2B6-4C0C-B2E3-B2BD8818F4F0}" dt="2021-12-08T18:18:03.615" v="2949" actId="14100"/>
          <ac:spMkLst>
            <pc:docMk/>
            <pc:sldMk cId="0" sldId="277"/>
            <ac:spMk id="737" creationId="{00000000-0000-0000-0000-000000000000}"/>
          </ac:spMkLst>
        </pc:spChg>
        <pc:spChg chg="del">
          <ac:chgData name="Parshan Bahrami" userId="6bdb6d1b-fba3-4164-9e02-a9cb620e5734" providerId="ADAL" clId="{E4BC79DB-B2B6-4C0C-B2E3-B2BD8818F4F0}" dt="2021-12-08T02:10:38.961" v="155" actId="478"/>
          <ac:spMkLst>
            <pc:docMk/>
            <pc:sldMk cId="0" sldId="277"/>
            <ac:spMk id="741" creationId="{00000000-0000-0000-0000-000000000000}"/>
          </ac:spMkLst>
        </pc:spChg>
        <pc:spChg chg="del">
          <ac:chgData name="Parshan Bahrami" userId="6bdb6d1b-fba3-4164-9e02-a9cb620e5734" providerId="ADAL" clId="{E4BC79DB-B2B6-4C0C-B2E3-B2BD8818F4F0}" dt="2021-12-08T02:10:39.736" v="156" actId="478"/>
          <ac:spMkLst>
            <pc:docMk/>
            <pc:sldMk cId="0" sldId="277"/>
            <ac:spMk id="742" creationId="{00000000-0000-0000-0000-000000000000}"/>
          </ac:spMkLst>
        </pc:spChg>
        <pc:spChg chg="del">
          <ac:chgData name="Parshan Bahrami" userId="6bdb6d1b-fba3-4164-9e02-a9cb620e5734" providerId="ADAL" clId="{E4BC79DB-B2B6-4C0C-B2E3-B2BD8818F4F0}" dt="2021-12-08T02:11:03.879" v="158" actId="478"/>
          <ac:spMkLst>
            <pc:docMk/>
            <pc:sldMk cId="0" sldId="277"/>
            <ac:spMk id="743" creationId="{00000000-0000-0000-0000-000000000000}"/>
          </ac:spMkLst>
        </pc:spChg>
        <pc:spChg chg="del">
          <ac:chgData name="Parshan Bahrami" userId="6bdb6d1b-fba3-4164-9e02-a9cb620e5734" providerId="ADAL" clId="{E4BC79DB-B2B6-4C0C-B2E3-B2BD8818F4F0}" dt="2021-12-08T02:11:04.668" v="159" actId="478"/>
          <ac:spMkLst>
            <pc:docMk/>
            <pc:sldMk cId="0" sldId="277"/>
            <ac:spMk id="744" creationId="{00000000-0000-0000-0000-000000000000}"/>
          </ac:spMkLst>
        </pc:spChg>
        <pc:grpChg chg="add del mod">
          <ac:chgData name="Parshan Bahrami" userId="6bdb6d1b-fba3-4164-9e02-a9cb620e5734" providerId="ADAL" clId="{E4BC79DB-B2B6-4C0C-B2E3-B2BD8818F4F0}" dt="2021-12-08T02:36:01.497" v="422" actId="14100"/>
          <ac:grpSpMkLst>
            <pc:docMk/>
            <pc:sldMk cId="0" sldId="277"/>
            <ac:grpSpMk id="668" creationId="{00000000-0000-0000-0000-000000000000}"/>
          </ac:grpSpMkLst>
        </pc:grpChg>
        <pc:grpChg chg="del">
          <ac:chgData name="Parshan Bahrami" userId="6bdb6d1b-fba3-4164-9e02-a9cb620e5734" providerId="ADAL" clId="{E4BC79DB-B2B6-4C0C-B2E3-B2BD8818F4F0}" dt="2021-12-08T02:11:05.784" v="160" actId="478"/>
          <ac:grpSpMkLst>
            <pc:docMk/>
            <pc:sldMk cId="0" sldId="277"/>
            <ac:grpSpMk id="692" creationId="{00000000-0000-0000-0000-000000000000}"/>
          </ac:grpSpMkLst>
        </pc:grpChg>
        <pc:grpChg chg="del">
          <ac:chgData name="Parshan Bahrami" userId="6bdb6d1b-fba3-4164-9e02-a9cb620e5734" providerId="ADAL" clId="{E4BC79DB-B2B6-4C0C-B2E3-B2BD8818F4F0}" dt="2021-12-08T02:10:36.658" v="154" actId="478"/>
          <ac:grpSpMkLst>
            <pc:docMk/>
            <pc:sldMk cId="0" sldId="277"/>
            <ac:grpSpMk id="695" creationId="{00000000-0000-0000-0000-000000000000}"/>
          </ac:grpSpMkLst>
        </pc:grpChg>
        <pc:grpChg chg="add del mod ord">
          <ac:chgData name="Parshan Bahrami" userId="6bdb6d1b-fba3-4164-9e02-a9cb620e5734" providerId="ADAL" clId="{E4BC79DB-B2B6-4C0C-B2E3-B2BD8818F4F0}" dt="2021-12-08T02:36:01.497" v="422" actId="14100"/>
          <ac:grpSpMkLst>
            <pc:docMk/>
            <pc:sldMk cId="0" sldId="277"/>
            <ac:grpSpMk id="701" creationId="{00000000-0000-0000-0000-000000000000}"/>
          </ac:grpSpMkLst>
        </pc:grpChg>
        <pc:grpChg chg="add del mod">
          <ac:chgData name="Parshan Bahrami" userId="6bdb6d1b-fba3-4164-9e02-a9cb620e5734" providerId="ADAL" clId="{E4BC79DB-B2B6-4C0C-B2E3-B2BD8818F4F0}" dt="2021-12-08T02:36:01.497" v="422" actId="14100"/>
          <ac:grpSpMkLst>
            <pc:docMk/>
            <pc:sldMk cId="0" sldId="277"/>
            <ac:grpSpMk id="704" creationId="{00000000-0000-0000-0000-000000000000}"/>
          </ac:grpSpMkLst>
        </pc:grpChg>
        <pc:grpChg chg="add del mod">
          <ac:chgData name="Parshan Bahrami" userId="6bdb6d1b-fba3-4164-9e02-a9cb620e5734" providerId="ADAL" clId="{E4BC79DB-B2B6-4C0C-B2E3-B2BD8818F4F0}" dt="2021-12-08T02:40:17.481" v="467" actId="1076"/>
          <ac:grpSpMkLst>
            <pc:docMk/>
            <pc:sldMk cId="0" sldId="277"/>
            <ac:grpSpMk id="707" creationId="{00000000-0000-0000-0000-000000000000}"/>
          </ac:grpSpMkLst>
        </pc:grpChg>
        <pc:grpChg chg="add del mod">
          <ac:chgData name="Parshan Bahrami" userId="6bdb6d1b-fba3-4164-9e02-a9cb620e5734" providerId="ADAL" clId="{E4BC79DB-B2B6-4C0C-B2E3-B2BD8818F4F0}" dt="2021-12-08T02:36:01.497" v="422" actId="14100"/>
          <ac:grpSpMkLst>
            <pc:docMk/>
            <pc:sldMk cId="0" sldId="277"/>
            <ac:grpSpMk id="710" creationId="{00000000-0000-0000-0000-000000000000}"/>
          </ac:grpSpMkLst>
        </pc:grpChg>
        <pc:grpChg chg="del">
          <ac:chgData name="Parshan Bahrami" userId="6bdb6d1b-fba3-4164-9e02-a9cb620e5734" providerId="ADAL" clId="{E4BC79DB-B2B6-4C0C-B2E3-B2BD8818F4F0}" dt="2021-12-08T02:10:14.422" v="148" actId="478"/>
          <ac:grpSpMkLst>
            <pc:docMk/>
            <pc:sldMk cId="0" sldId="277"/>
            <ac:grpSpMk id="713" creationId="{00000000-0000-0000-0000-000000000000}"/>
          </ac:grpSpMkLst>
        </pc:grpChg>
        <pc:grpChg chg="del mod">
          <ac:chgData name="Parshan Bahrami" userId="6bdb6d1b-fba3-4164-9e02-a9cb620e5734" providerId="ADAL" clId="{E4BC79DB-B2B6-4C0C-B2E3-B2BD8818F4F0}" dt="2021-12-08T02:29:48.733" v="319" actId="478"/>
          <ac:grpSpMkLst>
            <pc:docMk/>
            <pc:sldMk cId="0" sldId="277"/>
            <ac:grpSpMk id="716" creationId="{00000000-0000-0000-0000-000000000000}"/>
          </ac:grpSpMkLst>
        </pc:grpChg>
        <pc:grpChg chg="del">
          <ac:chgData name="Parshan Bahrami" userId="6bdb6d1b-fba3-4164-9e02-a9cb620e5734" providerId="ADAL" clId="{E4BC79DB-B2B6-4C0C-B2E3-B2BD8818F4F0}" dt="2021-12-08T02:10:40.734" v="157" actId="478"/>
          <ac:grpSpMkLst>
            <pc:docMk/>
            <pc:sldMk cId="0" sldId="277"/>
            <ac:grpSpMk id="719" creationId="{00000000-0000-0000-0000-000000000000}"/>
          </ac:grpSpMkLst>
        </pc:grpChg>
        <pc:grpChg chg="add del mod">
          <ac:chgData name="Parshan Bahrami" userId="6bdb6d1b-fba3-4164-9e02-a9cb620e5734" providerId="ADAL" clId="{E4BC79DB-B2B6-4C0C-B2E3-B2BD8818F4F0}" dt="2021-12-08T02:27:38.153" v="283" actId="478"/>
          <ac:grpSpMkLst>
            <pc:docMk/>
            <pc:sldMk cId="0" sldId="277"/>
            <ac:grpSpMk id="722" creationId="{00000000-0000-0000-0000-000000000000}"/>
          </ac:grpSpMkLst>
        </pc:grpChg>
        <pc:grpChg chg="del mod">
          <ac:chgData name="Parshan Bahrami" userId="6bdb6d1b-fba3-4164-9e02-a9cb620e5734" providerId="ADAL" clId="{E4BC79DB-B2B6-4C0C-B2E3-B2BD8818F4F0}" dt="2021-12-08T02:18:53.632" v="235" actId="478"/>
          <ac:grpSpMkLst>
            <pc:docMk/>
            <pc:sldMk cId="0" sldId="277"/>
            <ac:grpSpMk id="725" creationId="{00000000-0000-0000-0000-000000000000}"/>
          </ac:grpSpMkLst>
        </pc:grpChg>
        <pc:grpChg chg="add del mod">
          <ac:chgData name="Parshan Bahrami" userId="6bdb6d1b-fba3-4164-9e02-a9cb620e5734" providerId="ADAL" clId="{E4BC79DB-B2B6-4C0C-B2E3-B2BD8818F4F0}" dt="2021-12-08T02:27:04.141" v="273" actId="478"/>
          <ac:grpSpMkLst>
            <pc:docMk/>
            <pc:sldMk cId="0" sldId="277"/>
            <ac:grpSpMk id="728" creationId="{00000000-0000-0000-0000-000000000000}"/>
          </ac:grpSpMkLst>
        </pc:grpChg>
        <pc:picChg chg="add del mod">
          <ac:chgData name="Parshan Bahrami" userId="6bdb6d1b-fba3-4164-9e02-a9cb620e5734" providerId="ADAL" clId="{E4BC79DB-B2B6-4C0C-B2E3-B2BD8818F4F0}" dt="2021-12-08T02:36:01.497" v="422" actId="14100"/>
          <ac:picMkLst>
            <pc:docMk/>
            <pc:sldMk cId="0" sldId="277"/>
            <ac:picMk id="4" creationId="{AD029EB3-49C2-4A8F-B362-5D18CB5036C6}"/>
          </ac:picMkLst>
        </pc:picChg>
        <pc:picChg chg="add del mod">
          <ac:chgData name="Parshan Bahrami" userId="6bdb6d1b-fba3-4164-9e02-a9cb620e5734" providerId="ADAL" clId="{E4BC79DB-B2B6-4C0C-B2E3-B2BD8818F4F0}" dt="2021-12-08T02:19:36.722" v="240"/>
          <ac:picMkLst>
            <pc:docMk/>
            <pc:sldMk cId="0" sldId="277"/>
            <ac:picMk id="6" creationId="{FFB00BE9-2978-4A31-ACE7-04D4FBB1B919}"/>
          </ac:picMkLst>
        </pc:picChg>
        <pc:picChg chg="add del mod">
          <ac:chgData name="Parshan Bahrami" userId="6bdb6d1b-fba3-4164-9e02-a9cb620e5734" providerId="ADAL" clId="{E4BC79DB-B2B6-4C0C-B2E3-B2BD8818F4F0}" dt="2021-12-08T02:20:06.467" v="247"/>
          <ac:picMkLst>
            <pc:docMk/>
            <pc:sldMk cId="0" sldId="277"/>
            <ac:picMk id="8" creationId="{F9C4B1AE-D517-4B2C-91D5-A3C6587D5D03}"/>
          </ac:picMkLst>
        </pc:picChg>
        <pc:picChg chg="add del mod">
          <ac:chgData name="Parshan Bahrami" userId="6bdb6d1b-fba3-4164-9e02-a9cb620e5734" providerId="ADAL" clId="{E4BC79DB-B2B6-4C0C-B2E3-B2BD8818F4F0}" dt="2021-12-08T02:24:29.200" v="249"/>
          <ac:picMkLst>
            <pc:docMk/>
            <pc:sldMk cId="0" sldId="277"/>
            <ac:picMk id="10" creationId="{112A8DD7-BD02-4302-BCA1-26D483975EF7}"/>
          </ac:picMkLst>
        </pc:picChg>
        <pc:picChg chg="add del mod">
          <ac:chgData name="Parshan Bahrami" userId="6bdb6d1b-fba3-4164-9e02-a9cb620e5734" providerId="ADAL" clId="{E4BC79DB-B2B6-4C0C-B2E3-B2BD8818F4F0}" dt="2021-12-08T02:25:03.413" v="254"/>
          <ac:picMkLst>
            <pc:docMk/>
            <pc:sldMk cId="0" sldId="277"/>
            <ac:picMk id="12" creationId="{7578DD87-9836-4B56-95F2-92EB42E95ED0}"/>
          </ac:picMkLst>
        </pc:picChg>
        <pc:picChg chg="add del mod">
          <ac:chgData name="Parshan Bahrami" userId="6bdb6d1b-fba3-4164-9e02-a9cb620e5734" providerId="ADAL" clId="{E4BC79DB-B2B6-4C0C-B2E3-B2BD8818F4F0}" dt="2021-12-08T02:25:18.046" v="256" actId="931"/>
          <ac:picMkLst>
            <pc:docMk/>
            <pc:sldMk cId="0" sldId="277"/>
            <ac:picMk id="14" creationId="{ACA918CF-DD27-49C9-A0F5-A7B68AF72A35}"/>
          </ac:picMkLst>
        </pc:picChg>
        <pc:picChg chg="add del mod">
          <ac:chgData name="Parshan Bahrami" userId="6bdb6d1b-fba3-4164-9e02-a9cb620e5734" providerId="ADAL" clId="{E4BC79DB-B2B6-4C0C-B2E3-B2BD8818F4F0}" dt="2021-12-08T02:25:18.046" v="256" actId="931"/>
          <ac:picMkLst>
            <pc:docMk/>
            <pc:sldMk cId="0" sldId="277"/>
            <ac:picMk id="16" creationId="{9E247B65-7F45-4188-87F7-9DD3382E9E34}"/>
          </ac:picMkLst>
        </pc:picChg>
        <pc:picChg chg="add del mod">
          <ac:chgData name="Parshan Bahrami" userId="6bdb6d1b-fba3-4164-9e02-a9cb620e5734" providerId="ADAL" clId="{E4BC79DB-B2B6-4C0C-B2E3-B2BD8818F4F0}" dt="2021-12-08T02:36:01.497" v="422" actId="14100"/>
          <ac:picMkLst>
            <pc:docMk/>
            <pc:sldMk cId="0" sldId="277"/>
            <ac:picMk id="18" creationId="{69FC8756-E546-40E9-AAE6-A8AB0BAEED1A}"/>
          </ac:picMkLst>
        </pc:picChg>
        <pc:picChg chg="add del mod">
          <ac:chgData name="Parshan Bahrami" userId="6bdb6d1b-fba3-4164-9e02-a9cb620e5734" providerId="ADAL" clId="{E4BC79DB-B2B6-4C0C-B2E3-B2BD8818F4F0}" dt="2021-12-08T02:36:01.497" v="422" actId="14100"/>
          <ac:picMkLst>
            <pc:docMk/>
            <pc:sldMk cId="0" sldId="277"/>
            <ac:picMk id="20" creationId="{AA41B2FC-6743-4720-B4EC-81190221688A}"/>
          </ac:picMkLst>
        </pc:picChg>
        <pc:picChg chg="add del mod">
          <ac:chgData name="Parshan Bahrami" userId="6bdb6d1b-fba3-4164-9e02-a9cb620e5734" providerId="ADAL" clId="{E4BC79DB-B2B6-4C0C-B2E3-B2BD8818F4F0}" dt="2021-12-08T02:14:08.486" v="212" actId="478"/>
          <ac:picMkLst>
            <pc:docMk/>
            <pc:sldMk cId="0" sldId="277"/>
            <ac:picMk id="3074" creationId="{2FF770C7-5F75-47A9-8058-9F90A6032A1C}"/>
          </ac:picMkLst>
        </pc:picChg>
        <pc:picChg chg="add del mod">
          <ac:chgData name="Parshan Bahrami" userId="6bdb6d1b-fba3-4164-9e02-a9cb620e5734" providerId="ADAL" clId="{E4BC79DB-B2B6-4C0C-B2E3-B2BD8818F4F0}" dt="2021-12-08T02:27:31.367" v="279" actId="478"/>
          <ac:picMkLst>
            <pc:docMk/>
            <pc:sldMk cId="0" sldId="277"/>
            <ac:picMk id="3076" creationId="{68AD792F-6883-461B-9997-7F271D2448D8}"/>
          </ac:picMkLst>
        </pc:picChg>
        <pc:picChg chg="add del">
          <ac:chgData name="Parshan Bahrami" userId="6bdb6d1b-fba3-4164-9e02-a9cb620e5734" providerId="ADAL" clId="{E4BC79DB-B2B6-4C0C-B2E3-B2BD8818F4F0}" dt="2021-12-08T02:18:15.233" v="227"/>
          <ac:picMkLst>
            <pc:docMk/>
            <pc:sldMk cId="0" sldId="277"/>
            <ac:picMk id="5122" creationId="{68C85000-D956-41C1-88C9-E8CC317EECCF}"/>
          </ac:picMkLst>
        </pc:picChg>
        <pc:cxnChg chg="add del mod">
          <ac:chgData name="Parshan Bahrami" userId="6bdb6d1b-fba3-4164-9e02-a9cb620e5734" providerId="ADAL" clId="{E4BC79DB-B2B6-4C0C-B2E3-B2BD8818F4F0}" dt="2021-12-08T02:36:37.765" v="426" actId="1076"/>
          <ac:cxnSpMkLst>
            <pc:docMk/>
            <pc:sldMk cId="0" sldId="277"/>
            <ac:cxnSpMk id="686" creationId="{00000000-0000-0000-0000-000000000000}"/>
          </ac:cxnSpMkLst>
        </pc:cxnChg>
        <pc:cxnChg chg="add del mod">
          <ac:chgData name="Parshan Bahrami" userId="6bdb6d1b-fba3-4164-9e02-a9cb620e5734" providerId="ADAL" clId="{E4BC79DB-B2B6-4C0C-B2E3-B2BD8818F4F0}" dt="2021-12-08T02:36:43.951" v="427" actId="1076"/>
          <ac:cxnSpMkLst>
            <pc:docMk/>
            <pc:sldMk cId="0" sldId="277"/>
            <ac:cxnSpMk id="687" creationId="{00000000-0000-0000-0000-000000000000}"/>
          </ac:cxnSpMkLst>
        </pc:cxnChg>
        <pc:cxnChg chg="add del mod">
          <ac:chgData name="Parshan Bahrami" userId="6bdb6d1b-fba3-4164-9e02-a9cb620e5734" providerId="ADAL" clId="{E4BC79DB-B2B6-4C0C-B2E3-B2BD8818F4F0}" dt="2021-12-08T02:27:39.400" v="285" actId="478"/>
          <ac:cxnSpMkLst>
            <pc:docMk/>
            <pc:sldMk cId="0" sldId="277"/>
            <ac:cxnSpMk id="688" creationId="{00000000-0000-0000-0000-000000000000}"/>
          </ac:cxnSpMkLst>
        </pc:cxnChg>
        <pc:cxnChg chg="del mod">
          <ac:chgData name="Parshan Bahrami" userId="6bdb6d1b-fba3-4164-9e02-a9cb620e5734" providerId="ADAL" clId="{E4BC79DB-B2B6-4C0C-B2E3-B2BD8818F4F0}" dt="2021-12-08T02:12:34.703" v="201" actId="478"/>
          <ac:cxnSpMkLst>
            <pc:docMk/>
            <pc:sldMk cId="0" sldId="277"/>
            <ac:cxnSpMk id="689" creationId="{00000000-0000-0000-0000-000000000000}"/>
          </ac:cxnSpMkLst>
        </pc:cxnChg>
        <pc:cxnChg chg="add del mod">
          <ac:chgData name="Parshan Bahrami" userId="6bdb6d1b-fba3-4164-9e02-a9cb620e5734" providerId="ADAL" clId="{E4BC79DB-B2B6-4C0C-B2E3-B2BD8818F4F0}" dt="2021-12-08T02:36:01.497" v="422" actId="14100"/>
          <ac:cxnSpMkLst>
            <pc:docMk/>
            <pc:sldMk cId="0" sldId="277"/>
            <ac:cxnSpMk id="690" creationId="{00000000-0000-0000-0000-000000000000}"/>
          </ac:cxnSpMkLst>
        </pc:cxnChg>
        <pc:cxnChg chg="del">
          <ac:chgData name="Parshan Bahrami" userId="6bdb6d1b-fba3-4164-9e02-a9cb620e5734" providerId="ADAL" clId="{E4BC79DB-B2B6-4C0C-B2E3-B2BD8818F4F0}" dt="2021-12-08T02:10:24.424" v="150" actId="478"/>
          <ac:cxnSpMkLst>
            <pc:docMk/>
            <pc:sldMk cId="0" sldId="277"/>
            <ac:cxnSpMk id="691" creationId="{00000000-0000-0000-0000-000000000000}"/>
          </ac:cxnSpMkLst>
        </pc:cxnChg>
        <pc:cxnChg chg="mod">
          <ac:chgData name="Parshan Bahrami" userId="6bdb6d1b-fba3-4164-9e02-a9cb620e5734" providerId="ADAL" clId="{E4BC79DB-B2B6-4C0C-B2E3-B2BD8818F4F0}" dt="2021-12-08T02:11:05.784" v="160" actId="478"/>
          <ac:cxnSpMkLst>
            <pc:docMk/>
            <pc:sldMk cId="0" sldId="277"/>
            <ac:cxnSpMk id="693" creationId="{00000000-0000-0000-0000-000000000000}"/>
          </ac:cxnSpMkLst>
        </pc:cxnChg>
        <pc:cxnChg chg="mod">
          <ac:chgData name="Parshan Bahrami" userId="6bdb6d1b-fba3-4164-9e02-a9cb620e5734" providerId="ADAL" clId="{E4BC79DB-B2B6-4C0C-B2E3-B2BD8818F4F0}" dt="2021-12-08T02:10:36.658" v="154" actId="478"/>
          <ac:cxnSpMkLst>
            <pc:docMk/>
            <pc:sldMk cId="0" sldId="277"/>
            <ac:cxnSpMk id="696" creationId="{00000000-0000-0000-0000-000000000000}"/>
          </ac:cxnSpMkLst>
        </pc:cxnChg>
        <pc:cxnChg chg="mod">
          <ac:chgData name="Parshan Bahrami" userId="6bdb6d1b-fba3-4164-9e02-a9cb620e5734" providerId="ADAL" clId="{E4BC79DB-B2B6-4C0C-B2E3-B2BD8818F4F0}" dt="2021-12-08T02:36:00.972" v="421" actId="21"/>
          <ac:cxnSpMkLst>
            <pc:docMk/>
            <pc:sldMk cId="0" sldId="277"/>
            <ac:cxnSpMk id="705" creationId="{00000000-0000-0000-0000-000000000000}"/>
          </ac:cxnSpMkLst>
        </pc:cxnChg>
        <pc:cxnChg chg="mod">
          <ac:chgData name="Parshan Bahrami" userId="6bdb6d1b-fba3-4164-9e02-a9cb620e5734" providerId="ADAL" clId="{E4BC79DB-B2B6-4C0C-B2E3-B2BD8818F4F0}" dt="2021-12-08T02:36:00.972" v="421" actId="21"/>
          <ac:cxnSpMkLst>
            <pc:docMk/>
            <pc:sldMk cId="0" sldId="277"/>
            <ac:cxnSpMk id="708" creationId="{00000000-0000-0000-0000-000000000000}"/>
          </ac:cxnSpMkLst>
        </pc:cxnChg>
        <pc:cxnChg chg="mod">
          <ac:chgData name="Parshan Bahrami" userId="6bdb6d1b-fba3-4164-9e02-a9cb620e5734" providerId="ADAL" clId="{E4BC79DB-B2B6-4C0C-B2E3-B2BD8818F4F0}" dt="2021-12-08T02:36:00.972" v="421" actId="21"/>
          <ac:cxnSpMkLst>
            <pc:docMk/>
            <pc:sldMk cId="0" sldId="277"/>
            <ac:cxnSpMk id="711" creationId="{00000000-0000-0000-0000-000000000000}"/>
          </ac:cxnSpMkLst>
        </pc:cxnChg>
      </pc:sldChg>
      <pc:sldChg chg="delSp modSp mod">
        <pc:chgData name="Parshan Bahrami" userId="6bdb6d1b-fba3-4164-9e02-a9cb620e5734" providerId="ADAL" clId="{E4BC79DB-B2B6-4C0C-B2E3-B2BD8818F4F0}" dt="2021-12-08T04:10:22.927" v="1417" actId="207"/>
        <pc:sldMkLst>
          <pc:docMk/>
          <pc:sldMk cId="0" sldId="281"/>
        </pc:sldMkLst>
        <pc:spChg chg="mod">
          <ac:chgData name="Parshan Bahrami" userId="6bdb6d1b-fba3-4164-9e02-a9cb620e5734" providerId="ADAL" clId="{E4BC79DB-B2B6-4C0C-B2E3-B2BD8818F4F0}" dt="2021-12-08T04:10:22.927" v="1417" actId="207"/>
          <ac:spMkLst>
            <pc:docMk/>
            <pc:sldMk cId="0" sldId="281"/>
            <ac:spMk id="838" creationId="{00000000-0000-0000-0000-000000000000}"/>
          </ac:spMkLst>
        </pc:spChg>
        <pc:spChg chg="mod">
          <ac:chgData name="Parshan Bahrami" userId="6bdb6d1b-fba3-4164-9e02-a9cb620e5734" providerId="ADAL" clId="{E4BC79DB-B2B6-4C0C-B2E3-B2BD8818F4F0}" dt="2021-12-08T04:09:35.366" v="1414" actId="404"/>
          <ac:spMkLst>
            <pc:docMk/>
            <pc:sldMk cId="0" sldId="281"/>
            <ac:spMk id="843" creationId="{00000000-0000-0000-0000-000000000000}"/>
          </ac:spMkLst>
        </pc:spChg>
        <pc:cxnChg chg="del">
          <ac:chgData name="Parshan Bahrami" userId="6bdb6d1b-fba3-4164-9e02-a9cb620e5734" providerId="ADAL" clId="{E4BC79DB-B2B6-4C0C-B2E3-B2BD8818F4F0}" dt="2021-12-08T04:09:00.520" v="1405" actId="478"/>
          <ac:cxnSpMkLst>
            <pc:docMk/>
            <pc:sldMk cId="0" sldId="281"/>
            <ac:cxnSpMk id="845" creationId="{00000000-0000-0000-0000-000000000000}"/>
          </ac:cxnSpMkLst>
        </pc:cxnChg>
      </pc:sldChg>
      <pc:sldChg chg="addSp delSp modSp mod ord">
        <pc:chgData name="Parshan Bahrami" userId="6bdb6d1b-fba3-4164-9e02-a9cb620e5734" providerId="ADAL" clId="{E4BC79DB-B2B6-4C0C-B2E3-B2BD8818F4F0}" dt="2021-12-08T16:19:16.754" v="2247" actId="1076"/>
        <pc:sldMkLst>
          <pc:docMk/>
          <pc:sldMk cId="0" sldId="286"/>
        </pc:sldMkLst>
        <pc:spChg chg="add del mod">
          <ac:chgData name="Parshan Bahrami" userId="6bdb6d1b-fba3-4164-9e02-a9cb620e5734" providerId="ADAL" clId="{E4BC79DB-B2B6-4C0C-B2E3-B2BD8818F4F0}" dt="2021-12-08T05:18:09.009" v="1803" actId="478"/>
          <ac:spMkLst>
            <pc:docMk/>
            <pc:sldMk cId="0" sldId="286"/>
            <ac:spMk id="5" creationId="{EF4449BF-B601-43B0-BBA4-29908C069489}"/>
          </ac:spMkLst>
        </pc:spChg>
        <pc:spChg chg="add mod">
          <ac:chgData name="Parshan Bahrami" userId="6bdb6d1b-fba3-4164-9e02-a9cb620e5734" providerId="ADAL" clId="{E4BC79DB-B2B6-4C0C-B2E3-B2BD8818F4F0}" dt="2021-12-08T16:11:24.982" v="2148" actId="1076"/>
          <ac:spMkLst>
            <pc:docMk/>
            <pc:sldMk cId="0" sldId="286"/>
            <ac:spMk id="24" creationId="{77DD5E4A-FB8D-4F10-8275-233E46B4B0E3}"/>
          </ac:spMkLst>
        </pc:spChg>
        <pc:spChg chg="add mod">
          <ac:chgData name="Parshan Bahrami" userId="6bdb6d1b-fba3-4164-9e02-a9cb620e5734" providerId="ADAL" clId="{E4BC79DB-B2B6-4C0C-B2E3-B2BD8818F4F0}" dt="2021-12-08T16:11:06.189" v="2145" actId="1076"/>
          <ac:spMkLst>
            <pc:docMk/>
            <pc:sldMk cId="0" sldId="286"/>
            <ac:spMk id="25" creationId="{079AB3B2-A7AB-4B39-BF46-5101C713B2EC}"/>
          </ac:spMkLst>
        </pc:spChg>
        <pc:spChg chg="add mod">
          <ac:chgData name="Parshan Bahrami" userId="6bdb6d1b-fba3-4164-9e02-a9cb620e5734" providerId="ADAL" clId="{E4BC79DB-B2B6-4C0C-B2E3-B2BD8818F4F0}" dt="2021-12-08T16:11:14.572" v="2147" actId="1076"/>
          <ac:spMkLst>
            <pc:docMk/>
            <pc:sldMk cId="0" sldId="286"/>
            <ac:spMk id="26" creationId="{A7521EF6-7CC3-44F3-8CF8-57AA12438190}"/>
          </ac:spMkLst>
        </pc:spChg>
        <pc:spChg chg="add mod">
          <ac:chgData name="Parshan Bahrami" userId="6bdb6d1b-fba3-4164-9e02-a9cb620e5734" providerId="ADAL" clId="{E4BC79DB-B2B6-4C0C-B2E3-B2BD8818F4F0}" dt="2021-12-08T05:16:57.548" v="1788" actId="1076"/>
          <ac:spMkLst>
            <pc:docMk/>
            <pc:sldMk cId="0" sldId="286"/>
            <ac:spMk id="27" creationId="{987C0FC9-F982-417B-94A8-BDC4729DF801}"/>
          </ac:spMkLst>
        </pc:spChg>
        <pc:spChg chg="add mod">
          <ac:chgData name="Parshan Bahrami" userId="6bdb6d1b-fba3-4164-9e02-a9cb620e5734" providerId="ADAL" clId="{E4BC79DB-B2B6-4C0C-B2E3-B2BD8818F4F0}" dt="2021-12-08T16:12:25.481" v="2180" actId="14100"/>
          <ac:spMkLst>
            <pc:docMk/>
            <pc:sldMk cId="0" sldId="286"/>
            <ac:spMk id="28" creationId="{6F6ED5D1-3EC2-4076-B9A7-FB771D71E77C}"/>
          </ac:spMkLst>
        </pc:spChg>
        <pc:spChg chg="add del mod">
          <ac:chgData name="Parshan Bahrami" userId="6bdb6d1b-fba3-4164-9e02-a9cb620e5734" providerId="ADAL" clId="{E4BC79DB-B2B6-4C0C-B2E3-B2BD8818F4F0}" dt="2021-12-08T16:10:16.952" v="2140" actId="478"/>
          <ac:spMkLst>
            <pc:docMk/>
            <pc:sldMk cId="0" sldId="286"/>
            <ac:spMk id="29" creationId="{81DD88D1-38F4-4447-BF17-FFC99EF5BEB0}"/>
          </ac:spMkLst>
        </pc:spChg>
        <pc:spChg chg="add del mod">
          <ac:chgData name="Parshan Bahrami" userId="6bdb6d1b-fba3-4164-9e02-a9cb620e5734" providerId="ADAL" clId="{E4BC79DB-B2B6-4C0C-B2E3-B2BD8818F4F0}" dt="2021-12-08T16:11:00.684" v="2144" actId="478"/>
          <ac:spMkLst>
            <pc:docMk/>
            <pc:sldMk cId="0" sldId="286"/>
            <ac:spMk id="30" creationId="{97BDDC55-6220-4083-B0CC-C10C5125AAE2}"/>
          </ac:spMkLst>
        </pc:spChg>
        <pc:spChg chg="add mod">
          <ac:chgData name="Parshan Bahrami" userId="6bdb6d1b-fba3-4164-9e02-a9cb620e5734" providerId="ADAL" clId="{E4BC79DB-B2B6-4C0C-B2E3-B2BD8818F4F0}" dt="2021-12-08T16:12:17.247" v="2163" actId="20577"/>
          <ac:spMkLst>
            <pc:docMk/>
            <pc:sldMk cId="0" sldId="286"/>
            <ac:spMk id="31" creationId="{BD731C84-E996-4187-A591-85D3A9AF25E5}"/>
          </ac:spMkLst>
        </pc:spChg>
        <pc:spChg chg="add mod">
          <ac:chgData name="Parshan Bahrami" userId="6bdb6d1b-fba3-4164-9e02-a9cb620e5734" providerId="ADAL" clId="{E4BC79DB-B2B6-4C0C-B2E3-B2BD8818F4F0}" dt="2021-12-08T16:12:37.163" v="2199" actId="6549"/>
          <ac:spMkLst>
            <pc:docMk/>
            <pc:sldMk cId="0" sldId="286"/>
            <ac:spMk id="32" creationId="{E842E842-E95E-4CC4-89A9-CD3ABF900754}"/>
          </ac:spMkLst>
        </pc:spChg>
        <pc:spChg chg="add del mod">
          <ac:chgData name="Parshan Bahrami" userId="6bdb6d1b-fba3-4164-9e02-a9cb620e5734" providerId="ADAL" clId="{E4BC79DB-B2B6-4C0C-B2E3-B2BD8818F4F0}" dt="2021-12-08T16:11:08.194" v="2146" actId="478"/>
          <ac:spMkLst>
            <pc:docMk/>
            <pc:sldMk cId="0" sldId="286"/>
            <ac:spMk id="33" creationId="{B510C99D-9E90-4B8C-9B9B-6FED9D571679}"/>
          </ac:spMkLst>
        </pc:spChg>
        <pc:spChg chg="add mod">
          <ac:chgData name="Parshan Bahrami" userId="6bdb6d1b-fba3-4164-9e02-a9cb620e5734" providerId="ADAL" clId="{E4BC79DB-B2B6-4C0C-B2E3-B2BD8818F4F0}" dt="2021-12-08T16:11:56.913" v="2151" actId="1076"/>
          <ac:spMkLst>
            <pc:docMk/>
            <pc:sldMk cId="0" sldId="286"/>
            <ac:spMk id="35" creationId="{717ACDE3-0FCE-4DB1-984C-3F6660608912}"/>
          </ac:spMkLst>
        </pc:spChg>
        <pc:spChg chg="add mod">
          <ac:chgData name="Parshan Bahrami" userId="6bdb6d1b-fba3-4164-9e02-a9cb620e5734" providerId="ADAL" clId="{E4BC79DB-B2B6-4C0C-B2E3-B2BD8818F4F0}" dt="2021-12-08T16:13:04.486" v="2229" actId="20577"/>
          <ac:spMkLst>
            <pc:docMk/>
            <pc:sldMk cId="0" sldId="286"/>
            <ac:spMk id="36" creationId="{686853A6-3D87-4700-A5C2-574B810945A3}"/>
          </ac:spMkLst>
        </pc:spChg>
        <pc:spChg chg="add mod">
          <ac:chgData name="Parshan Bahrami" userId="6bdb6d1b-fba3-4164-9e02-a9cb620e5734" providerId="ADAL" clId="{E4BC79DB-B2B6-4C0C-B2E3-B2BD8818F4F0}" dt="2021-12-08T05:14:50.554" v="1714" actId="1076"/>
          <ac:spMkLst>
            <pc:docMk/>
            <pc:sldMk cId="0" sldId="286"/>
            <ac:spMk id="42" creationId="{67D883F4-4F68-4C5C-B00D-9049DF652F00}"/>
          </ac:spMkLst>
        </pc:spChg>
        <pc:spChg chg="mod">
          <ac:chgData name="Parshan Bahrami" userId="6bdb6d1b-fba3-4164-9e02-a9cb620e5734" providerId="ADAL" clId="{E4BC79DB-B2B6-4C0C-B2E3-B2BD8818F4F0}" dt="2021-12-08T05:22:10.328" v="1889" actId="20577"/>
          <ac:spMkLst>
            <pc:docMk/>
            <pc:sldMk cId="0" sldId="286"/>
            <ac:spMk id="1185" creationId="{00000000-0000-0000-0000-000000000000}"/>
          </ac:spMkLst>
        </pc:spChg>
        <pc:spChg chg="del">
          <ac:chgData name="Parshan Bahrami" userId="6bdb6d1b-fba3-4164-9e02-a9cb620e5734" providerId="ADAL" clId="{E4BC79DB-B2B6-4C0C-B2E3-B2BD8818F4F0}" dt="2021-12-08T05:18:07.437" v="1802" actId="478"/>
          <ac:spMkLst>
            <pc:docMk/>
            <pc:sldMk cId="0" sldId="286"/>
            <ac:spMk id="1186" creationId="{00000000-0000-0000-0000-000000000000}"/>
          </ac:spMkLst>
        </pc:spChg>
        <pc:spChg chg="mod">
          <ac:chgData name="Parshan Bahrami" userId="6bdb6d1b-fba3-4164-9e02-a9cb620e5734" providerId="ADAL" clId="{E4BC79DB-B2B6-4C0C-B2E3-B2BD8818F4F0}" dt="2021-12-08T05:17:27.788" v="1790" actId="1076"/>
          <ac:spMkLst>
            <pc:docMk/>
            <pc:sldMk cId="0" sldId="286"/>
            <ac:spMk id="1188" creationId="{00000000-0000-0000-0000-000000000000}"/>
          </ac:spMkLst>
        </pc:spChg>
        <pc:spChg chg="del mod">
          <ac:chgData name="Parshan Bahrami" userId="6bdb6d1b-fba3-4164-9e02-a9cb620e5734" providerId="ADAL" clId="{E4BC79DB-B2B6-4C0C-B2E3-B2BD8818F4F0}" dt="2021-12-08T05:12:24.733" v="1687" actId="478"/>
          <ac:spMkLst>
            <pc:docMk/>
            <pc:sldMk cId="0" sldId="286"/>
            <ac:spMk id="1189" creationId="{00000000-0000-0000-0000-000000000000}"/>
          </ac:spMkLst>
        </pc:spChg>
        <pc:spChg chg="del mod">
          <ac:chgData name="Parshan Bahrami" userId="6bdb6d1b-fba3-4164-9e02-a9cb620e5734" providerId="ADAL" clId="{E4BC79DB-B2B6-4C0C-B2E3-B2BD8818F4F0}" dt="2021-12-08T05:12:25.967" v="1688" actId="478"/>
          <ac:spMkLst>
            <pc:docMk/>
            <pc:sldMk cId="0" sldId="286"/>
            <ac:spMk id="1190" creationId="{00000000-0000-0000-0000-000000000000}"/>
          </ac:spMkLst>
        </pc:spChg>
        <pc:spChg chg="mod">
          <ac:chgData name="Parshan Bahrami" userId="6bdb6d1b-fba3-4164-9e02-a9cb620e5734" providerId="ADAL" clId="{E4BC79DB-B2B6-4C0C-B2E3-B2BD8818F4F0}" dt="2021-12-08T05:17:34.957" v="1792" actId="1076"/>
          <ac:spMkLst>
            <pc:docMk/>
            <pc:sldMk cId="0" sldId="286"/>
            <ac:spMk id="1191" creationId="{00000000-0000-0000-0000-000000000000}"/>
          </ac:spMkLst>
        </pc:spChg>
        <pc:spChg chg="mod">
          <ac:chgData name="Parshan Bahrami" userId="6bdb6d1b-fba3-4164-9e02-a9cb620e5734" providerId="ADAL" clId="{E4BC79DB-B2B6-4C0C-B2E3-B2BD8818F4F0}" dt="2021-12-08T05:12:19.564" v="1685" actId="1038"/>
          <ac:spMkLst>
            <pc:docMk/>
            <pc:sldMk cId="0" sldId="286"/>
            <ac:spMk id="1197" creationId="{00000000-0000-0000-0000-000000000000}"/>
          </ac:spMkLst>
        </pc:spChg>
        <pc:spChg chg="del">
          <ac:chgData name="Parshan Bahrami" userId="6bdb6d1b-fba3-4164-9e02-a9cb620e5734" providerId="ADAL" clId="{E4BC79DB-B2B6-4C0C-B2E3-B2BD8818F4F0}" dt="2021-12-08T05:07:30.535" v="1600" actId="478"/>
          <ac:spMkLst>
            <pc:docMk/>
            <pc:sldMk cId="0" sldId="286"/>
            <ac:spMk id="1198" creationId="{00000000-0000-0000-0000-000000000000}"/>
          </ac:spMkLst>
        </pc:spChg>
        <pc:spChg chg="del">
          <ac:chgData name="Parshan Bahrami" userId="6bdb6d1b-fba3-4164-9e02-a9cb620e5734" providerId="ADAL" clId="{E4BC79DB-B2B6-4C0C-B2E3-B2BD8818F4F0}" dt="2021-12-08T05:07:34.976" v="1602" actId="478"/>
          <ac:spMkLst>
            <pc:docMk/>
            <pc:sldMk cId="0" sldId="286"/>
            <ac:spMk id="1200" creationId="{00000000-0000-0000-0000-000000000000}"/>
          </ac:spMkLst>
        </pc:spChg>
        <pc:spChg chg="del">
          <ac:chgData name="Parshan Bahrami" userId="6bdb6d1b-fba3-4164-9e02-a9cb620e5734" providerId="ADAL" clId="{E4BC79DB-B2B6-4C0C-B2E3-B2BD8818F4F0}" dt="2021-12-08T05:07:38.790" v="1604" actId="478"/>
          <ac:spMkLst>
            <pc:docMk/>
            <pc:sldMk cId="0" sldId="286"/>
            <ac:spMk id="1201" creationId="{00000000-0000-0000-0000-000000000000}"/>
          </ac:spMkLst>
        </pc:spChg>
        <pc:spChg chg="del">
          <ac:chgData name="Parshan Bahrami" userId="6bdb6d1b-fba3-4164-9e02-a9cb620e5734" providerId="ADAL" clId="{E4BC79DB-B2B6-4C0C-B2E3-B2BD8818F4F0}" dt="2021-12-08T05:07:33.340" v="1601" actId="478"/>
          <ac:spMkLst>
            <pc:docMk/>
            <pc:sldMk cId="0" sldId="286"/>
            <ac:spMk id="1202" creationId="{00000000-0000-0000-0000-000000000000}"/>
          </ac:spMkLst>
        </pc:spChg>
        <pc:spChg chg="del">
          <ac:chgData name="Parshan Bahrami" userId="6bdb6d1b-fba3-4164-9e02-a9cb620e5734" providerId="ADAL" clId="{E4BC79DB-B2B6-4C0C-B2E3-B2BD8818F4F0}" dt="2021-12-08T05:07:37.345" v="1603" actId="478"/>
          <ac:spMkLst>
            <pc:docMk/>
            <pc:sldMk cId="0" sldId="286"/>
            <ac:spMk id="1203" creationId="{00000000-0000-0000-0000-000000000000}"/>
          </ac:spMkLst>
        </pc:spChg>
        <pc:spChg chg="del">
          <ac:chgData name="Parshan Bahrami" userId="6bdb6d1b-fba3-4164-9e02-a9cb620e5734" providerId="ADAL" clId="{E4BC79DB-B2B6-4C0C-B2E3-B2BD8818F4F0}" dt="2021-12-08T05:07:41.504" v="1605" actId="478"/>
          <ac:spMkLst>
            <pc:docMk/>
            <pc:sldMk cId="0" sldId="286"/>
            <ac:spMk id="1204" creationId="{00000000-0000-0000-0000-000000000000}"/>
          </ac:spMkLst>
        </pc:spChg>
        <pc:spChg chg="del">
          <ac:chgData name="Parshan Bahrami" userId="6bdb6d1b-fba3-4164-9e02-a9cb620e5734" providerId="ADAL" clId="{E4BC79DB-B2B6-4C0C-B2E3-B2BD8818F4F0}" dt="2021-12-08T05:06:41.023" v="1546" actId="478"/>
          <ac:spMkLst>
            <pc:docMk/>
            <pc:sldMk cId="0" sldId="286"/>
            <ac:spMk id="1205" creationId="{00000000-0000-0000-0000-000000000000}"/>
          </ac:spMkLst>
        </pc:spChg>
        <pc:spChg chg="del">
          <ac:chgData name="Parshan Bahrami" userId="6bdb6d1b-fba3-4164-9e02-a9cb620e5734" providerId="ADAL" clId="{E4BC79DB-B2B6-4C0C-B2E3-B2BD8818F4F0}" dt="2021-12-08T05:07:26.153" v="1599" actId="478"/>
          <ac:spMkLst>
            <pc:docMk/>
            <pc:sldMk cId="0" sldId="286"/>
            <ac:spMk id="1206" creationId="{00000000-0000-0000-0000-000000000000}"/>
          </ac:spMkLst>
        </pc:spChg>
        <pc:spChg chg="del">
          <ac:chgData name="Parshan Bahrami" userId="6bdb6d1b-fba3-4164-9e02-a9cb620e5734" providerId="ADAL" clId="{E4BC79DB-B2B6-4C0C-B2E3-B2BD8818F4F0}" dt="2021-12-08T05:07:26.153" v="1599" actId="478"/>
          <ac:spMkLst>
            <pc:docMk/>
            <pc:sldMk cId="0" sldId="286"/>
            <ac:spMk id="1207" creationId="{00000000-0000-0000-0000-000000000000}"/>
          </ac:spMkLst>
        </pc:spChg>
        <pc:spChg chg="del">
          <ac:chgData name="Parshan Bahrami" userId="6bdb6d1b-fba3-4164-9e02-a9cb620e5734" providerId="ADAL" clId="{E4BC79DB-B2B6-4C0C-B2E3-B2BD8818F4F0}" dt="2021-12-08T05:07:26.153" v="1599" actId="478"/>
          <ac:spMkLst>
            <pc:docMk/>
            <pc:sldMk cId="0" sldId="286"/>
            <ac:spMk id="1208" creationId="{00000000-0000-0000-0000-000000000000}"/>
          </ac:spMkLst>
        </pc:spChg>
        <pc:spChg chg="del mod">
          <ac:chgData name="Parshan Bahrami" userId="6bdb6d1b-fba3-4164-9e02-a9cb620e5734" providerId="ADAL" clId="{E4BC79DB-B2B6-4C0C-B2E3-B2BD8818F4F0}" dt="2021-12-08T05:15:09.420" v="1722" actId="478"/>
          <ac:spMkLst>
            <pc:docMk/>
            <pc:sldMk cId="0" sldId="286"/>
            <ac:spMk id="1209" creationId="{00000000-0000-0000-0000-000000000000}"/>
          </ac:spMkLst>
        </pc:spChg>
        <pc:grpChg chg="mod">
          <ac:chgData name="Parshan Bahrami" userId="6bdb6d1b-fba3-4164-9e02-a9cb620e5734" providerId="ADAL" clId="{E4BC79DB-B2B6-4C0C-B2E3-B2BD8818F4F0}" dt="2021-12-08T05:08:17.498" v="1612" actId="1076"/>
          <ac:grpSpMkLst>
            <pc:docMk/>
            <pc:sldMk cId="0" sldId="286"/>
            <ac:grpSpMk id="1187" creationId="{00000000-0000-0000-0000-000000000000}"/>
          </ac:grpSpMkLst>
        </pc:grpChg>
        <pc:picChg chg="add mod">
          <ac:chgData name="Parshan Bahrami" userId="6bdb6d1b-fba3-4164-9e02-a9cb620e5734" providerId="ADAL" clId="{E4BC79DB-B2B6-4C0C-B2E3-B2BD8818F4F0}" dt="2021-12-08T16:19:16.754" v="2247" actId="1076"/>
          <ac:picMkLst>
            <pc:docMk/>
            <pc:sldMk cId="0" sldId="286"/>
            <ac:picMk id="6146" creationId="{FDCE0E04-3681-491D-AB03-69EBF54C9673}"/>
          </ac:picMkLst>
        </pc:picChg>
        <pc:cxnChg chg="add del mod">
          <ac:chgData name="Parshan Bahrami" userId="6bdb6d1b-fba3-4164-9e02-a9cb620e5734" providerId="ADAL" clId="{E4BC79DB-B2B6-4C0C-B2E3-B2BD8818F4F0}" dt="2021-12-08T05:14:33.885" v="1711" actId="478"/>
          <ac:cxnSpMkLst>
            <pc:docMk/>
            <pc:sldMk cId="0" sldId="286"/>
            <ac:cxnSpMk id="38" creationId="{4CEEC773-82AA-4A3A-9A83-6CF55779140F}"/>
          </ac:cxnSpMkLst>
        </pc:cxnChg>
        <pc:cxnChg chg="add del mod">
          <ac:chgData name="Parshan Bahrami" userId="6bdb6d1b-fba3-4164-9e02-a9cb620e5734" providerId="ADAL" clId="{E4BC79DB-B2B6-4C0C-B2E3-B2BD8818F4F0}" dt="2021-12-08T05:14:33.578" v="1710" actId="478"/>
          <ac:cxnSpMkLst>
            <pc:docMk/>
            <pc:sldMk cId="0" sldId="286"/>
            <ac:cxnSpMk id="39" creationId="{26928823-80EA-4ED4-B19A-3C3D563502D9}"/>
          </ac:cxnSpMkLst>
        </pc:cxnChg>
        <pc:cxnChg chg="add mod">
          <ac:chgData name="Parshan Bahrami" userId="6bdb6d1b-fba3-4164-9e02-a9cb620e5734" providerId="ADAL" clId="{E4BC79DB-B2B6-4C0C-B2E3-B2BD8818F4F0}" dt="2021-12-08T05:14:50.554" v="1714" actId="1076"/>
          <ac:cxnSpMkLst>
            <pc:docMk/>
            <pc:sldMk cId="0" sldId="286"/>
            <ac:cxnSpMk id="41" creationId="{7E9B5D53-B7FD-428A-AA85-DCED5BDE9045}"/>
          </ac:cxnSpMkLst>
        </pc:cxnChg>
        <pc:cxnChg chg="mod">
          <ac:chgData name="Parshan Bahrami" userId="6bdb6d1b-fba3-4164-9e02-a9cb620e5734" providerId="ADAL" clId="{E4BC79DB-B2B6-4C0C-B2E3-B2BD8818F4F0}" dt="2021-12-08T05:10:56.048" v="1662" actId="1038"/>
          <ac:cxnSpMkLst>
            <pc:docMk/>
            <pc:sldMk cId="0" sldId="286"/>
            <ac:cxnSpMk id="1193" creationId="{00000000-0000-0000-0000-000000000000}"/>
          </ac:cxnSpMkLst>
        </pc:cxnChg>
        <pc:cxnChg chg="mod">
          <ac:chgData name="Parshan Bahrami" userId="6bdb6d1b-fba3-4164-9e02-a9cb620e5734" providerId="ADAL" clId="{E4BC79DB-B2B6-4C0C-B2E3-B2BD8818F4F0}" dt="2021-12-08T05:10:56.048" v="1662" actId="1038"/>
          <ac:cxnSpMkLst>
            <pc:docMk/>
            <pc:sldMk cId="0" sldId="286"/>
            <ac:cxnSpMk id="1194" creationId="{00000000-0000-0000-0000-000000000000}"/>
          </ac:cxnSpMkLst>
        </pc:cxnChg>
        <pc:cxnChg chg="mod">
          <ac:chgData name="Parshan Bahrami" userId="6bdb6d1b-fba3-4164-9e02-a9cb620e5734" providerId="ADAL" clId="{E4BC79DB-B2B6-4C0C-B2E3-B2BD8818F4F0}" dt="2021-12-08T05:10:56.048" v="1662" actId="1038"/>
          <ac:cxnSpMkLst>
            <pc:docMk/>
            <pc:sldMk cId="0" sldId="286"/>
            <ac:cxnSpMk id="1195" creationId="{00000000-0000-0000-0000-000000000000}"/>
          </ac:cxnSpMkLst>
        </pc:cxnChg>
        <pc:cxnChg chg="mod">
          <ac:chgData name="Parshan Bahrami" userId="6bdb6d1b-fba3-4164-9e02-a9cb620e5734" providerId="ADAL" clId="{E4BC79DB-B2B6-4C0C-B2E3-B2BD8818F4F0}" dt="2021-12-08T05:14:31.215" v="1709" actId="14100"/>
          <ac:cxnSpMkLst>
            <pc:docMk/>
            <pc:sldMk cId="0" sldId="286"/>
            <ac:cxnSpMk id="1196" creationId="{00000000-0000-0000-0000-000000000000}"/>
          </ac:cxnSpMkLst>
        </pc:cxnChg>
        <pc:cxnChg chg="del mod">
          <ac:chgData name="Parshan Bahrami" userId="6bdb6d1b-fba3-4164-9e02-a9cb620e5734" providerId="ADAL" clId="{E4BC79DB-B2B6-4C0C-B2E3-B2BD8818F4F0}" dt="2021-12-08T05:14:28.185" v="1708" actId="478"/>
          <ac:cxnSpMkLst>
            <pc:docMk/>
            <pc:sldMk cId="0" sldId="286"/>
            <ac:cxnSpMk id="1199" creationId="{00000000-0000-0000-0000-000000000000}"/>
          </ac:cxnSpMkLst>
        </pc:cxnChg>
      </pc:sldChg>
      <pc:sldChg chg="addSp delSp modSp mod ord">
        <pc:chgData name="Parshan Bahrami" userId="6bdb6d1b-fba3-4164-9e02-a9cb620e5734" providerId="ADAL" clId="{E4BC79DB-B2B6-4C0C-B2E3-B2BD8818F4F0}" dt="2021-12-08T04:20:00.733" v="1492" actId="404"/>
        <pc:sldMkLst>
          <pc:docMk/>
          <pc:sldMk cId="0" sldId="289"/>
        </pc:sldMkLst>
        <pc:spChg chg="del topLvl">
          <ac:chgData name="Parshan Bahrami" userId="6bdb6d1b-fba3-4164-9e02-a9cb620e5734" providerId="ADAL" clId="{E4BC79DB-B2B6-4C0C-B2E3-B2BD8818F4F0}" dt="2021-12-08T04:19:22.702" v="1454" actId="478"/>
          <ac:spMkLst>
            <pc:docMk/>
            <pc:sldMk cId="0" sldId="289"/>
            <ac:spMk id="1270" creationId="{00000000-0000-0000-0000-000000000000}"/>
          </ac:spMkLst>
        </pc:spChg>
        <pc:spChg chg="add del topLvl">
          <ac:chgData name="Parshan Bahrami" userId="6bdb6d1b-fba3-4164-9e02-a9cb620e5734" providerId="ADAL" clId="{E4BC79DB-B2B6-4C0C-B2E3-B2BD8818F4F0}" dt="2021-12-08T04:19:47.560" v="1463" actId="478"/>
          <ac:spMkLst>
            <pc:docMk/>
            <pc:sldMk cId="0" sldId="289"/>
            <ac:spMk id="1271" creationId="{00000000-0000-0000-0000-000000000000}"/>
          </ac:spMkLst>
        </pc:spChg>
        <pc:spChg chg="del">
          <ac:chgData name="Parshan Bahrami" userId="6bdb6d1b-fba3-4164-9e02-a9cb620e5734" providerId="ADAL" clId="{E4BC79DB-B2B6-4C0C-B2E3-B2BD8818F4F0}" dt="2021-12-08T04:19:07.059" v="1446" actId="478"/>
          <ac:spMkLst>
            <pc:docMk/>
            <pc:sldMk cId="0" sldId="289"/>
            <ac:spMk id="1273" creationId="{00000000-0000-0000-0000-000000000000}"/>
          </ac:spMkLst>
        </pc:spChg>
        <pc:spChg chg="add del mod">
          <ac:chgData name="Parshan Bahrami" userId="6bdb6d1b-fba3-4164-9e02-a9cb620e5734" providerId="ADAL" clId="{E4BC79DB-B2B6-4C0C-B2E3-B2BD8818F4F0}" dt="2021-12-08T04:19:19.177" v="1453" actId="14100"/>
          <ac:spMkLst>
            <pc:docMk/>
            <pc:sldMk cId="0" sldId="289"/>
            <ac:spMk id="1274" creationId="{00000000-0000-0000-0000-000000000000}"/>
          </ac:spMkLst>
        </pc:spChg>
        <pc:spChg chg="del">
          <ac:chgData name="Parshan Bahrami" userId="6bdb6d1b-fba3-4164-9e02-a9cb620e5734" providerId="ADAL" clId="{E4BC79DB-B2B6-4C0C-B2E3-B2BD8818F4F0}" dt="2021-12-08T04:18:57.586" v="1441" actId="478"/>
          <ac:spMkLst>
            <pc:docMk/>
            <pc:sldMk cId="0" sldId="289"/>
            <ac:spMk id="1275" creationId="{00000000-0000-0000-0000-000000000000}"/>
          </ac:spMkLst>
        </pc:spChg>
        <pc:spChg chg="del">
          <ac:chgData name="Parshan Bahrami" userId="6bdb6d1b-fba3-4164-9e02-a9cb620e5734" providerId="ADAL" clId="{E4BC79DB-B2B6-4C0C-B2E3-B2BD8818F4F0}" dt="2021-12-08T04:18:44.971" v="1431" actId="478"/>
          <ac:spMkLst>
            <pc:docMk/>
            <pc:sldMk cId="0" sldId="289"/>
            <ac:spMk id="1276" creationId="{00000000-0000-0000-0000-000000000000}"/>
          </ac:spMkLst>
        </pc:spChg>
        <pc:spChg chg="del">
          <ac:chgData name="Parshan Bahrami" userId="6bdb6d1b-fba3-4164-9e02-a9cb620e5734" providerId="ADAL" clId="{E4BC79DB-B2B6-4C0C-B2E3-B2BD8818F4F0}" dt="2021-12-08T04:19:12.002" v="1450" actId="478"/>
          <ac:spMkLst>
            <pc:docMk/>
            <pc:sldMk cId="0" sldId="289"/>
            <ac:spMk id="1277" creationId="{00000000-0000-0000-0000-000000000000}"/>
          </ac:spMkLst>
        </pc:spChg>
        <pc:spChg chg="del">
          <ac:chgData name="Parshan Bahrami" userId="6bdb6d1b-fba3-4164-9e02-a9cb620e5734" providerId="ADAL" clId="{E4BC79DB-B2B6-4C0C-B2E3-B2BD8818F4F0}" dt="2021-12-08T04:18:53.009" v="1437" actId="478"/>
          <ac:spMkLst>
            <pc:docMk/>
            <pc:sldMk cId="0" sldId="289"/>
            <ac:spMk id="1279" creationId="{00000000-0000-0000-0000-000000000000}"/>
          </ac:spMkLst>
        </pc:spChg>
        <pc:spChg chg="del">
          <ac:chgData name="Parshan Bahrami" userId="6bdb6d1b-fba3-4164-9e02-a9cb620e5734" providerId="ADAL" clId="{E4BC79DB-B2B6-4C0C-B2E3-B2BD8818F4F0}" dt="2021-12-08T04:18:48.587" v="1435" actId="478"/>
          <ac:spMkLst>
            <pc:docMk/>
            <pc:sldMk cId="0" sldId="289"/>
            <ac:spMk id="1280" creationId="{00000000-0000-0000-0000-000000000000}"/>
          </ac:spMkLst>
        </pc:spChg>
        <pc:spChg chg="mod">
          <ac:chgData name="Parshan Bahrami" userId="6bdb6d1b-fba3-4164-9e02-a9cb620e5734" providerId="ADAL" clId="{E4BC79DB-B2B6-4C0C-B2E3-B2BD8818F4F0}" dt="2021-12-08T04:19:38.535" v="1461" actId="1076"/>
          <ac:spMkLst>
            <pc:docMk/>
            <pc:sldMk cId="0" sldId="289"/>
            <ac:spMk id="1282" creationId="{00000000-0000-0000-0000-000000000000}"/>
          </ac:spMkLst>
        </pc:spChg>
        <pc:spChg chg="mod">
          <ac:chgData name="Parshan Bahrami" userId="6bdb6d1b-fba3-4164-9e02-a9cb620e5734" providerId="ADAL" clId="{E4BC79DB-B2B6-4C0C-B2E3-B2BD8818F4F0}" dt="2021-12-08T04:19:38.535" v="1461" actId="1076"/>
          <ac:spMkLst>
            <pc:docMk/>
            <pc:sldMk cId="0" sldId="289"/>
            <ac:spMk id="1285" creationId="{00000000-0000-0000-0000-000000000000}"/>
          </ac:spMkLst>
        </pc:spChg>
        <pc:spChg chg="mod">
          <ac:chgData name="Parshan Bahrami" userId="6bdb6d1b-fba3-4164-9e02-a9cb620e5734" providerId="ADAL" clId="{E4BC79DB-B2B6-4C0C-B2E3-B2BD8818F4F0}" dt="2021-12-08T04:19:38.535" v="1461" actId="1076"/>
          <ac:spMkLst>
            <pc:docMk/>
            <pc:sldMk cId="0" sldId="289"/>
            <ac:spMk id="1287" creationId="{00000000-0000-0000-0000-000000000000}"/>
          </ac:spMkLst>
        </pc:spChg>
        <pc:spChg chg="mod">
          <ac:chgData name="Parshan Bahrami" userId="6bdb6d1b-fba3-4164-9e02-a9cb620e5734" providerId="ADAL" clId="{E4BC79DB-B2B6-4C0C-B2E3-B2BD8818F4F0}" dt="2021-12-08T04:19:38.535" v="1461" actId="1076"/>
          <ac:spMkLst>
            <pc:docMk/>
            <pc:sldMk cId="0" sldId="289"/>
            <ac:spMk id="1288" creationId="{00000000-0000-0000-0000-000000000000}"/>
          </ac:spMkLst>
        </pc:spChg>
        <pc:spChg chg="del">
          <ac:chgData name="Parshan Bahrami" userId="6bdb6d1b-fba3-4164-9e02-a9cb620e5734" providerId="ADAL" clId="{E4BC79DB-B2B6-4C0C-B2E3-B2BD8818F4F0}" dt="2021-12-08T04:19:10.733" v="1449" actId="478"/>
          <ac:spMkLst>
            <pc:docMk/>
            <pc:sldMk cId="0" sldId="289"/>
            <ac:spMk id="1289" creationId="{00000000-0000-0000-0000-000000000000}"/>
          </ac:spMkLst>
        </pc:spChg>
        <pc:spChg chg="del">
          <ac:chgData name="Parshan Bahrami" userId="6bdb6d1b-fba3-4164-9e02-a9cb620e5734" providerId="ADAL" clId="{E4BC79DB-B2B6-4C0C-B2E3-B2BD8818F4F0}" dt="2021-12-08T04:18:56.367" v="1440" actId="478"/>
          <ac:spMkLst>
            <pc:docMk/>
            <pc:sldMk cId="0" sldId="289"/>
            <ac:spMk id="1291" creationId="{00000000-0000-0000-0000-000000000000}"/>
          </ac:spMkLst>
        </pc:spChg>
        <pc:spChg chg="del">
          <ac:chgData name="Parshan Bahrami" userId="6bdb6d1b-fba3-4164-9e02-a9cb620e5734" providerId="ADAL" clId="{E4BC79DB-B2B6-4C0C-B2E3-B2BD8818F4F0}" dt="2021-12-08T04:18:45.812" v="1432" actId="478"/>
          <ac:spMkLst>
            <pc:docMk/>
            <pc:sldMk cId="0" sldId="289"/>
            <ac:spMk id="1292" creationId="{00000000-0000-0000-0000-000000000000}"/>
          </ac:spMkLst>
        </pc:spChg>
        <pc:spChg chg="mod">
          <ac:chgData name="Parshan Bahrami" userId="6bdb6d1b-fba3-4164-9e02-a9cb620e5734" providerId="ADAL" clId="{E4BC79DB-B2B6-4C0C-B2E3-B2BD8818F4F0}" dt="2021-12-08T04:20:00.733" v="1492" actId="404"/>
          <ac:spMkLst>
            <pc:docMk/>
            <pc:sldMk cId="0" sldId="289"/>
            <ac:spMk id="1293" creationId="{00000000-0000-0000-0000-000000000000}"/>
          </ac:spMkLst>
        </pc:spChg>
        <pc:spChg chg="mod">
          <ac:chgData name="Parshan Bahrami" userId="6bdb6d1b-fba3-4164-9e02-a9cb620e5734" providerId="ADAL" clId="{E4BC79DB-B2B6-4C0C-B2E3-B2BD8818F4F0}" dt="2021-12-08T04:19:38.535" v="1461" actId="1076"/>
          <ac:spMkLst>
            <pc:docMk/>
            <pc:sldMk cId="0" sldId="289"/>
            <ac:spMk id="1294" creationId="{00000000-0000-0000-0000-000000000000}"/>
          </ac:spMkLst>
        </pc:spChg>
        <pc:spChg chg="mod">
          <ac:chgData name="Parshan Bahrami" userId="6bdb6d1b-fba3-4164-9e02-a9cb620e5734" providerId="ADAL" clId="{E4BC79DB-B2B6-4C0C-B2E3-B2BD8818F4F0}" dt="2021-12-08T04:19:38.535" v="1461" actId="1076"/>
          <ac:spMkLst>
            <pc:docMk/>
            <pc:sldMk cId="0" sldId="289"/>
            <ac:spMk id="1295" creationId="{00000000-0000-0000-0000-000000000000}"/>
          </ac:spMkLst>
        </pc:spChg>
        <pc:spChg chg="del">
          <ac:chgData name="Parshan Bahrami" userId="6bdb6d1b-fba3-4164-9e02-a9cb620e5734" providerId="ADAL" clId="{E4BC79DB-B2B6-4C0C-B2E3-B2BD8818F4F0}" dt="2021-12-08T04:19:01.543" v="1443" actId="478"/>
          <ac:spMkLst>
            <pc:docMk/>
            <pc:sldMk cId="0" sldId="289"/>
            <ac:spMk id="1296" creationId="{00000000-0000-0000-0000-000000000000}"/>
          </ac:spMkLst>
        </pc:spChg>
        <pc:spChg chg="del">
          <ac:chgData name="Parshan Bahrami" userId="6bdb6d1b-fba3-4164-9e02-a9cb620e5734" providerId="ADAL" clId="{E4BC79DB-B2B6-4C0C-B2E3-B2BD8818F4F0}" dt="2021-12-08T04:18:59.173" v="1442" actId="478"/>
          <ac:spMkLst>
            <pc:docMk/>
            <pc:sldMk cId="0" sldId="289"/>
            <ac:spMk id="1297" creationId="{00000000-0000-0000-0000-000000000000}"/>
          </ac:spMkLst>
        </pc:spChg>
        <pc:spChg chg="del">
          <ac:chgData name="Parshan Bahrami" userId="6bdb6d1b-fba3-4164-9e02-a9cb620e5734" providerId="ADAL" clId="{E4BC79DB-B2B6-4C0C-B2E3-B2BD8818F4F0}" dt="2021-12-08T04:18:49.817" v="1436" actId="478"/>
          <ac:spMkLst>
            <pc:docMk/>
            <pc:sldMk cId="0" sldId="289"/>
            <ac:spMk id="1298" creationId="{00000000-0000-0000-0000-000000000000}"/>
          </ac:spMkLst>
        </pc:spChg>
        <pc:grpChg chg="del">
          <ac:chgData name="Parshan Bahrami" userId="6bdb6d1b-fba3-4164-9e02-a9cb620e5734" providerId="ADAL" clId="{E4BC79DB-B2B6-4C0C-B2E3-B2BD8818F4F0}" dt="2021-12-08T04:19:22.702" v="1454" actId="478"/>
          <ac:grpSpMkLst>
            <pc:docMk/>
            <pc:sldMk cId="0" sldId="289"/>
            <ac:grpSpMk id="1269" creationId="{00000000-0000-0000-0000-000000000000}"/>
          </ac:grpSpMkLst>
        </pc:grpChg>
        <pc:grpChg chg="add del">
          <ac:chgData name="Parshan Bahrami" userId="6bdb6d1b-fba3-4164-9e02-a9cb620e5734" providerId="ADAL" clId="{E4BC79DB-B2B6-4C0C-B2E3-B2BD8818F4F0}" dt="2021-12-08T04:19:08.865" v="1448" actId="478"/>
          <ac:grpSpMkLst>
            <pc:docMk/>
            <pc:sldMk cId="0" sldId="289"/>
            <ac:grpSpMk id="1272" creationId="{00000000-0000-0000-0000-000000000000}"/>
          </ac:grpSpMkLst>
        </pc:grpChg>
      </pc:sldChg>
      <pc:sldChg chg="addSp delSp modSp mod ord">
        <pc:chgData name="Parshan Bahrami" userId="6bdb6d1b-fba3-4164-9e02-a9cb620e5734" providerId="ADAL" clId="{E4BC79DB-B2B6-4C0C-B2E3-B2BD8818F4F0}" dt="2021-12-08T04:15:18.488" v="1430" actId="478"/>
        <pc:sldMkLst>
          <pc:docMk/>
          <pc:sldMk cId="0" sldId="299"/>
        </pc:sldMkLst>
        <pc:spChg chg="del">
          <ac:chgData name="Parshan Bahrami" userId="6bdb6d1b-fba3-4164-9e02-a9cb620e5734" providerId="ADAL" clId="{E4BC79DB-B2B6-4C0C-B2E3-B2BD8818F4F0}" dt="2021-12-08T04:15:12.688" v="1424" actId="478"/>
          <ac:spMkLst>
            <pc:docMk/>
            <pc:sldMk cId="0" sldId="299"/>
            <ac:spMk id="1682" creationId="{00000000-0000-0000-0000-000000000000}"/>
          </ac:spMkLst>
        </pc:spChg>
        <pc:spChg chg="del">
          <ac:chgData name="Parshan Bahrami" userId="6bdb6d1b-fba3-4164-9e02-a9cb620e5734" providerId="ADAL" clId="{E4BC79DB-B2B6-4C0C-B2E3-B2BD8818F4F0}" dt="2021-12-08T04:15:13.570" v="1425" actId="478"/>
          <ac:spMkLst>
            <pc:docMk/>
            <pc:sldMk cId="0" sldId="299"/>
            <ac:spMk id="1692" creationId="{00000000-0000-0000-0000-000000000000}"/>
          </ac:spMkLst>
        </pc:spChg>
        <pc:spChg chg="del">
          <ac:chgData name="Parshan Bahrami" userId="6bdb6d1b-fba3-4164-9e02-a9cb620e5734" providerId="ADAL" clId="{E4BC79DB-B2B6-4C0C-B2E3-B2BD8818F4F0}" dt="2021-12-08T04:15:18.488" v="1430" actId="478"/>
          <ac:spMkLst>
            <pc:docMk/>
            <pc:sldMk cId="0" sldId="299"/>
            <ac:spMk id="1693" creationId="{00000000-0000-0000-0000-000000000000}"/>
          </ac:spMkLst>
        </pc:spChg>
        <pc:spChg chg="del">
          <ac:chgData name="Parshan Bahrami" userId="6bdb6d1b-fba3-4164-9e02-a9cb620e5734" providerId="ADAL" clId="{E4BC79DB-B2B6-4C0C-B2E3-B2BD8818F4F0}" dt="2021-12-08T04:15:14.814" v="1427" actId="478"/>
          <ac:spMkLst>
            <pc:docMk/>
            <pc:sldMk cId="0" sldId="299"/>
            <ac:spMk id="1706" creationId="{00000000-0000-0000-0000-000000000000}"/>
          </ac:spMkLst>
        </pc:spChg>
        <pc:spChg chg="del mod">
          <ac:chgData name="Parshan Bahrami" userId="6bdb6d1b-fba3-4164-9e02-a9cb620e5734" providerId="ADAL" clId="{E4BC79DB-B2B6-4C0C-B2E3-B2BD8818F4F0}" dt="2021-12-08T04:15:16.491" v="1429" actId="478"/>
          <ac:spMkLst>
            <pc:docMk/>
            <pc:sldMk cId="0" sldId="299"/>
            <ac:spMk id="1710" creationId="{00000000-0000-0000-0000-000000000000}"/>
          </ac:spMkLst>
        </pc:spChg>
        <pc:grpChg chg="del">
          <ac:chgData name="Parshan Bahrami" userId="6bdb6d1b-fba3-4164-9e02-a9cb620e5734" providerId="ADAL" clId="{E4BC79DB-B2B6-4C0C-B2E3-B2BD8818F4F0}" dt="2021-12-08T04:15:14.467" v="1426" actId="478"/>
          <ac:grpSpMkLst>
            <pc:docMk/>
            <pc:sldMk cId="0" sldId="299"/>
            <ac:grpSpMk id="1700" creationId="{00000000-0000-0000-0000-000000000000}"/>
          </ac:grpSpMkLst>
        </pc:grpChg>
        <pc:picChg chg="add del">
          <ac:chgData name="Parshan Bahrami" userId="6bdb6d1b-fba3-4164-9e02-a9cb620e5734" providerId="ADAL" clId="{E4BC79DB-B2B6-4C0C-B2E3-B2BD8818F4F0}" dt="2021-12-08T02:14:35.422" v="214"/>
          <ac:picMkLst>
            <pc:docMk/>
            <pc:sldMk cId="0" sldId="299"/>
            <ac:picMk id="4098" creationId="{DA9D9BF9-6B8E-456B-90A6-399C2D633C57}"/>
          </ac:picMkLst>
        </pc:picChg>
        <pc:picChg chg="add del">
          <ac:chgData name="Parshan Bahrami" userId="6bdb6d1b-fba3-4164-9e02-a9cb620e5734" providerId="ADAL" clId="{E4BC79DB-B2B6-4C0C-B2E3-B2BD8818F4F0}" dt="2021-12-08T02:14:59.356" v="216"/>
          <ac:picMkLst>
            <pc:docMk/>
            <pc:sldMk cId="0" sldId="299"/>
            <ac:picMk id="4100" creationId="{098728CD-6450-4116-8D72-B1A41EAE2934}"/>
          </ac:picMkLst>
        </pc:picChg>
      </pc:sldChg>
      <pc:sldChg chg="ord">
        <pc:chgData name="Parshan Bahrami" userId="6bdb6d1b-fba3-4164-9e02-a9cb620e5734" providerId="ADAL" clId="{E4BC79DB-B2B6-4C0C-B2E3-B2BD8818F4F0}" dt="2021-12-08T04:13:02.352" v="1423"/>
        <pc:sldMkLst>
          <pc:docMk/>
          <pc:sldMk cId="0" sldId="315"/>
        </pc:sldMkLst>
      </pc:sldChg>
      <pc:sldChg chg="modSp mod ord">
        <pc:chgData name="Parshan Bahrami" userId="6bdb6d1b-fba3-4164-9e02-a9cb620e5734" providerId="ADAL" clId="{E4BC79DB-B2B6-4C0C-B2E3-B2BD8818F4F0}" dt="2021-12-08T05:06:27.170" v="1545" actId="1076"/>
        <pc:sldMkLst>
          <pc:docMk/>
          <pc:sldMk cId="0" sldId="323"/>
        </pc:sldMkLst>
        <pc:spChg chg="mod">
          <ac:chgData name="Parshan Bahrami" userId="6bdb6d1b-fba3-4164-9e02-a9cb620e5734" providerId="ADAL" clId="{E4BC79DB-B2B6-4C0C-B2E3-B2BD8818F4F0}" dt="2021-12-08T05:06:27.170" v="1545" actId="1076"/>
          <ac:spMkLst>
            <pc:docMk/>
            <pc:sldMk cId="0" sldId="323"/>
            <ac:spMk id="2649" creationId="{00000000-0000-0000-0000-000000000000}"/>
          </ac:spMkLst>
        </pc:spChg>
      </pc:sldChg>
      <pc:sldChg chg="addSp delSp modSp mod">
        <pc:chgData name="Parshan Bahrami" userId="6bdb6d1b-fba3-4164-9e02-a9cb620e5734" providerId="ADAL" clId="{E4BC79DB-B2B6-4C0C-B2E3-B2BD8818F4F0}" dt="2021-12-08T03:58:15.214" v="1235" actId="20577"/>
        <pc:sldMkLst>
          <pc:docMk/>
          <pc:sldMk cId="0" sldId="344"/>
        </pc:sldMkLst>
        <pc:spChg chg="add del mod">
          <ac:chgData name="Parshan Bahrami" userId="6bdb6d1b-fba3-4164-9e02-a9cb620e5734" providerId="ADAL" clId="{E4BC79DB-B2B6-4C0C-B2E3-B2BD8818F4F0}" dt="2021-12-08T03:52:38.337" v="938" actId="1076"/>
          <ac:spMkLst>
            <pc:docMk/>
            <pc:sldMk cId="0" sldId="344"/>
            <ac:spMk id="39" creationId="{A019147C-A78C-4CD1-ADE1-0AC85FB9B936}"/>
          </ac:spMkLst>
        </pc:spChg>
        <pc:spChg chg="add del mod">
          <ac:chgData name="Parshan Bahrami" userId="6bdb6d1b-fba3-4164-9e02-a9cb620e5734" providerId="ADAL" clId="{E4BC79DB-B2B6-4C0C-B2E3-B2BD8818F4F0}" dt="2021-12-08T03:52:27.448" v="935" actId="1076"/>
          <ac:spMkLst>
            <pc:docMk/>
            <pc:sldMk cId="0" sldId="344"/>
            <ac:spMk id="40" creationId="{C456E4D5-5D57-4F0A-A801-80A244A6A824}"/>
          </ac:spMkLst>
        </pc:spChg>
        <pc:spChg chg="add del mod">
          <ac:chgData name="Parshan Bahrami" userId="6bdb6d1b-fba3-4164-9e02-a9cb620e5734" providerId="ADAL" clId="{E4BC79DB-B2B6-4C0C-B2E3-B2BD8818F4F0}" dt="2021-12-08T03:52:38.337" v="938" actId="1076"/>
          <ac:spMkLst>
            <pc:docMk/>
            <pc:sldMk cId="0" sldId="344"/>
            <ac:spMk id="41" creationId="{5F03A373-709A-4D40-8835-25EBEB5BEF0B}"/>
          </ac:spMkLst>
        </pc:spChg>
        <pc:spChg chg="add del mod">
          <ac:chgData name="Parshan Bahrami" userId="6bdb6d1b-fba3-4164-9e02-a9cb620e5734" providerId="ADAL" clId="{E4BC79DB-B2B6-4C0C-B2E3-B2BD8818F4F0}" dt="2021-12-08T03:52:27.448" v="935" actId="1076"/>
          <ac:spMkLst>
            <pc:docMk/>
            <pc:sldMk cId="0" sldId="344"/>
            <ac:spMk id="42" creationId="{D2D34731-44FC-4404-888A-CC27B000B4B5}"/>
          </ac:spMkLst>
        </pc:spChg>
        <pc:spChg chg="add del mod">
          <ac:chgData name="Parshan Bahrami" userId="6bdb6d1b-fba3-4164-9e02-a9cb620e5734" providerId="ADAL" clId="{E4BC79DB-B2B6-4C0C-B2E3-B2BD8818F4F0}" dt="2021-12-08T03:52:34.790" v="937" actId="1076"/>
          <ac:spMkLst>
            <pc:docMk/>
            <pc:sldMk cId="0" sldId="344"/>
            <ac:spMk id="43" creationId="{C26BABF5-A7D8-44E8-9092-B00CDC3BC936}"/>
          </ac:spMkLst>
        </pc:spChg>
        <pc:spChg chg="add del mod">
          <ac:chgData name="Parshan Bahrami" userId="6bdb6d1b-fba3-4164-9e02-a9cb620e5734" providerId="ADAL" clId="{E4BC79DB-B2B6-4C0C-B2E3-B2BD8818F4F0}" dt="2021-12-08T03:52:34.790" v="937" actId="1076"/>
          <ac:spMkLst>
            <pc:docMk/>
            <pc:sldMk cId="0" sldId="344"/>
            <ac:spMk id="44" creationId="{774378DA-EBA4-4FCE-BF82-6140B4F11264}"/>
          </ac:spMkLst>
        </pc:spChg>
        <pc:spChg chg="add mod">
          <ac:chgData name="Parshan Bahrami" userId="6bdb6d1b-fba3-4164-9e02-a9cb620e5734" providerId="ADAL" clId="{E4BC79DB-B2B6-4C0C-B2E3-B2BD8818F4F0}" dt="2021-12-08T03:57:08.851" v="1208" actId="14100"/>
          <ac:spMkLst>
            <pc:docMk/>
            <pc:sldMk cId="0" sldId="344"/>
            <ac:spMk id="47" creationId="{FC2C01A4-55C8-4DEA-A552-2F071F96E3A1}"/>
          </ac:spMkLst>
        </pc:spChg>
        <pc:spChg chg="add mod">
          <ac:chgData name="Parshan Bahrami" userId="6bdb6d1b-fba3-4164-9e02-a9cb620e5734" providerId="ADAL" clId="{E4BC79DB-B2B6-4C0C-B2E3-B2BD8818F4F0}" dt="2021-12-08T03:58:15.214" v="1235" actId="20577"/>
          <ac:spMkLst>
            <pc:docMk/>
            <pc:sldMk cId="0" sldId="344"/>
            <ac:spMk id="48" creationId="{5589D509-B8BB-476D-ACBD-9DBB91EA6D1D}"/>
          </ac:spMkLst>
        </pc:spChg>
        <pc:spChg chg="add mod">
          <ac:chgData name="Parshan Bahrami" userId="6bdb6d1b-fba3-4164-9e02-a9cb620e5734" providerId="ADAL" clId="{E4BC79DB-B2B6-4C0C-B2E3-B2BD8818F4F0}" dt="2021-12-08T03:57:20.274" v="1213" actId="1076"/>
          <ac:spMkLst>
            <pc:docMk/>
            <pc:sldMk cId="0" sldId="344"/>
            <ac:spMk id="49" creationId="{FC152B12-9027-4118-A5C0-46A46D76E82F}"/>
          </ac:spMkLst>
        </pc:spChg>
        <pc:spChg chg="del">
          <ac:chgData name="Parshan Bahrami" userId="6bdb6d1b-fba3-4164-9e02-a9cb620e5734" providerId="ADAL" clId="{E4BC79DB-B2B6-4C0C-B2E3-B2BD8818F4F0}" dt="2021-12-08T03:48:52.983" v="906" actId="478"/>
          <ac:spMkLst>
            <pc:docMk/>
            <pc:sldMk cId="0" sldId="344"/>
            <ac:spMk id="3972" creationId="{00000000-0000-0000-0000-000000000000}"/>
          </ac:spMkLst>
        </pc:spChg>
        <pc:spChg chg="del">
          <ac:chgData name="Parshan Bahrami" userId="6bdb6d1b-fba3-4164-9e02-a9cb620e5734" providerId="ADAL" clId="{E4BC79DB-B2B6-4C0C-B2E3-B2BD8818F4F0}" dt="2021-12-08T03:48:52.983" v="906" actId="478"/>
          <ac:spMkLst>
            <pc:docMk/>
            <pc:sldMk cId="0" sldId="344"/>
            <ac:spMk id="3973" creationId="{00000000-0000-0000-0000-000000000000}"/>
          </ac:spMkLst>
        </pc:spChg>
        <pc:spChg chg="del">
          <ac:chgData name="Parshan Bahrami" userId="6bdb6d1b-fba3-4164-9e02-a9cb620e5734" providerId="ADAL" clId="{E4BC79DB-B2B6-4C0C-B2E3-B2BD8818F4F0}" dt="2021-12-08T03:48:52.983" v="906" actId="478"/>
          <ac:spMkLst>
            <pc:docMk/>
            <pc:sldMk cId="0" sldId="344"/>
            <ac:spMk id="3974" creationId="{00000000-0000-0000-0000-000000000000}"/>
          </ac:spMkLst>
        </pc:spChg>
        <pc:spChg chg="del">
          <ac:chgData name="Parshan Bahrami" userId="6bdb6d1b-fba3-4164-9e02-a9cb620e5734" providerId="ADAL" clId="{E4BC79DB-B2B6-4C0C-B2E3-B2BD8818F4F0}" dt="2021-12-08T03:48:52.983" v="906" actId="478"/>
          <ac:spMkLst>
            <pc:docMk/>
            <pc:sldMk cId="0" sldId="344"/>
            <ac:spMk id="3975" creationId="{00000000-0000-0000-0000-000000000000}"/>
          </ac:spMkLst>
        </pc:spChg>
        <pc:spChg chg="del">
          <ac:chgData name="Parshan Bahrami" userId="6bdb6d1b-fba3-4164-9e02-a9cb620e5734" providerId="ADAL" clId="{E4BC79DB-B2B6-4C0C-B2E3-B2BD8818F4F0}" dt="2021-12-08T03:48:52.983" v="906" actId="478"/>
          <ac:spMkLst>
            <pc:docMk/>
            <pc:sldMk cId="0" sldId="344"/>
            <ac:spMk id="3976" creationId="{00000000-0000-0000-0000-000000000000}"/>
          </ac:spMkLst>
        </pc:spChg>
        <pc:spChg chg="del">
          <ac:chgData name="Parshan Bahrami" userId="6bdb6d1b-fba3-4164-9e02-a9cb620e5734" providerId="ADAL" clId="{E4BC79DB-B2B6-4C0C-B2E3-B2BD8818F4F0}" dt="2021-12-08T03:48:52.983" v="906" actId="478"/>
          <ac:spMkLst>
            <pc:docMk/>
            <pc:sldMk cId="0" sldId="344"/>
            <ac:spMk id="3977" creationId="{00000000-0000-0000-0000-000000000000}"/>
          </ac:spMkLst>
        </pc:spChg>
        <pc:spChg chg="del">
          <ac:chgData name="Parshan Bahrami" userId="6bdb6d1b-fba3-4164-9e02-a9cb620e5734" providerId="ADAL" clId="{E4BC79DB-B2B6-4C0C-B2E3-B2BD8818F4F0}" dt="2021-12-08T03:48:52.983" v="906" actId="478"/>
          <ac:spMkLst>
            <pc:docMk/>
            <pc:sldMk cId="0" sldId="344"/>
            <ac:spMk id="3978" creationId="{00000000-0000-0000-0000-000000000000}"/>
          </ac:spMkLst>
        </pc:spChg>
        <pc:spChg chg="del">
          <ac:chgData name="Parshan Bahrami" userId="6bdb6d1b-fba3-4164-9e02-a9cb620e5734" providerId="ADAL" clId="{E4BC79DB-B2B6-4C0C-B2E3-B2BD8818F4F0}" dt="2021-12-08T03:48:52.983" v="906" actId="478"/>
          <ac:spMkLst>
            <pc:docMk/>
            <pc:sldMk cId="0" sldId="344"/>
            <ac:spMk id="3979" creationId="{00000000-0000-0000-0000-000000000000}"/>
          </ac:spMkLst>
        </pc:spChg>
        <pc:spChg chg="del">
          <ac:chgData name="Parshan Bahrami" userId="6bdb6d1b-fba3-4164-9e02-a9cb620e5734" providerId="ADAL" clId="{E4BC79DB-B2B6-4C0C-B2E3-B2BD8818F4F0}" dt="2021-12-08T03:48:52.983" v="906" actId="478"/>
          <ac:spMkLst>
            <pc:docMk/>
            <pc:sldMk cId="0" sldId="344"/>
            <ac:spMk id="3980" creationId="{00000000-0000-0000-0000-000000000000}"/>
          </ac:spMkLst>
        </pc:spChg>
        <pc:spChg chg="del">
          <ac:chgData name="Parshan Bahrami" userId="6bdb6d1b-fba3-4164-9e02-a9cb620e5734" providerId="ADAL" clId="{E4BC79DB-B2B6-4C0C-B2E3-B2BD8818F4F0}" dt="2021-12-08T03:48:52.983" v="906" actId="478"/>
          <ac:spMkLst>
            <pc:docMk/>
            <pc:sldMk cId="0" sldId="344"/>
            <ac:spMk id="3981" creationId="{00000000-0000-0000-0000-000000000000}"/>
          </ac:spMkLst>
        </pc:spChg>
        <pc:spChg chg="del">
          <ac:chgData name="Parshan Bahrami" userId="6bdb6d1b-fba3-4164-9e02-a9cb620e5734" providerId="ADAL" clId="{E4BC79DB-B2B6-4C0C-B2E3-B2BD8818F4F0}" dt="2021-12-08T03:48:52.983" v="906" actId="478"/>
          <ac:spMkLst>
            <pc:docMk/>
            <pc:sldMk cId="0" sldId="344"/>
            <ac:spMk id="3982" creationId="{00000000-0000-0000-0000-000000000000}"/>
          </ac:spMkLst>
        </pc:spChg>
        <pc:spChg chg="del">
          <ac:chgData name="Parshan Bahrami" userId="6bdb6d1b-fba3-4164-9e02-a9cb620e5734" providerId="ADAL" clId="{E4BC79DB-B2B6-4C0C-B2E3-B2BD8818F4F0}" dt="2021-12-08T03:48:52.983" v="906" actId="478"/>
          <ac:spMkLst>
            <pc:docMk/>
            <pc:sldMk cId="0" sldId="344"/>
            <ac:spMk id="3983" creationId="{00000000-0000-0000-0000-000000000000}"/>
          </ac:spMkLst>
        </pc:spChg>
        <pc:picChg chg="del mod modCrop">
          <ac:chgData name="Parshan Bahrami" userId="6bdb6d1b-fba3-4164-9e02-a9cb620e5734" providerId="ADAL" clId="{E4BC79DB-B2B6-4C0C-B2E3-B2BD8818F4F0}" dt="2021-12-08T03:51:08.184" v="926" actId="478"/>
          <ac:picMkLst>
            <pc:docMk/>
            <pc:sldMk cId="0" sldId="344"/>
            <ac:picMk id="2" creationId="{D65037FA-D08E-4EBB-8EBA-FCEED1DA174B}"/>
          </ac:picMkLst>
        </pc:picChg>
        <pc:picChg chg="add mod">
          <ac:chgData name="Parshan Bahrami" userId="6bdb6d1b-fba3-4164-9e02-a9cb620e5734" providerId="ADAL" clId="{E4BC79DB-B2B6-4C0C-B2E3-B2BD8818F4F0}" dt="2021-12-08T03:54:28.323" v="973" actId="1076"/>
          <ac:picMkLst>
            <pc:docMk/>
            <pc:sldMk cId="0" sldId="344"/>
            <ac:picMk id="5" creationId="{EFED6335-0CA8-4FC3-BF15-BE0F7F084BA6}"/>
          </ac:picMkLst>
        </pc:picChg>
      </pc:sldChg>
      <pc:sldChg chg="addSp modSp mod ord">
        <pc:chgData name="Parshan Bahrami" userId="6bdb6d1b-fba3-4164-9e02-a9cb620e5734" providerId="ADAL" clId="{E4BC79DB-B2B6-4C0C-B2E3-B2BD8818F4F0}" dt="2021-12-08T18:16:56.675" v="2911" actId="255"/>
        <pc:sldMkLst>
          <pc:docMk/>
          <pc:sldMk cId="0" sldId="350"/>
        </pc:sldMkLst>
        <pc:spChg chg="add mod">
          <ac:chgData name="Parshan Bahrami" userId="6bdb6d1b-fba3-4164-9e02-a9cb620e5734" providerId="ADAL" clId="{E4BC79DB-B2B6-4C0C-B2E3-B2BD8818F4F0}" dt="2021-12-08T18:11:53.710" v="2820" actId="1076"/>
          <ac:spMkLst>
            <pc:docMk/>
            <pc:sldMk cId="0" sldId="350"/>
            <ac:spMk id="29" creationId="{BA0517A0-BD00-42E3-B475-656CD4F5364E}"/>
          </ac:spMkLst>
        </pc:spChg>
        <pc:spChg chg="mod">
          <ac:chgData name="Parshan Bahrami" userId="6bdb6d1b-fba3-4164-9e02-a9cb620e5734" providerId="ADAL" clId="{E4BC79DB-B2B6-4C0C-B2E3-B2BD8818F4F0}" dt="2021-12-08T18:07:39.515" v="2781" actId="1076"/>
          <ac:spMkLst>
            <pc:docMk/>
            <pc:sldMk cId="0" sldId="350"/>
            <ac:spMk id="4259" creationId="{00000000-0000-0000-0000-000000000000}"/>
          </ac:spMkLst>
        </pc:spChg>
        <pc:spChg chg="mod">
          <ac:chgData name="Parshan Bahrami" userId="6bdb6d1b-fba3-4164-9e02-a9cb620e5734" providerId="ADAL" clId="{E4BC79DB-B2B6-4C0C-B2E3-B2BD8818F4F0}" dt="2021-12-08T17:58:59.143" v="2367" actId="20577"/>
          <ac:spMkLst>
            <pc:docMk/>
            <pc:sldMk cId="0" sldId="350"/>
            <ac:spMk id="4270" creationId="{00000000-0000-0000-0000-000000000000}"/>
          </ac:spMkLst>
        </pc:spChg>
        <pc:spChg chg="mod">
          <ac:chgData name="Parshan Bahrami" userId="6bdb6d1b-fba3-4164-9e02-a9cb620e5734" providerId="ADAL" clId="{E4BC79DB-B2B6-4C0C-B2E3-B2BD8818F4F0}" dt="2021-12-08T18:01:27.675" v="2385" actId="313"/>
          <ac:spMkLst>
            <pc:docMk/>
            <pc:sldMk cId="0" sldId="350"/>
            <ac:spMk id="4280" creationId="{00000000-0000-0000-0000-000000000000}"/>
          </ac:spMkLst>
        </pc:spChg>
        <pc:spChg chg="mod">
          <ac:chgData name="Parshan Bahrami" userId="6bdb6d1b-fba3-4164-9e02-a9cb620e5734" providerId="ADAL" clId="{E4BC79DB-B2B6-4C0C-B2E3-B2BD8818F4F0}" dt="2021-12-08T18:16:56.675" v="2911" actId="255"/>
          <ac:spMkLst>
            <pc:docMk/>
            <pc:sldMk cId="0" sldId="350"/>
            <ac:spMk id="4281" creationId="{00000000-0000-0000-0000-000000000000}"/>
          </ac:spMkLst>
        </pc:spChg>
        <pc:spChg chg="mod">
          <ac:chgData name="Parshan Bahrami" userId="6bdb6d1b-fba3-4164-9e02-a9cb620e5734" providerId="ADAL" clId="{E4BC79DB-B2B6-4C0C-B2E3-B2BD8818F4F0}" dt="2021-12-08T18:11:53.710" v="2820" actId="1076"/>
          <ac:spMkLst>
            <pc:docMk/>
            <pc:sldMk cId="0" sldId="350"/>
            <ac:spMk id="4282" creationId="{00000000-0000-0000-0000-000000000000}"/>
          </ac:spMkLst>
        </pc:spChg>
        <pc:grpChg chg="mod">
          <ac:chgData name="Parshan Bahrami" userId="6bdb6d1b-fba3-4164-9e02-a9cb620e5734" providerId="ADAL" clId="{E4BC79DB-B2B6-4C0C-B2E3-B2BD8818F4F0}" dt="2021-12-08T17:59:29.272" v="2377" actId="1076"/>
          <ac:grpSpMkLst>
            <pc:docMk/>
            <pc:sldMk cId="0" sldId="350"/>
            <ac:grpSpMk id="4261" creationId="{00000000-0000-0000-0000-000000000000}"/>
          </ac:grpSpMkLst>
        </pc:grpChg>
        <pc:grpChg chg="mod">
          <ac:chgData name="Parshan Bahrami" userId="6bdb6d1b-fba3-4164-9e02-a9cb620e5734" providerId="ADAL" clId="{E4BC79DB-B2B6-4C0C-B2E3-B2BD8818F4F0}" dt="2021-12-08T17:59:29.272" v="2377" actId="1076"/>
          <ac:grpSpMkLst>
            <pc:docMk/>
            <pc:sldMk cId="0" sldId="350"/>
            <ac:grpSpMk id="4266" creationId="{00000000-0000-0000-0000-000000000000}"/>
          </ac:grpSpMkLst>
        </pc:grpChg>
        <pc:grpChg chg="mod">
          <ac:chgData name="Parshan Bahrami" userId="6bdb6d1b-fba3-4164-9e02-a9cb620e5734" providerId="ADAL" clId="{E4BC79DB-B2B6-4C0C-B2E3-B2BD8818F4F0}" dt="2021-12-08T17:59:29.272" v="2377" actId="1076"/>
          <ac:grpSpMkLst>
            <pc:docMk/>
            <pc:sldMk cId="0" sldId="350"/>
            <ac:grpSpMk id="4271" creationId="{00000000-0000-0000-0000-000000000000}"/>
          </ac:grpSpMkLst>
        </pc:grpChg>
        <pc:grpChg chg="mod">
          <ac:chgData name="Parshan Bahrami" userId="6bdb6d1b-fba3-4164-9e02-a9cb620e5734" providerId="ADAL" clId="{E4BC79DB-B2B6-4C0C-B2E3-B2BD8818F4F0}" dt="2021-12-08T17:59:29.272" v="2377" actId="1076"/>
          <ac:grpSpMkLst>
            <pc:docMk/>
            <pc:sldMk cId="0" sldId="350"/>
            <ac:grpSpMk id="4276" creationId="{00000000-0000-0000-0000-000000000000}"/>
          </ac:grpSpMkLst>
        </pc:grpChg>
        <pc:grpChg chg="mod">
          <ac:chgData name="Parshan Bahrami" userId="6bdb6d1b-fba3-4164-9e02-a9cb620e5734" providerId="ADAL" clId="{E4BC79DB-B2B6-4C0C-B2E3-B2BD8818F4F0}" dt="2021-12-08T17:59:29.272" v="2377" actId="1076"/>
          <ac:grpSpMkLst>
            <pc:docMk/>
            <pc:sldMk cId="0" sldId="350"/>
            <ac:grpSpMk id="4283" creationId="{00000000-0000-0000-0000-000000000000}"/>
          </ac:grpSpMkLst>
        </pc:grpChg>
      </pc:sldChg>
      <pc:sldChg chg="addSp delSp modSp add mod ord">
        <pc:chgData name="Parshan Bahrami" userId="6bdb6d1b-fba3-4164-9e02-a9cb620e5734" providerId="ADAL" clId="{E4BC79DB-B2B6-4C0C-B2E3-B2BD8818F4F0}" dt="2021-12-08T05:21:58.622" v="1878" actId="478"/>
        <pc:sldMkLst>
          <pc:docMk/>
          <pc:sldMk cId="1081065899" sldId="356"/>
        </pc:sldMkLst>
        <pc:spChg chg="mod">
          <ac:chgData name="Parshan Bahrami" userId="6bdb6d1b-fba3-4164-9e02-a9cb620e5734" providerId="ADAL" clId="{E4BC79DB-B2B6-4C0C-B2E3-B2BD8818F4F0}" dt="2021-12-08T05:19:56.325" v="1834" actId="20577"/>
          <ac:spMkLst>
            <pc:docMk/>
            <pc:sldMk cId="1081065899" sldId="356"/>
            <ac:spMk id="116" creationId="{00000000-0000-0000-0000-000000000000}"/>
          </ac:spMkLst>
        </pc:spChg>
        <pc:spChg chg="mod">
          <ac:chgData name="Parshan Bahrami" userId="6bdb6d1b-fba3-4164-9e02-a9cb620e5734" providerId="ADAL" clId="{E4BC79DB-B2B6-4C0C-B2E3-B2BD8818F4F0}" dt="2021-12-08T05:20:12.996" v="1875" actId="20577"/>
          <ac:spMkLst>
            <pc:docMk/>
            <pc:sldMk cId="1081065899" sldId="356"/>
            <ac:spMk id="117" creationId="{00000000-0000-0000-0000-000000000000}"/>
          </ac:spMkLst>
        </pc:spChg>
        <pc:grpChg chg="add del">
          <ac:chgData name="Parshan Bahrami" userId="6bdb6d1b-fba3-4164-9e02-a9cb620e5734" providerId="ADAL" clId="{E4BC79DB-B2B6-4C0C-B2E3-B2BD8818F4F0}" dt="2021-12-08T05:21:58.622" v="1878" actId="478"/>
          <ac:grpSpMkLst>
            <pc:docMk/>
            <pc:sldMk cId="1081065899" sldId="356"/>
            <ac:grpSpMk id="87" creationId="{00000000-0000-0000-0000-000000000000}"/>
          </ac:grpSpMkLst>
        </pc:grpChg>
        <pc:picChg chg="del">
          <ac:chgData name="Parshan Bahrami" userId="6bdb6d1b-fba3-4164-9e02-a9cb620e5734" providerId="ADAL" clId="{E4BC79DB-B2B6-4C0C-B2E3-B2BD8818F4F0}" dt="2021-12-08T05:20:15.144" v="1876" actId="478"/>
          <ac:picMkLst>
            <pc:docMk/>
            <pc:sldMk cId="1081065899" sldId="356"/>
            <ac:picMk id="2050" creationId="{592C54F1-0529-40B3-866C-FAA5BD416784}"/>
          </ac:picMkLst>
        </pc:picChg>
      </pc:sldChg>
      <pc:sldChg chg="modSp mod">
        <pc:chgData name="Parshan Bahrami" userId="6bdb6d1b-fba3-4164-9e02-a9cb620e5734" providerId="ADAL" clId="{E4BC79DB-B2B6-4C0C-B2E3-B2BD8818F4F0}" dt="2021-12-08T15:45:23.705" v="1892" actId="1076"/>
        <pc:sldMkLst>
          <pc:docMk/>
          <pc:sldMk cId="261186725" sldId="357"/>
        </pc:sldMkLst>
        <pc:picChg chg="mod">
          <ac:chgData name="Parshan Bahrami" userId="6bdb6d1b-fba3-4164-9e02-a9cb620e5734" providerId="ADAL" clId="{E4BC79DB-B2B6-4C0C-B2E3-B2BD8818F4F0}" dt="2021-12-08T15:45:23.705" v="1892" actId="1076"/>
          <ac:picMkLst>
            <pc:docMk/>
            <pc:sldMk cId="261186725" sldId="357"/>
            <ac:picMk id="6" creationId="{84128C14-A0A9-4448-809C-5C2E5B1FEB4F}"/>
          </ac:picMkLst>
        </pc:picChg>
      </pc:sldChg>
      <pc:sldChg chg="addSp delSp modSp mod ord">
        <pc:chgData name="Parshan Bahrami" userId="6bdb6d1b-fba3-4164-9e02-a9cb620e5734" providerId="ADAL" clId="{E4BC79DB-B2B6-4C0C-B2E3-B2BD8818F4F0}" dt="2021-12-08T16:07:38.445" v="2135" actId="20577"/>
        <pc:sldMkLst>
          <pc:docMk/>
          <pc:sldMk cId="293342307" sldId="358"/>
        </pc:sldMkLst>
        <pc:spChg chg="mod">
          <ac:chgData name="Parshan Bahrami" userId="6bdb6d1b-fba3-4164-9e02-a9cb620e5734" providerId="ADAL" clId="{E4BC79DB-B2B6-4C0C-B2E3-B2BD8818F4F0}" dt="2021-12-08T16:07:34.360" v="2129" actId="20577"/>
          <ac:spMkLst>
            <pc:docMk/>
            <pc:sldMk cId="293342307" sldId="358"/>
            <ac:spMk id="11" creationId="{495536A4-5CE4-4B91-9A00-E171A1E654DE}"/>
          </ac:spMkLst>
        </pc:spChg>
        <pc:spChg chg="mod">
          <ac:chgData name="Parshan Bahrami" userId="6bdb6d1b-fba3-4164-9e02-a9cb620e5734" providerId="ADAL" clId="{E4BC79DB-B2B6-4C0C-B2E3-B2BD8818F4F0}" dt="2021-12-08T16:06:54.837" v="2115" actId="1076"/>
          <ac:spMkLst>
            <pc:docMk/>
            <pc:sldMk cId="293342307" sldId="358"/>
            <ac:spMk id="12" creationId="{BEA0C6BC-1878-41E9-87DA-C22013369161}"/>
          </ac:spMkLst>
        </pc:spChg>
        <pc:spChg chg="mod">
          <ac:chgData name="Parshan Bahrami" userId="6bdb6d1b-fba3-4164-9e02-a9cb620e5734" providerId="ADAL" clId="{E4BC79DB-B2B6-4C0C-B2E3-B2BD8818F4F0}" dt="2021-12-08T16:06:59.756" v="2116" actId="1076"/>
          <ac:spMkLst>
            <pc:docMk/>
            <pc:sldMk cId="293342307" sldId="358"/>
            <ac:spMk id="13" creationId="{11C6D94C-E020-494B-B259-2C6DABDDC5C4}"/>
          </ac:spMkLst>
        </pc:spChg>
        <pc:spChg chg="mod">
          <ac:chgData name="Parshan Bahrami" userId="6bdb6d1b-fba3-4164-9e02-a9cb620e5734" providerId="ADAL" clId="{E4BC79DB-B2B6-4C0C-B2E3-B2BD8818F4F0}" dt="2021-12-08T16:07:38.445" v="2135" actId="20577"/>
          <ac:spMkLst>
            <pc:docMk/>
            <pc:sldMk cId="293342307" sldId="358"/>
            <ac:spMk id="15" creationId="{4D7BC680-ADC8-4EBF-8061-408925354BC1}"/>
          </ac:spMkLst>
        </pc:spChg>
        <pc:spChg chg="mod">
          <ac:chgData name="Parshan Bahrami" userId="6bdb6d1b-fba3-4164-9e02-a9cb620e5734" providerId="ADAL" clId="{E4BC79DB-B2B6-4C0C-B2E3-B2BD8818F4F0}" dt="2021-12-08T16:07:31.295" v="2123" actId="14100"/>
          <ac:spMkLst>
            <pc:docMk/>
            <pc:sldMk cId="293342307" sldId="358"/>
            <ac:spMk id="16" creationId="{DCDC9CE9-979D-45B4-9BA8-C2E24B42B6FB}"/>
          </ac:spMkLst>
        </pc:spChg>
        <pc:spChg chg="mod">
          <ac:chgData name="Parshan Bahrami" userId="6bdb6d1b-fba3-4164-9e02-a9cb620e5734" providerId="ADAL" clId="{E4BC79DB-B2B6-4C0C-B2E3-B2BD8818F4F0}" dt="2021-12-08T15:58:42.816" v="1917" actId="207"/>
          <ac:spMkLst>
            <pc:docMk/>
            <pc:sldMk cId="293342307" sldId="358"/>
            <ac:spMk id="17" creationId="{C9142C7B-709D-44FD-BB96-243127996680}"/>
          </ac:spMkLst>
        </pc:spChg>
        <pc:spChg chg="mod">
          <ac:chgData name="Parshan Bahrami" userId="6bdb6d1b-fba3-4164-9e02-a9cb620e5734" providerId="ADAL" clId="{E4BC79DB-B2B6-4C0C-B2E3-B2BD8818F4F0}" dt="2021-12-08T16:00:29.469" v="1930" actId="207"/>
          <ac:spMkLst>
            <pc:docMk/>
            <pc:sldMk cId="293342307" sldId="358"/>
            <ac:spMk id="18" creationId="{0E2AA6BB-D7AF-4AD5-AA3B-4BD2999B9058}"/>
          </ac:spMkLst>
        </pc:spChg>
        <pc:spChg chg="mod">
          <ac:chgData name="Parshan Bahrami" userId="6bdb6d1b-fba3-4164-9e02-a9cb620e5734" providerId="ADAL" clId="{E4BC79DB-B2B6-4C0C-B2E3-B2BD8818F4F0}" dt="2021-12-08T16:03:08.186" v="2056" actId="20577"/>
          <ac:spMkLst>
            <pc:docMk/>
            <pc:sldMk cId="293342307" sldId="358"/>
            <ac:spMk id="19" creationId="{946049FF-607B-40F9-9853-238BB98CA21E}"/>
          </ac:spMkLst>
        </pc:spChg>
        <pc:spChg chg="mod">
          <ac:chgData name="Parshan Bahrami" userId="6bdb6d1b-fba3-4164-9e02-a9cb620e5734" providerId="ADAL" clId="{E4BC79DB-B2B6-4C0C-B2E3-B2BD8818F4F0}" dt="2021-12-08T16:01:17.333" v="1931" actId="403"/>
          <ac:spMkLst>
            <pc:docMk/>
            <pc:sldMk cId="293342307" sldId="358"/>
            <ac:spMk id="146" creationId="{00000000-0000-0000-0000-000000000000}"/>
          </ac:spMkLst>
        </pc:spChg>
        <pc:picChg chg="del mod">
          <ac:chgData name="Parshan Bahrami" userId="6bdb6d1b-fba3-4164-9e02-a9cb620e5734" providerId="ADAL" clId="{E4BC79DB-B2B6-4C0C-B2E3-B2BD8818F4F0}" dt="2021-12-08T15:58:00.375" v="1906" actId="478"/>
          <ac:picMkLst>
            <pc:docMk/>
            <pc:sldMk cId="293342307" sldId="358"/>
            <ac:picMk id="2" creationId="{22380AE2-9C08-4AE2-BB38-6B0E2CC681E4}"/>
          </ac:picMkLst>
        </pc:picChg>
        <pc:picChg chg="del">
          <ac:chgData name="Parshan Bahrami" userId="6bdb6d1b-fba3-4164-9e02-a9cb620e5734" providerId="ADAL" clId="{E4BC79DB-B2B6-4C0C-B2E3-B2BD8818F4F0}" dt="2021-12-08T15:55:29.542" v="1893" actId="478"/>
          <ac:picMkLst>
            <pc:docMk/>
            <pc:sldMk cId="293342307" sldId="358"/>
            <ac:picMk id="4" creationId="{0BACACFC-206D-4EAA-BCB0-09E394708CD3}"/>
          </ac:picMkLst>
        </pc:picChg>
        <pc:picChg chg="add mod">
          <ac:chgData name="Parshan Bahrami" userId="6bdb6d1b-fba3-4164-9e02-a9cb620e5734" providerId="ADAL" clId="{E4BC79DB-B2B6-4C0C-B2E3-B2BD8818F4F0}" dt="2021-12-08T15:58:27.829" v="1916" actId="1076"/>
          <ac:picMkLst>
            <pc:docMk/>
            <pc:sldMk cId="293342307" sldId="358"/>
            <ac:picMk id="20" creationId="{EAF6E71A-62E7-4014-B16D-60F068F5D5D4}"/>
          </ac:picMkLst>
        </pc:picChg>
        <pc:picChg chg="add mod">
          <ac:chgData name="Parshan Bahrami" userId="6bdb6d1b-fba3-4164-9e02-a9cb620e5734" providerId="ADAL" clId="{E4BC79DB-B2B6-4C0C-B2E3-B2BD8818F4F0}" dt="2021-12-08T15:58:27.829" v="1916" actId="1076"/>
          <ac:picMkLst>
            <pc:docMk/>
            <pc:sldMk cId="293342307" sldId="358"/>
            <ac:picMk id="21" creationId="{8B2559CE-C3D7-4C54-A634-F4EBAB90211E}"/>
          </ac:picMkLst>
        </pc:picChg>
      </pc:sldChg>
      <pc:sldMasterChg chg="addSldLayout delSldLayout">
        <pc:chgData name="Parshan Bahrami" userId="6bdb6d1b-fba3-4164-9e02-a9cb620e5734" providerId="ADAL" clId="{E4BC79DB-B2B6-4C0C-B2E3-B2BD8818F4F0}" dt="2021-12-08T17:58:49.960" v="2359" actId="47"/>
        <pc:sldMasterMkLst>
          <pc:docMk/>
          <pc:sldMasterMk cId="0" sldId="2147483658"/>
        </pc:sldMasterMkLst>
        <pc:sldLayoutChg chg="add del">
          <pc:chgData name="Parshan Bahrami" userId="6bdb6d1b-fba3-4164-9e02-a9cb620e5734" providerId="ADAL" clId="{E4BC79DB-B2B6-4C0C-B2E3-B2BD8818F4F0}" dt="2021-12-08T17:58:49.960" v="2359" actId="47"/>
          <pc:sldLayoutMkLst>
            <pc:docMk/>
            <pc:sldMasterMk cId="0" sldId="2147483658"/>
            <pc:sldLayoutMk cId="0" sldId="2147483651"/>
          </pc:sldLayoutMkLst>
        </pc:sldLayoutChg>
      </pc:sldMasterChg>
    </pc:docChg>
  </pc:docChgLst>
  <pc:docChgLst>
    <pc:chgData name="Xiaowei Jin" userId="S::xiaowei.jin@rotman.utoronto.ca::c824436f-1e95-4137-9335-8fd2da30ec55" providerId="AD" clId="Web-{58594257-7D47-4959-B88B-79A32DFBD603}"/>
    <pc:docChg chg="modSld">
      <pc:chgData name="Xiaowei Jin" userId="S::xiaowei.jin@rotman.utoronto.ca::c824436f-1e95-4137-9335-8fd2da30ec55" providerId="AD" clId="Web-{58594257-7D47-4959-B88B-79A32DFBD603}" dt="2021-12-08T02:57:10.083" v="1" actId="1076"/>
      <pc:docMkLst>
        <pc:docMk/>
      </pc:docMkLst>
      <pc:sldChg chg="addSp modSp">
        <pc:chgData name="Xiaowei Jin" userId="S::xiaowei.jin@rotman.utoronto.ca::c824436f-1e95-4137-9335-8fd2da30ec55" providerId="AD" clId="Web-{58594257-7D47-4959-B88B-79A32DFBD603}" dt="2021-12-08T02:57:10.083" v="1" actId="1076"/>
        <pc:sldMkLst>
          <pc:docMk/>
          <pc:sldMk cId="0" sldId="258"/>
        </pc:sldMkLst>
        <pc:picChg chg="add mod">
          <ac:chgData name="Xiaowei Jin" userId="S::xiaowei.jin@rotman.utoronto.ca::c824436f-1e95-4137-9335-8fd2da30ec55" providerId="AD" clId="Web-{58594257-7D47-4959-B88B-79A32DFBD603}" dt="2021-12-08T02:57:10.083" v="1" actId="1076"/>
          <ac:picMkLst>
            <pc:docMk/>
            <pc:sldMk cId="0" sldId="258"/>
            <ac:picMk id="4" creationId="{9E5551A8-1B39-43A9-A296-B5AC48A973D6}"/>
          </ac:picMkLst>
        </pc:picChg>
      </pc:sldChg>
    </pc:docChg>
  </pc:docChgLst>
  <pc:docChgLst>
    <pc:chgData name="Hongjian Li" userId="3b2471f6-d396-4270-bb1b-9dbb241cb9be" providerId="ADAL" clId="{DC87A64F-0039-A54E-AB19-EBABA9852CEE}"/>
    <pc:docChg chg="undo custSel addSld delSld modSld sldOrd">
      <pc:chgData name="Hongjian Li" userId="3b2471f6-d396-4270-bb1b-9dbb241cb9be" providerId="ADAL" clId="{DC87A64F-0039-A54E-AB19-EBABA9852CEE}" dt="2021-12-08T17:13:01.140" v="2265" actId="113"/>
      <pc:docMkLst>
        <pc:docMk/>
      </pc:docMkLst>
      <pc:sldChg chg="modSp mod">
        <pc:chgData name="Hongjian Li" userId="3b2471f6-d396-4270-bb1b-9dbb241cb9be" providerId="ADAL" clId="{DC87A64F-0039-A54E-AB19-EBABA9852CEE}" dt="2021-12-08T01:52:27.182" v="53" actId="20577"/>
        <pc:sldMkLst>
          <pc:docMk/>
          <pc:sldMk cId="0" sldId="256"/>
        </pc:sldMkLst>
        <pc:spChg chg="mod">
          <ac:chgData name="Hongjian Li" userId="3b2471f6-d396-4270-bb1b-9dbb241cb9be" providerId="ADAL" clId="{DC87A64F-0039-A54E-AB19-EBABA9852CEE}" dt="2021-12-08T01:52:27.182" v="53" actId="20577"/>
          <ac:spMkLst>
            <pc:docMk/>
            <pc:sldMk cId="0" sldId="256"/>
            <ac:spMk id="116" creationId="{00000000-0000-0000-0000-000000000000}"/>
          </ac:spMkLst>
        </pc:spChg>
      </pc:sldChg>
      <pc:sldChg chg="modSp mod ord">
        <pc:chgData name="Hongjian Li" userId="3b2471f6-d396-4270-bb1b-9dbb241cb9be" providerId="ADAL" clId="{DC87A64F-0039-A54E-AB19-EBABA9852CEE}" dt="2021-12-08T02:33:08.728" v="768" actId="20578"/>
        <pc:sldMkLst>
          <pc:docMk/>
          <pc:sldMk cId="0" sldId="257"/>
        </pc:sldMkLst>
        <pc:spChg chg="mod">
          <ac:chgData name="Hongjian Li" userId="3b2471f6-d396-4270-bb1b-9dbb241cb9be" providerId="ADAL" clId="{DC87A64F-0039-A54E-AB19-EBABA9852CEE}" dt="2021-12-08T02:02:58.178" v="289" actId="20577"/>
          <ac:spMkLst>
            <pc:docMk/>
            <pc:sldMk cId="0" sldId="257"/>
            <ac:spMk id="130" creationId="{00000000-0000-0000-0000-000000000000}"/>
          </ac:spMkLst>
        </pc:spChg>
      </pc:sldChg>
      <pc:sldChg chg="addSp delSp modSp mod">
        <pc:chgData name="Hongjian Li" userId="3b2471f6-d396-4270-bb1b-9dbb241cb9be" providerId="ADAL" clId="{DC87A64F-0039-A54E-AB19-EBABA9852CEE}" dt="2021-12-08T17:13:01.140" v="2265" actId="113"/>
        <pc:sldMkLst>
          <pc:docMk/>
          <pc:sldMk cId="0" sldId="258"/>
        </pc:sldMkLst>
        <pc:spChg chg="add del mod">
          <ac:chgData name="Hongjian Li" userId="3b2471f6-d396-4270-bb1b-9dbb241cb9be" providerId="ADAL" clId="{DC87A64F-0039-A54E-AB19-EBABA9852CEE}" dt="2021-12-08T03:52:39.622" v="877" actId="478"/>
          <ac:spMkLst>
            <pc:docMk/>
            <pc:sldMk cId="0" sldId="258"/>
            <ac:spMk id="3" creationId="{A3254042-2EF5-3E47-9D0E-6321CF84E077}"/>
          </ac:spMkLst>
        </pc:spChg>
        <pc:spChg chg="mod">
          <ac:chgData name="Hongjian Li" userId="3b2471f6-d396-4270-bb1b-9dbb241cb9be" providerId="ADAL" clId="{DC87A64F-0039-A54E-AB19-EBABA9852CEE}" dt="2021-12-08T03:53:55.211" v="895" actId="1076"/>
          <ac:spMkLst>
            <pc:docMk/>
            <pc:sldMk cId="0" sldId="258"/>
            <ac:spMk id="11" creationId="{495536A4-5CE4-4B91-9A00-E171A1E654DE}"/>
          </ac:spMkLst>
        </pc:spChg>
        <pc:spChg chg="mod">
          <ac:chgData name="Hongjian Li" userId="3b2471f6-d396-4270-bb1b-9dbb241cb9be" providerId="ADAL" clId="{DC87A64F-0039-A54E-AB19-EBABA9852CEE}" dt="2021-12-08T03:53:55.211" v="895" actId="1076"/>
          <ac:spMkLst>
            <pc:docMk/>
            <pc:sldMk cId="0" sldId="258"/>
            <ac:spMk id="12" creationId="{BEA0C6BC-1878-41E9-87DA-C22013369161}"/>
          </ac:spMkLst>
        </pc:spChg>
        <pc:spChg chg="mod">
          <ac:chgData name="Hongjian Li" userId="3b2471f6-d396-4270-bb1b-9dbb241cb9be" providerId="ADAL" clId="{DC87A64F-0039-A54E-AB19-EBABA9852CEE}" dt="2021-12-08T03:53:55.211" v="895" actId="1076"/>
          <ac:spMkLst>
            <pc:docMk/>
            <pc:sldMk cId="0" sldId="258"/>
            <ac:spMk id="13" creationId="{11C6D94C-E020-494B-B259-2C6DABDDC5C4}"/>
          </ac:spMkLst>
        </pc:spChg>
        <pc:spChg chg="mod">
          <ac:chgData name="Hongjian Li" userId="3b2471f6-d396-4270-bb1b-9dbb241cb9be" providerId="ADAL" clId="{DC87A64F-0039-A54E-AB19-EBABA9852CEE}" dt="2021-12-08T03:53:55.211" v="895" actId="1076"/>
          <ac:spMkLst>
            <pc:docMk/>
            <pc:sldMk cId="0" sldId="258"/>
            <ac:spMk id="15" creationId="{4D7BC680-ADC8-4EBF-8061-408925354BC1}"/>
          </ac:spMkLst>
        </pc:spChg>
        <pc:spChg chg="mod">
          <ac:chgData name="Hongjian Li" userId="3b2471f6-d396-4270-bb1b-9dbb241cb9be" providerId="ADAL" clId="{DC87A64F-0039-A54E-AB19-EBABA9852CEE}" dt="2021-12-08T03:53:55.211" v="895" actId="1076"/>
          <ac:spMkLst>
            <pc:docMk/>
            <pc:sldMk cId="0" sldId="258"/>
            <ac:spMk id="16" creationId="{DCDC9CE9-979D-45B4-9BA8-C2E24B42B6FB}"/>
          </ac:spMkLst>
        </pc:spChg>
        <pc:spChg chg="mod">
          <ac:chgData name="Hongjian Li" userId="3b2471f6-d396-4270-bb1b-9dbb241cb9be" providerId="ADAL" clId="{DC87A64F-0039-A54E-AB19-EBABA9852CEE}" dt="2021-12-08T03:53:55.211" v="895" actId="1076"/>
          <ac:spMkLst>
            <pc:docMk/>
            <pc:sldMk cId="0" sldId="258"/>
            <ac:spMk id="17" creationId="{C9142C7B-709D-44FD-BB96-243127996680}"/>
          </ac:spMkLst>
        </pc:spChg>
        <pc:spChg chg="mod">
          <ac:chgData name="Hongjian Li" userId="3b2471f6-d396-4270-bb1b-9dbb241cb9be" providerId="ADAL" clId="{DC87A64F-0039-A54E-AB19-EBABA9852CEE}" dt="2021-12-08T17:13:01.140" v="2265" actId="113"/>
          <ac:spMkLst>
            <pc:docMk/>
            <pc:sldMk cId="0" sldId="258"/>
            <ac:spMk id="19" creationId="{946049FF-607B-40F9-9853-238BB98CA21E}"/>
          </ac:spMkLst>
        </pc:spChg>
        <pc:spChg chg="mod">
          <ac:chgData name="Hongjian Li" userId="3b2471f6-d396-4270-bb1b-9dbb241cb9be" providerId="ADAL" clId="{DC87A64F-0039-A54E-AB19-EBABA9852CEE}" dt="2021-12-08T03:53:19.266" v="888" actId="1076"/>
          <ac:spMkLst>
            <pc:docMk/>
            <pc:sldMk cId="0" sldId="258"/>
            <ac:spMk id="143" creationId="{00000000-0000-0000-0000-000000000000}"/>
          </ac:spMkLst>
        </pc:spChg>
        <pc:spChg chg="del">
          <ac:chgData name="Hongjian Li" userId="3b2471f6-d396-4270-bb1b-9dbb241cb9be" providerId="ADAL" clId="{DC87A64F-0039-A54E-AB19-EBABA9852CEE}" dt="2021-12-08T03:52:37.417" v="876" actId="478"/>
          <ac:spMkLst>
            <pc:docMk/>
            <pc:sldMk cId="0" sldId="258"/>
            <ac:spMk id="144" creationId="{00000000-0000-0000-0000-000000000000}"/>
          </ac:spMkLst>
        </pc:spChg>
        <pc:spChg chg="del">
          <ac:chgData name="Hongjian Li" userId="3b2471f6-d396-4270-bb1b-9dbb241cb9be" providerId="ADAL" clId="{DC87A64F-0039-A54E-AB19-EBABA9852CEE}" dt="2021-12-08T03:02:39.526" v="831" actId="478"/>
          <ac:spMkLst>
            <pc:docMk/>
            <pc:sldMk cId="0" sldId="258"/>
            <ac:spMk id="145" creationId="{00000000-0000-0000-0000-000000000000}"/>
          </ac:spMkLst>
        </pc:spChg>
        <pc:spChg chg="mod">
          <ac:chgData name="Hongjian Li" userId="3b2471f6-d396-4270-bb1b-9dbb241cb9be" providerId="ADAL" clId="{DC87A64F-0039-A54E-AB19-EBABA9852CEE}" dt="2021-12-08T03:53:38.684" v="892" actId="1076"/>
          <ac:spMkLst>
            <pc:docMk/>
            <pc:sldMk cId="0" sldId="258"/>
            <ac:spMk id="146" creationId="{00000000-0000-0000-0000-000000000000}"/>
          </ac:spMkLst>
        </pc:spChg>
        <pc:picChg chg="mod">
          <ac:chgData name="Hongjian Li" userId="3b2471f6-d396-4270-bb1b-9dbb241cb9be" providerId="ADAL" clId="{DC87A64F-0039-A54E-AB19-EBABA9852CEE}" dt="2021-12-08T03:53:24.399" v="890" actId="1076"/>
          <ac:picMkLst>
            <pc:docMk/>
            <pc:sldMk cId="0" sldId="258"/>
            <ac:picMk id="5" creationId="{F6DB6AF8-3863-4CD5-B7E7-9D29984E9ECB}"/>
          </ac:picMkLst>
        </pc:picChg>
        <pc:picChg chg="mod">
          <ac:chgData name="Hongjian Li" userId="3b2471f6-d396-4270-bb1b-9dbb241cb9be" providerId="ADAL" clId="{DC87A64F-0039-A54E-AB19-EBABA9852CEE}" dt="2021-12-08T03:53:22.655" v="889" actId="1076"/>
          <ac:picMkLst>
            <pc:docMk/>
            <pc:sldMk cId="0" sldId="258"/>
            <ac:picMk id="6" creationId="{92B95A27-E775-43EF-8209-547BDDE9EFD5}"/>
          </ac:picMkLst>
        </pc:picChg>
      </pc:sldChg>
      <pc:sldChg chg="addSp delSp modSp mod ord">
        <pc:chgData name="Hongjian Li" userId="3b2471f6-d396-4270-bb1b-9dbb241cb9be" providerId="ADAL" clId="{DC87A64F-0039-A54E-AB19-EBABA9852CEE}" dt="2021-12-08T04:38:46.690" v="1485" actId="20577"/>
        <pc:sldMkLst>
          <pc:docMk/>
          <pc:sldMk cId="0" sldId="260"/>
        </pc:sldMkLst>
        <pc:spChg chg="mod">
          <ac:chgData name="Hongjian Li" userId="3b2471f6-d396-4270-bb1b-9dbb241cb9be" providerId="ADAL" clId="{DC87A64F-0039-A54E-AB19-EBABA9852CEE}" dt="2021-12-08T04:31:54.202" v="1463" actId="1076"/>
          <ac:spMkLst>
            <pc:docMk/>
            <pc:sldMk cId="0" sldId="260"/>
            <ac:spMk id="2" creationId="{64E37959-CF74-4FF9-97ED-8E209CFA9CB9}"/>
          </ac:spMkLst>
        </pc:spChg>
        <pc:spChg chg="add del mod">
          <ac:chgData name="Hongjian Li" userId="3b2471f6-d396-4270-bb1b-9dbb241cb9be" providerId="ADAL" clId="{DC87A64F-0039-A54E-AB19-EBABA9852CEE}" dt="2021-12-08T04:21:44.495" v="1355" actId="478"/>
          <ac:spMkLst>
            <pc:docMk/>
            <pc:sldMk cId="0" sldId="260"/>
            <ac:spMk id="3" creationId="{878B9A23-722F-9F40-8550-C6690BDD5A4D}"/>
          </ac:spMkLst>
        </pc:spChg>
        <pc:spChg chg="mod">
          <ac:chgData name="Hongjian Li" userId="3b2471f6-d396-4270-bb1b-9dbb241cb9be" providerId="ADAL" clId="{DC87A64F-0039-A54E-AB19-EBABA9852CEE}" dt="2021-12-08T04:31:14.480" v="1456" actId="1076"/>
          <ac:spMkLst>
            <pc:docMk/>
            <pc:sldMk cId="0" sldId="260"/>
            <ac:spMk id="4" creationId="{92EC36D4-2591-4263-AC6F-2F804B30360E}"/>
          </ac:spMkLst>
        </pc:spChg>
        <pc:spChg chg="del">
          <ac:chgData name="Hongjian Li" userId="3b2471f6-d396-4270-bb1b-9dbb241cb9be" providerId="ADAL" clId="{DC87A64F-0039-A54E-AB19-EBABA9852CEE}" dt="2021-12-08T04:26:30.575" v="1427" actId="478"/>
          <ac:spMkLst>
            <pc:docMk/>
            <pc:sldMk cId="0" sldId="260"/>
            <ac:spMk id="5" creationId="{42467BD4-00CA-4033-B37B-78397CF93FC3}"/>
          </ac:spMkLst>
        </pc:spChg>
        <pc:spChg chg="mod">
          <ac:chgData name="Hongjian Li" userId="3b2471f6-d396-4270-bb1b-9dbb241cb9be" providerId="ADAL" clId="{DC87A64F-0039-A54E-AB19-EBABA9852CEE}" dt="2021-12-08T04:21:59.661" v="1366" actId="20577"/>
          <ac:spMkLst>
            <pc:docMk/>
            <pc:sldMk cId="0" sldId="260"/>
            <ac:spMk id="160" creationId="{00000000-0000-0000-0000-000000000000}"/>
          </ac:spMkLst>
        </pc:spChg>
        <pc:spChg chg="del">
          <ac:chgData name="Hongjian Li" userId="3b2471f6-d396-4270-bb1b-9dbb241cb9be" providerId="ADAL" clId="{DC87A64F-0039-A54E-AB19-EBABA9852CEE}" dt="2021-12-08T04:21:40.969" v="1354" actId="478"/>
          <ac:spMkLst>
            <pc:docMk/>
            <pc:sldMk cId="0" sldId="260"/>
            <ac:spMk id="161" creationId="{00000000-0000-0000-0000-000000000000}"/>
          </ac:spMkLst>
        </pc:spChg>
        <pc:spChg chg="mod">
          <ac:chgData name="Hongjian Li" userId="3b2471f6-d396-4270-bb1b-9dbb241cb9be" providerId="ADAL" clId="{DC87A64F-0039-A54E-AB19-EBABA9852CEE}" dt="2021-12-08T04:27:57.619" v="1436" actId="1076"/>
          <ac:spMkLst>
            <pc:docMk/>
            <pc:sldMk cId="0" sldId="260"/>
            <ac:spMk id="162" creationId="{00000000-0000-0000-0000-000000000000}"/>
          </ac:spMkLst>
        </pc:spChg>
        <pc:spChg chg="mod">
          <ac:chgData name="Hongjian Li" userId="3b2471f6-d396-4270-bb1b-9dbb241cb9be" providerId="ADAL" clId="{DC87A64F-0039-A54E-AB19-EBABA9852CEE}" dt="2021-12-08T04:27:57.619" v="1436" actId="1076"/>
          <ac:spMkLst>
            <pc:docMk/>
            <pc:sldMk cId="0" sldId="260"/>
            <ac:spMk id="163" creationId="{00000000-0000-0000-0000-000000000000}"/>
          </ac:spMkLst>
        </pc:spChg>
        <pc:spChg chg="mod">
          <ac:chgData name="Hongjian Li" userId="3b2471f6-d396-4270-bb1b-9dbb241cb9be" providerId="ADAL" clId="{DC87A64F-0039-A54E-AB19-EBABA9852CEE}" dt="2021-12-08T04:27:57.619" v="1436" actId="1076"/>
          <ac:spMkLst>
            <pc:docMk/>
            <pc:sldMk cId="0" sldId="260"/>
            <ac:spMk id="164" creationId="{00000000-0000-0000-0000-000000000000}"/>
          </ac:spMkLst>
        </pc:spChg>
        <pc:spChg chg="mod">
          <ac:chgData name="Hongjian Li" userId="3b2471f6-d396-4270-bb1b-9dbb241cb9be" providerId="ADAL" clId="{DC87A64F-0039-A54E-AB19-EBABA9852CEE}" dt="2021-12-08T04:27:57.619" v="1436" actId="1076"/>
          <ac:spMkLst>
            <pc:docMk/>
            <pc:sldMk cId="0" sldId="260"/>
            <ac:spMk id="165" creationId="{00000000-0000-0000-0000-000000000000}"/>
          </ac:spMkLst>
        </pc:spChg>
        <pc:spChg chg="mod">
          <ac:chgData name="Hongjian Li" userId="3b2471f6-d396-4270-bb1b-9dbb241cb9be" providerId="ADAL" clId="{DC87A64F-0039-A54E-AB19-EBABA9852CEE}" dt="2021-12-08T04:38:46.690" v="1485" actId="20577"/>
          <ac:spMkLst>
            <pc:docMk/>
            <pc:sldMk cId="0" sldId="260"/>
            <ac:spMk id="166" creationId="{00000000-0000-0000-0000-000000000000}"/>
          </ac:spMkLst>
        </pc:spChg>
        <pc:spChg chg="mod">
          <ac:chgData name="Hongjian Li" userId="3b2471f6-d396-4270-bb1b-9dbb241cb9be" providerId="ADAL" clId="{DC87A64F-0039-A54E-AB19-EBABA9852CEE}" dt="2021-12-08T04:27:57.619" v="1436" actId="1076"/>
          <ac:spMkLst>
            <pc:docMk/>
            <pc:sldMk cId="0" sldId="260"/>
            <ac:spMk id="167" creationId="{00000000-0000-0000-0000-000000000000}"/>
          </ac:spMkLst>
        </pc:spChg>
        <pc:spChg chg="mod">
          <ac:chgData name="Hongjian Li" userId="3b2471f6-d396-4270-bb1b-9dbb241cb9be" providerId="ADAL" clId="{DC87A64F-0039-A54E-AB19-EBABA9852CEE}" dt="2021-12-08T04:27:57.619" v="1436" actId="1076"/>
          <ac:spMkLst>
            <pc:docMk/>
            <pc:sldMk cId="0" sldId="260"/>
            <ac:spMk id="168" creationId="{00000000-0000-0000-0000-000000000000}"/>
          </ac:spMkLst>
        </pc:spChg>
        <pc:spChg chg="mod">
          <ac:chgData name="Hongjian Li" userId="3b2471f6-d396-4270-bb1b-9dbb241cb9be" providerId="ADAL" clId="{DC87A64F-0039-A54E-AB19-EBABA9852CEE}" dt="2021-12-08T04:27:57.619" v="1436" actId="1076"/>
          <ac:spMkLst>
            <pc:docMk/>
            <pc:sldMk cId="0" sldId="260"/>
            <ac:spMk id="169" creationId="{00000000-0000-0000-0000-000000000000}"/>
          </ac:spMkLst>
        </pc:spChg>
        <pc:spChg chg="mod">
          <ac:chgData name="Hongjian Li" userId="3b2471f6-d396-4270-bb1b-9dbb241cb9be" providerId="ADAL" clId="{DC87A64F-0039-A54E-AB19-EBABA9852CEE}" dt="2021-12-08T04:27:57.619" v="1436" actId="1076"/>
          <ac:spMkLst>
            <pc:docMk/>
            <pc:sldMk cId="0" sldId="260"/>
            <ac:spMk id="170" creationId="{00000000-0000-0000-0000-000000000000}"/>
          </ac:spMkLst>
        </pc:spChg>
        <pc:spChg chg="mod">
          <ac:chgData name="Hongjian Li" userId="3b2471f6-d396-4270-bb1b-9dbb241cb9be" providerId="ADAL" clId="{DC87A64F-0039-A54E-AB19-EBABA9852CEE}" dt="2021-12-08T04:27:57.619" v="1436" actId="1076"/>
          <ac:spMkLst>
            <pc:docMk/>
            <pc:sldMk cId="0" sldId="260"/>
            <ac:spMk id="171" creationId="{00000000-0000-0000-0000-000000000000}"/>
          </ac:spMkLst>
        </pc:spChg>
        <pc:spChg chg="mod">
          <ac:chgData name="Hongjian Li" userId="3b2471f6-d396-4270-bb1b-9dbb241cb9be" providerId="ADAL" clId="{DC87A64F-0039-A54E-AB19-EBABA9852CEE}" dt="2021-12-08T04:27:57.619" v="1436" actId="1076"/>
          <ac:spMkLst>
            <pc:docMk/>
            <pc:sldMk cId="0" sldId="260"/>
            <ac:spMk id="172" creationId="{00000000-0000-0000-0000-000000000000}"/>
          </ac:spMkLst>
        </pc:spChg>
        <pc:spChg chg="mod">
          <ac:chgData name="Hongjian Li" userId="3b2471f6-d396-4270-bb1b-9dbb241cb9be" providerId="ADAL" clId="{DC87A64F-0039-A54E-AB19-EBABA9852CEE}" dt="2021-12-08T04:27:57.619" v="1436" actId="1076"/>
          <ac:spMkLst>
            <pc:docMk/>
            <pc:sldMk cId="0" sldId="260"/>
            <ac:spMk id="173" creationId="{00000000-0000-0000-0000-000000000000}"/>
          </ac:spMkLst>
        </pc:spChg>
        <pc:spChg chg="mod">
          <ac:chgData name="Hongjian Li" userId="3b2471f6-d396-4270-bb1b-9dbb241cb9be" providerId="ADAL" clId="{DC87A64F-0039-A54E-AB19-EBABA9852CEE}" dt="2021-12-08T04:29:11.981" v="1437" actId="1076"/>
          <ac:spMkLst>
            <pc:docMk/>
            <pc:sldMk cId="0" sldId="260"/>
            <ac:spMk id="176" creationId="{00000000-0000-0000-0000-000000000000}"/>
          </ac:spMkLst>
        </pc:spChg>
        <pc:spChg chg="mod">
          <ac:chgData name="Hongjian Li" userId="3b2471f6-d396-4270-bb1b-9dbb241cb9be" providerId="ADAL" clId="{DC87A64F-0039-A54E-AB19-EBABA9852CEE}" dt="2021-12-08T04:31:19.135" v="1457" actId="1076"/>
          <ac:spMkLst>
            <pc:docMk/>
            <pc:sldMk cId="0" sldId="260"/>
            <ac:spMk id="177" creationId="{00000000-0000-0000-0000-000000000000}"/>
          </ac:spMkLst>
        </pc:spChg>
        <pc:spChg chg="mod">
          <ac:chgData name="Hongjian Li" userId="3b2471f6-d396-4270-bb1b-9dbb241cb9be" providerId="ADAL" clId="{DC87A64F-0039-A54E-AB19-EBABA9852CEE}" dt="2021-12-08T04:29:44.673" v="1447" actId="1076"/>
          <ac:spMkLst>
            <pc:docMk/>
            <pc:sldMk cId="0" sldId="260"/>
            <ac:spMk id="178" creationId="{00000000-0000-0000-0000-000000000000}"/>
          </ac:spMkLst>
        </pc:spChg>
        <pc:spChg chg="del">
          <ac:chgData name="Hongjian Li" userId="3b2471f6-d396-4270-bb1b-9dbb241cb9be" providerId="ADAL" clId="{DC87A64F-0039-A54E-AB19-EBABA9852CEE}" dt="2021-12-08T04:26:29.218" v="1426" actId="478"/>
          <ac:spMkLst>
            <pc:docMk/>
            <pc:sldMk cId="0" sldId="260"/>
            <ac:spMk id="179" creationId="{00000000-0000-0000-0000-000000000000}"/>
          </ac:spMkLst>
        </pc:spChg>
        <pc:spChg chg="mod">
          <ac:chgData name="Hongjian Li" userId="3b2471f6-d396-4270-bb1b-9dbb241cb9be" providerId="ADAL" clId="{DC87A64F-0039-A54E-AB19-EBABA9852CEE}" dt="2021-12-08T04:29:55.962" v="1449" actId="1076"/>
          <ac:spMkLst>
            <pc:docMk/>
            <pc:sldMk cId="0" sldId="260"/>
            <ac:spMk id="187" creationId="{00000000-0000-0000-0000-000000000000}"/>
          </ac:spMkLst>
        </pc:spChg>
        <pc:spChg chg="del">
          <ac:chgData name="Hongjian Li" userId="3b2471f6-d396-4270-bb1b-9dbb241cb9be" providerId="ADAL" clId="{DC87A64F-0039-A54E-AB19-EBABA9852CEE}" dt="2021-12-08T04:26:41.953" v="1429" actId="478"/>
          <ac:spMkLst>
            <pc:docMk/>
            <pc:sldMk cId="0" sldId="260"/>
            <ac:spMk id="190" creationId="{00000000-0000-0000-0000-000000000000}"/>
          </ac:spMkLst>
        </pc:spChg>
        <pc:spChg chg="del">
          <ac:chgData name="Hongjian Li" userId="3b2471f6-d396-4270-bb1b-9dbb241cb9be" providerId="ADAL" clId="{DC87A64F-0039-A54E-AB19-EBABA9852CEE}" dt="2021-12-08T04:26:36.869" v="1428" actId="478"/>
          <ac:spMkLst>
            <pc:docMk/>
            <pc:sldMk cId="0" sldId="260"/>
            <ac:spMk id="191" creationId="{00000000-0000-0000-0000-000000000000}"/>
          </ac:spMkLst>
        </pc:spChg>
        <pc:grpChg chg="mod">
          <ac:chgData name="Hongjian Li" userId="3b2471f6-d396-4270-bb1b-9dbb241cb9be" providerId="ADAL" clId="{DC87A64F-0039-A54E-AB19-EBABA9852CEE}" dt="2021-12-08T04:30:51.886" v="1452" actId="1076"/>
          <ac:grpSpMkLst>
            <pc:docMk/>
            <pc:sldMk cId="0" sldId="260"/>
            <ac:grpSpMk id="174" creationId="{00000000-0000-0000-0000-000000000000}"/>
          </ac:grpSpMkLst>
        </pc:grpChg>
        <pc:grpChg chg="del">
          <ac:chgData name="Hongjian Li" userId="3b2471f6-d396-4270-bb1b-9dbb241cb9be" providerId="ADAL" clId="{DC87A64F-0039-A54E-AB19-EBABA9852CEE}" dt="2021-12-08T04:26:36.869" v="1428" actId="478"/>
          <ac:grpSpMkLst>
            <pc:docMk/>
            <pc:sldMk cId="0" sldId="260"/>
            <ac:grpSpMk id="189" creationId="{00000000-0000-0000-0000-000000000000}"/>
          </ac:grpSpMkLst>
        </pc:grpChg>
      </pc:sldChg>
      <pc:sldChg chg="modSp mod">
        <pc:chgData name="Hongjian Li" userId="3b2471f6-d396-4270-bb1b-9dbb241cb9be" providerId="ADAL" clId="{DC87A64F-0039-A54E-AB19-EBABA9852CEE}" dt="2021-12-08T02:54:55.942" v="830" actId="20577"/>
        <pc:sldMkLst>
          <pc:docMk/>
          <pc:sldMk cId="0" sldId="262"/>
        </pc:sldMkLst>
        <pc:spChg chg="mod">
          <ac:chgData name="Hongjian Li" userId="3b2471f6-d396-4270-bb1b-9dbb241cb9be" providerId="ADAL" clId="{DC87A64F-0039-A54E-AB19-EBABA9852CEE}" dt="2021-12-08T02:54:55.942" v="830" actId="20577"/>
          <ac:spMkLst>
            <pc:docMk/>
            <pc:sldMk cId="0" sldId="262"/>
            <ac:spMk id="230" creationId="{00000000-0000-0000-0000-000000000000}"/>
          </ac:spMkLst>
        </pc:spChg>
        <pc:spChg chg="mod">
          <ac:chgData name="Hongjian Li" userId="3b2471f6-d396-4270-bb1b-9dbb241cb9be" providerId="ADAL" clId="{DC87A64F-0039-A54E-AB19-EBABA9852CEE}" dt="2021-12-08T02:54:35.178" v="821" actId="20577"/>
          <ac:spMkLst>
            <pc:docMk/>
            <pc:sldMk cId="0" sldId="262"/>
            <ac:spMk id="231" creationId="{00000000-0000-0000-0000-000000000000}"/>
          </ac:spMkLst>
        </pc:spChg>
      </pc:sldChg>
      <pc:sldChg chg="addSp delSp modSp mod">
        <pc:chgData name="Hongjian Li" userId="3b2471f6-d396-4270-bb1b-9dbb241cb9be" providerId="ADAL" clId="{DC87A64F-0039-A54E-AB19-EBABA9852CEE}" dt="2021-12-08T02:02:13.258" v="274" actId="20577"/>
        <pc:sldMkLst>
          <pc:docMk/>
          <pc:sldMk cId="0" sldId="265"/>
        </pc:sldMkLst>
        <pc:spChg chg="add del mod">
          <ac:chgData name="Hongjian Li" userId="3b2471f6-d396-4270-bb1b-9dbb241cb9be" providerId="ADAL" clId="{DC87A64F-0039-A54E-AB19-EBABA9852CEE}" dt="2021-12-08T01:59:24.154" v="104" actId="478"/>
          <ac:spMkLst>
            <pc:docMk/>
            <pc:sldMk cId="0" sldId="265"/>
            <ac:spMk id="3" creationId="{6B0D1207-AEE4-E945-A896-26C87C515911}"/>
          </ac:spMkLst>
        </pc:spChg>
        <pc:spChg chg="del">
          <ac:chgData name="Hongjian Li" userId="3b2471f6-d396-4270-bb1b-9dbb241cb9be" providerId="ADAL" clId="{DC87A64F-0039-A54E-AB19-EBABA9852CEE}" dt="2021-12-08T01:56:44.991" v="87" actId="478"/>
          <ac:spMkLst>
            <pc:docMk/>
            <pc:sldMk cId="0" sldId="265"/>
            <ac:spMk id="30" creationId="{DD413279-1F72-40FB-916C-3E3B8E4C0D34}"/>
          </ac:spMkLst>
        </pc:spChg>
        <pc:spChg chg="mod">
          <ac:chgData name="Hongjian Li" userId="3b2471f6-d396-4270-bb1b-9dbb241cb9be" providerId="ADAL" clId="{DC87A64F-0039-A54E-AB19-EBABA9852CEE}" dt="2021-12-08T01:56:34.821" v="82" actId="20577"/>
          <ac:spMkLst>
            <pc:docMk/>
            <pc:sldMk cId="0" sldId="265"/>
            <ac:spMk id="32" creationId="{94773448-2118-49F6-AF42-7D30056F30D7}"/>
          </ac:spMkLst>
        </pc:spChg>
        <pc:spChg chg="del mod">
          <ac:chgData name="Hongjian Li" userId="3b2471f6-d396-4270-bb1b-9dbb241cb9be" providerId="ADAL" clId="{DC87A64F-0039-A54E-AB19-EBABA9852CEE}" dt="2021-12-08T02:02:13.258" v="274" actId="20577"/>
          <ac:spMkLst>
            <pc:docMk/>
            <pc:sldMk cId="0" sldId="265"/>
            <ac:spMk id="33" creationId="{87D3B5E8-B483-42C5-90E7-7900719BF930}"/>
          </ac:spMkLst>
        </pc:spChg>
        <pc:spChg chg="add del mod">
          <ac:chgData name="Hongjian Li" userId="3b2471f6-d396-4270-bb1b-9dbb241cb9be" providerId="ADAL" clId="{DC87A64F-0039-A54E-AB19-EBABA9852CEE}" dt="2021-12-08T01:57:04.542" v="89"/>
          <ac:spMkLst>
            <pc:docMk/>
            <pc:sldMk cId="0" sldId="265"/>
            <ac:spMk id="34" creationId="{921EA050-D0CF-E04F-A250-1B01590B3FE4}"/>
          </ac:spMkLst>
        </pc:spChg>
        <pc:spChg chg="mod">
          <ac:chgData name="Hongjian Li" userId="3b2471f6-d396-4270-bb1b-9dbb241cb9be" providerId="ADAL" clId="{DC87A64F-0039-A54E-AB19-EBABA9852CEE}" dt="2021-12-08T02:00:03.867" v="171" actId="20577"/>
          <ac:spMkLst>
            <pc:docMk/>
            <pc:sldMk cId="0" sldId="265"/>
            <ac:spMk id="44" creationId="{CF5B50E8-F8C5-4876-AFC7-B29740EE7BA7}"/>
          </ac:spMkLst>
        </pc:spChg>
        <pc:spChg chg="mod">
          <ac:chgData name="Hongjian Li" userId="3b2471f6-d396-4270-bb1b-9dbb241cb9be" providerId="ADAL" clId="{DC87A64F-0039-A54E-AB19-EBABA9852CEE}" dt="2021-12-08T02:01:57.711" v="246" actId="20577"/>
          <ac:spMkLst>
            <pc:docMk/>
            <pc:sldMk cId="0" sldId="265"/>
            <ac:spMk id="45" creationId="{73887BC7-3BF0-42DC-A478-FD1AB9E6B84D}"/>
          </ac:spMkLst>
        </pc:spChg>
        <pc:spChg chg="mod">
          <ac:chgData name="Hongjian Li" userId="3b2471f6-d396-4270-bb1b-9dbb241cb9be" providerId="ADAL" clId="{DC87A64F-0039-A54E-AB19-EBABA9852CEE}" dt="2021-12-08T01:59:58.879" v="158" actId="20577"/>
          <ac:spMkLst>
            <pc:docMk/>
            <pc:sldMk cId="0" sldId="265"/>
            <ac:spMk id="50" creationId="{54CFCF59-0654-4ADD-A31C-AC61559ADDEC}"/>
          </ac:spMkLst>
        </pc:spChg>
        <pc:spChg chg="mod">
          <ac:chgData name="Hongjian Li" userId="3b2471f6-d396-4270-bb1b-9dbb241cb9be" providerId="ADAL" clId="{DC87A64F-0039-A54E-AB19-EBABA9852CEE}" dt="2021-12-08T02:01:50.081" v="232" actId="20577"/>
          <ac:spMkLst>
            <pc:docMk/>
            <pc:sldMk cId="0" sldId="265"/>
            <ac:spMk id="51" creationId="{FA75D362-1BB0-433E-AB48-C520B75A1F90}"/>
          </ac:spMkLst>
        </pc:spChg>
        <pc:spChg chg="mod">
          <ac:chgData name="Hongjian Li" userId="3b2471f6-d396-4270-bb1b-9dbb241cb9be" providerId="ADAL" clId="{DC87A64F-0039-A54E-AB19-EBABA9852CEE}" dt="2021-12-08T01:57:21.981" v="102" actId="20577"/>
          <ac:spMkLst>
            <pc:docMk/>
            <pc:sldMk cId="0" sldId="265"/>
            <ac:spMk id="286" creationId="{00000000-0000-0000-0000-000000000000}"/>
          </ac:spMkLst>
        </pc:spChg>
        <pc:spChg chg="del">
          <ac:chgData name="Hongjian Li" userId="3b2471f6-d396-4270-bb1b-9dbb241cb9be" providerId="ADAL" clId="{DC87A64F-0039-A54E-AB19-EBABA9852CEE}" dt="2021-12-08T01:59:21.607" v="103" actId="478"/>
          <ac:spMkLst>
            <pc:docMk/>
            <pc:sldMk cId="0" sldId="265"/>
            <ac:spMk id="287" creationId="{00000000-0000-0000-0000-000000000000}"/>
          </ac:spMkLst>
        </pc:spChg>
        <pc:spChg chg="del">
          <ac:chgData name="Hongjian Li" userId="3b2471f6-d396-4270-bb1b-9dbb241cb9be" providerId="ADAL" clId="{DC87A64F-0039-A54E-AB19-EBABA9852CEE}" dt="2021-12-08T01:56:41.616" v="84" actId="478"/>
          <ac:spMkLst>
            <pc:docMk/>
            <pc:sldMk cId="0" sldId="265"/>
            <ac:spMk id="289" creationId="{00000000-0000-0000-0000-000000000000}"/>
          </ac:spMkLst>
        </pc:spChg>
        <pc:spChg chg="mod">
          <ac:chgData name="Hongjian Li" userId="3b2471f6-d396-4270-bb1b-9dbb241cb9be" providerId="ADAL" clId="{DC87A64F-0039-A54E-AB19-EBABA9852CEE}" dt="2021-12-08T01:56:27.181" v="69" actId="20577"/>
          <ac:spMkLst>
            <pc:docMk/>
            <pc:sldMk cId="0" sldId="265"/>
            <ac:spMk id="291" creationId="{00000000-0000-0000-0000-000000000000}"/>
          </ac:spMkLst>
        </pc:spChg>
        <pc:spChg chg="del mod">
          <ac:chgData name="Hongjian Li" userId="3b2471f6-d396-4270-bb1b-9dbb241cb9be" providerId="ADAL" clId="{DC87A64F-0039-A54E-AB19-EBABA9852CEE}" dt="2021-12-08T02:02:09.830" v="260" actId="20577"/>
          <ac:spMkLst>
            <pc:docMk/>
            <pc:sldMk cId="0" sldId="265"/>
            <ac:spMk id="292" creationId="{00000000-0000-0000-0000-000000000000}"/>
          </ac:spMkLst>
        </pc:spChg>
      </pc:sldChg>
      <pc:sldChg chg="add del">
        <pc:chgData name="Hongjian Li" userId="3b2471f6-d396-4270-bb1b-9dbb241cb9be" providerId="ADAL" clId="{DC87A64F-0039-A54E-AB19-EBABA9852CEE}" dt="2021-12-08T02:02:58.756" v="290" actId="2696"/>
        <pc:sldMkLst>
          <pc:docMk/>
          <pc:sldMk cId="0" sldId="267"/>
        </pc:sldMkLst>
      </pc:sldChg>
      <pc:sldChg chg="delSp modSp mod ord">
        <pc:chgData name="Hongjian Li" userId="3b2471f6-d396-4270-bb1b-9dbb241cb9be" providerId="ADAL" clId="{DC87A64F-0039-A54E-AB19-EBABA9852CEE}" dt="2021-12-08T14:39:08.097" v="1495" actId="478"/>
        <pc:sldMkLst>
          <pc:docMk/>
          <pc:sldMk cId="0" sldId="270"/>
        </pc:sldMkLst>
        <pc:spChg chg="mod">
          <ac:chgData name="Hongjian Li" userId="3b2471f6-d396-4270-bb1b-9dbb241cb9be" providerId="ADAL" clId="{DC87A64F-0039-A54E-AB19-EBABA9852CEE}" dt="2021-12-08T14:38:56.446" v="1493" actId="20577"/>
          <ac:spMkLst>
            <pc:docMk/>
            <pc:sldMk cId="0" sldId="270"/>
            <ac:spMk id="405" creationId="{00000000-0000-0000-0000-000000000000}"/>
          </ac:spMkLst>
        </pc:spChg>
        <pc:spChg chg="del mod">
          <ac:chgData name="Hongjian Li" userId="3b2471f6-d396-4270-bb1b-9dbb241cb9be" providerId="ADAL" clId="{DC87A64F-0039-A54E-AB19-EBABA9852CEE}" dt="2021-12-08T14:39:08.097" v="1495" actId="478"/>
          <ac:spMkLst>
            <pc:docMk/>
            <pc:sldMk cId="0" sldId="270"/>
            <ac:spMk id="406" creationId="{00000000-0000-0000-0000-000000000000}"/>
          </ac:spMkLst>
        </pc:spChg>
      </pc:sldChg>
      <pc:sldChg chg="ord">
        <pc:chgData name="Hongjian Li" userId="3b2471f6-d396-4270-bb1b-9dbb241cb9be" providerId="ADAL" clId="{DC87A64F-0039-A54E-AB19-EBABA9852CEE}" dt="2021-12-08T02:33:14.448" v="769" actId="20578"/>
        <pc:sldMkLst>
          <pc:docMk/>
          <pc:sldMk cId="0" sldId="273"/>
        </pc:sldMkLst>
      </pc:sldChg>
      <pc:sldChg chg="addSp delSp modSp add del mod">
        <pc:chgData name="Hongjian Li" userId="3b2471f6-d396-4270-bb1b-9dbb241cb9be" providerId="ADAL" clId="{DC87A64F-0039-A54E-AB19-EBABA9852CEE}" dt="2021-12-08T02:20:19.932" v="591" actId="478"/>
        <pc:sldMkLst>
          <pc:docMk/>
          <pc:sldMk cId="0" sldId="277"/>
        </pc:sldMkLst>
        <pc:spChg chg="add del mod">
          <ac:chgData name="Hongjian Li" userId="3b2471f6-d396-4270-bb1b-9dbb241cb9be" providerId="ADAL" clId="{DC87A64F-0039-A54E-AB19-EBABA9852CEE}" dt="2021-12-08T02:15:49.578" v="570"/>
          <ac:spMkLst>
            <pc:docMk/>
            <pc:sldMk cId="0" sldId="277"/>
            <ac:spMk id="2" creationId="{B85278F6-DA9B-AF4D-98AA-37E99ADAC29C}"/>
          </ac:spMkLst>
        </pc:spChg>
        <pc:spChg chg="add del mod">
          <ac:chgData name="Hongjian Li" userId="3b2471f6-d396-4270-bb1b-9dbb241cb9be" providerId="ADAL" clId="{DC87A64F-0039-A54E-AB19-EBABA9852CEE}" dt="2021-12-08T02:20:19.932" v="591" actId="478"/>
          <ac:spMkLst>
            <pc:docMk/>
            <pc:sldMk cId="0" sldId="277"/>
            <ac:spMk id="7" creationId="{7B099277-55C7-FB40-B7B2-A0480611B936}"/>
          </ac:spMkLst>
        </pc:spChg>
        <pc:spChg chg="mod">
          <ac:chgData name="Hongjian Li" userId="3b2471f6-d396-4270-bb1b-9dbb241cb9be" providerId="ADAL" clId="{DC87A64F-0039-A54E-AB19-EBABA9852CEE}" dt="2021-12-08T02:07:01.592" v="299" actId="20577"/>
          <ac:spMkLst>
            <pc:docMk/>
            <pc:sldMk cId="0" sldId="277"/>
            <ac:spMk id="666" creationId="{00000000-0000-0000-0000-000000000000}"/>
          </ac:spMkLst>
        </pc:spChg>
        <pc:spChg chg="del">
          <ac:chgData name="Hongjian Li" userId="3b2471f6-d396-4270-bb1b-9dbb241cb9be" providerId="ADAL" clId="{DC87A64F-0039-A54E-AB19-EBABA9852CEE}" dt="2021-12-08T02:20:16.160" v="590" actId="478"/>
          <ac:spMkLst>
            <pc:docMk/>
            <pc:sldMk cId="0" sldId="277"/>
            <ac:spMk id="667" creationId="{00000000-0000-0000-0000-000000000000}"/>
          </ac:spMkLst>
        </pc:spChg>
        <pc:spChg chg="mod">
          <ac:chgData name="Hongjian Li" userId="3b2471f6-d396-4270-bb1b-9dbb241cb9be" providerId="ADAL" clId="{DC87A64F-0039-A54E-AB19-EBABA9852CEE}" dt="2021-12-08T02:16:23.911" v="585" actId="1076"/>
          <ac:spMkLst>
            <pc:docMk/>
            <pc:sldMk cId="0" sldId="277"/>
            <ac:spMk id="731" creationId="{00000000-0000-0000-0000-000000000000}"/>
          </ac:spMkLst>
        </pc:spChg>
        <pc:spChg chg="del">
          <ac:chgData name="Hongjian Li" userId="3b2471f6-d396-4270-bb1b-9dbb241cb9be" providerId="ADAL" clId="{DC87A64F-0039-A54E-AB19-EBABA9852CEE}" dt="2021-12-08T02:11:53.586" v="388" actId="478"/>
          <ac:spMkLst>
            <pc:docMk/>
            <pc:sldMk cId="0" sldId="277"/>
            <ac:spMk id="732" creationId="{00000000-0000-0000-0000-000000000000}"/>
          </ac:spMkLst>
        </pc:spChg>
        <pc:spChg chg="add del mod">
          <ac:chgData name="Hongjian Li" userId="3b2471f6-d396-4270-bb1b-9dbb241cb9be" providerId="ADAL" clId="{DC87A64F-0039-A54E-AB19-EBABA9852CEE}" dt="2021-12-08T02:16:14.227" v="583" actId="1076"/>
          <ac:spMkLst>
            <pc:docMk/>
            <pc:sldMk cId="0" sldId="277"/>
            <ac:spMk id="733" creationId="{00000000-0000-0000-0000-000000000000}"/>
          </ac:spMkLst>
        </pc:spChg>
        <pc:spChg chg="mod">
          <ac:chgData name="Hongjian Li" userId="3b2471f6-d396-4270-bb1b-9dbb241cb9be" providerId="ADAL" clId="{DC87A64F-0039-A54E-AB19-EBABA9852CEE}" dt="2021-12-08T02:19:57.854" v="588" actId="1076"/>
          <ac:spMkLst>
            <pc:docMk/>
            <pc:sldMk cId="0" sldId="277"/>
            <ac:spMk id="735" creationId="{00000000-0000-0000-0000-000000000000}"/>
          </ac:spMkLst>
        </pc:spChg>
        <pc:spChg chg="mod">
          <ac:chgData name="Hongjian Li" userId="3b2471f6-d396-4270-bb1b-9dbb241cb9be" providerId="ADAL" clId="{DC87A64F-0039-A54E-AB19-EBABA9852CEE}" dt="2021-12-08T02:09:26.110" v="338" actId="20577"/>
          <ac:spMkLst>
            <pc:docMk/>
            <pc:sldMk cId="0" sldId="277"/>
            <ac:spMk id="737" creationId="{00000000-0000-0000-0000-000000000000}"/>
          </ac:spMkLst>
        </pc:spChg>
        <pc:spChg chg="del">
          <ac:chgData name="Hongjian Li" userId="3b2471f6-d396-4270-bb1b-9dbb241cb9be" providerId="ADAL" clId="{DC87A64F-0039-A54E-AB19-EBABA9852CEE}" dt="2021-12-08T02:09:48.117" v="339" actId="478"/>
          <ac:spMkLst>
            <pc:docMk/>
            <pc:sldMk cId="0" sldId="277"/>
            <ac:spMk id="738" creationId="{00000000-0000-0000-0000-000000000000}"/>
          </ac:spMkLst>
        </pc:spChg>
        <pc:spChg chg="del">
          <ac:chgData name="Hongjian Li" userId="3b2471f6-d396-4270-bb1b-9dbb241cb9be" providerId="ADAL" clId="{DC87A64F-0039-A54E-AB19-EBABA9852CEE}" dt="2021-12-08T02:10:29.872" v="344" actId="478"/>
          <ac:spMkLst>
            <pc:docMk/>
            <pc:sldMk cId="0" sldId="277"/>
            <ac:spMk id="739" creationId="{00000000-0000-0000-0000-000000000000}"/>
          </ac:spMkLst>
        </pc:spChg>
        <pc:spChg chg="del mod">
          <ac:chgData name="Hongjian Li" userId="3b2471f6-d396-4270-bb1b-9dbb241cb9be" providerId="ADAL" clId="{DC87A64F-0039-A54E-AB19-EBABA9852CEE}" dt="2021-12-08T02:10:27.813" v="343" actId="478"/>
          <ac:spMkLst>
            <pc:docMk/>
            <pc:sldMk cId="0" sldId="277"/>
            <ac:spMk id="740" creationId="{00000000-0000-0000-0000-000000000000}"/>
          </ac:spMkLst>
        </pc:spChg>
        <pc:grpChg chg="mod">
          <ac:chgData name="Hongjian Li" userId="3b2471f6-d396-4270-bb1b-9dbb241cb9be" providerId="ADAL" clId="{DC87A64F-0039-A54E-AB19-EBABA9852CEE}" dt="2021-12-08T02:11:07.260" v="352" actId="1076"/>
          <ac:grpSpMkLst>
            <pc:docMk/>
            <pc:sldMk cId="0" sldId="277"/>
            <ac:grpSpMk id="668" creationId="{00000000-0000-0000-0000-000000000000}"/>
          </ac:grpSpMkLst>
        </pc:grpChg>
        <pc:grpChg chg="del">
          <ac:chgData name="Hongjian Li" userId="3b2471f6-d396-4270-bb1b-9dbb241cb9be" providerId="ADAL" clId="{DC87A64F-0039-A54E-AB19-EBABA9852CEE}" dt="2021-12-08T02:10:30.909" v="345" actId="478"/>
          <ac:grpSpMkLst>
            <pc:docMk/>
            <pc:sldMk cId="0" sldId="277"/>
            <ac:grpSpMk id="698" creationId="{00000000-0000-0000-0000-000000000000}"/>
          </ac:grpSpMkLst>
        </pc:grpChg>
        <pc:grpChg chg="mod">
          <ac:chgData name="Hongjian Li" userId="3b2471f6-d396-4270-bb1b-9dbb241cb9be" providerId="ADAL" clId="{DC87A64F-0039-A54E-AB19-EBABA9852CEE}" dt="2021-12-08T02:16:18.588" v="584" actId="1076"/>
          <ac:grpSpMkLst>
            <pc:docMk/>
            <pc:sldMk cId="0" sldId="277"/>
            <ac:grpSpMk id="704" creationId="{00000000-0000-0000-0000-000000000000}"/>
          </ac:grpSpMkLst>
        </pc:grpChg>
        <pc:grpChg chg="mod">
          <ac:chgData name="Hongjian Li" userId="3b2471f6-d396-4270-bb1b-9dbb241cb9be" providerId="ADAL" clId="{DC87A64F-0039-A54E-AB19-EBABA9852CEE}" dt="2021-12-08T02:16:08.466" v="582" actId="1076"/>
          <ac:grpSpMkLst>
            <pc:docMk/>
            <pc:sldMk cId="0" sldId="277"/>
            <ac:grpSpMk id="707" creationId="{00000000-0000-0000-0000-000000000000}"/>
          </ac:grpSpMkLst>
        </pc:grpChg>
        <pc:grpChg chg="mod">
          <ac:chgData name="Hongjian Li" userId="3b2471f6-d396-4270-bb1b-9dbb241cb9be" providerId="ADAL" clId="{DC87A64F-0039-A54E-AB19-EBABA9852CEE}" dt="2021-12-08T02:20:02.355" v="589" actId="1076"/>
          <ac:grpSpMkLst>
            <pc:docMk/>
            <pc:sldMk cId="0" sldId="277"/>
            <ac:grpSpMk id="710" creationId="{00000000-0000-0000-0000-000000000000}"/>
          </ac:grpSpMkLst>
        </pc:grpChg>
        <pc:grpChg chg="del">
          <ac:chgData name="Hongjian Li" userId="3b2471f6-d396-4270-bb1b-9dbb241cb9be" providerId="ADAL" clId="{DC87A64F-0039-A54E-AB19-EBABA9852CEE}" dt="2021-12-08T02:10:18.625" v="340" actId="478"/>
          <ac:grpSpMkLst>
            <pc:docMk/>
            <pc:sldMk cId="0" sldId="277"/>
            <ac:grpSpMk id="713" creationId="{00000000-0000-0000-0000-000000000000}"/>
          </ac:grpSpMkLst>
        </pc:grpChg>
        <pc:grpChg chg="add del">
          <ac:chgData name="Hongjian Li" userId="3b2471f6-d396-4270-bb1b-9dbb241cb9be" providerId="ADAL" clId="{DC87A64F-0039-A54E-AB19-EBABA9852CEE}" dt="2021-12-08T02:16:34.773" v="587" actId="478"/>
          <ac:grpSpMkLst>
            <pc:docMk/>
            <pc:sldMk cId="0" sldId="277"/>
            <ac:grpSpMk id="716" creationId="{00000000-0000-0000-0000-000000000000}"/>
          </ac:grpSpMkLst>
        </pc:grpChg>
        <pc:cxnChg chg="mod">
          <ac:chgData name="Hongjian Li" userId="3b2471f6-d396-4270-bb1b-9dbb241cb9be" providerId="ADAL" clId="{DC87A64F-0039-A54E-AB19-EBABA9852CEE}" dt="2021-12-08T02:16:34.773" v="587" actId="478"/>
          <ac:cxnSpMkLst>
            <pc:docMk/>
            <pc:sldMk cId="0" sldId="277"/>
            <ac:cxnSpMk id="688" creationId="{00000000-0000-0000-0000-000000000000}"/>
          </ac:cxnSpMkLst>
        </pc:cxnChg>
        <pc:cxnChg chg="mod">
          <ac:chgData name="Hongjian Li" userId="3b2471f6-d396-4270-bb1b-9dbb241cb9be" providerId="ADAL" clId="{DC87A64F-0039-A54E-AB19-EBABA9852CEE}" dt="2021-12-08T02:10:54.516" v="351" actId="14100"/>
          <ac:cxnSpMkLst>
            <pc:docMk/>
            <pc:sldMk cId="0" sldId="277"/>
            <ac:cxnSpMk id="690" creationId="{00000000-0000-0000-0000-000000000000}"/>
          </ac:cxnSpMkLst>
        </pc:cxnChg>
        <pc:cxnChg chg="del">
          <ac:chgData name="Hongjian Li" userId="3b2471f6-d396-4270-bb1b-9dbb241cb9be" providerId="ADAL" clId="{DC87A64F-0039-A54E-AB19-EBABA9852CEE}" dt="2021-12-08T02:10:33.203" v="346" actId="478"/>
          <ac:cxnSpMkLst>
            <pc:docMk/>
            <pc:sldMk cId="0" sldId="277"/>
            <ac:cxnSpMk id="691" creationId="{00000000-0000-0000-0000-000000000000}"/>
          </ac:cxnSpMkLst>
        </pc:cxnChg>
      </pc:sldChg>
      <pc:sldChg chg="modSp mod ord">
        <pc:chgData name="Hongjian Li" userId="3b2471f6-d396-4270-bb1b-9dbb241cb9be" providerId="ADAL" clId="{DC87A64F-0039-A54E-AB19-EBABA9852CEE}" dt="2021-12-08T16:51:21.451" v="2261" actId="14100"/>
        <pc:sldMkLst>
          <pc:docMk/>
          <pc:sldMk cId="0" sldId="279"/>
        </pc:sldMkLst>
        <pc:spChg chg="mod">
          <ac:chgData name="Hongjian Li" userId="3b2471f6-d396-4270-bb1b-9dbb241cb9be" providerId="ADAL" clId="{DC87A64F-0039-A54E-AB19-EBABA9852CEE}" dt="2021-12-08T16:50:18.287" v="2257" actId="20577"/>
          <ac:spMkLst>
            <pc:docMk/>
            <pc:sldMk cId="0" sldId="279"/>
            <ac:spMk id="777" creationId="{00000000-0000-0000-0000-000000000000}"/>
          </ac:spMkLst>
        </pc:spChg>
        <pc:spChg chg="mod">
          <ac:chgData name="Hongjian Li" userId="3b2471f6-d396-4270-bb1b-9dbb241cb9be" providerId="ADAL" clId="{DC87A64F-0039-A54E-AB19-EBABA9852CEE}" dt="2021-12-08T16:44:55.002" v="1997" actId="1076"/>
          <ac:spMkLst>
            <pc:docMk/>
            <pc:sldMk cId="0" sldId="279"/>
            <ac:spMk id="779" creationId="{00000000-0000-0000-0000-000000000000}"/>
          </ac:spMkLst>
        </pc:spChg>
        <pc:spChg chg="mod">
          <ac:chgData name="Hongjian Li" userId="3b2471f6-d396-4270-bb1b-9dbb241cb9be" providerId="ADAL" clId="{DC87A64F-0039-A54E-AB19-EBABA9852CEE}" dt="2021-12-08T16:49:33.924" v="2228" actId="20577"/>
          <ac:spMkLst>
            <pc:docMk/>
            <pc:sldMk cId="0" sldId="279"/>
            <ac:spMk id="780" creationId="{00000000-0000-0000-0000-000000000000}"/>
          </ac:spMkLst>
        </pc:spChg>
        <pc:spChg chg="mod">
          <ac:chgData name="Hongjian Li" userId="3b2471f6-d396-4270-bb1b-9dbb241cb9be" providerId="ADAL" clId="{DC87A64F-0039-A54E-AB19-EBABA9852CEE}" dt="2021-12-08T16:45:39.566" v="2118" actId="20577"/>
          <ac:spMkLst>
            <pc:docMk/>
            <pc:sldMk cId="0" sldId="279"/>
            <ac:spMk id="781" creationId="{00000000-0000-0000-0000-000000000000}"/>
          </ac:spMkLst>
        </pc:spChg>
        <pc:spChg chg="mod">
          <ac:chgData name="Hongjian Li" userId="3b2471f6-d396-4270-bb1b-9dbb241cb9be" providerId="ADAL" clId="{DC87A64F-0039-A54E-AB19-EBABA9852CEE}" dt="2021-12-08T16:38:06.639" v="1582" actId="20577"/>
          <ac:spMkLst>
            <pc:docMk/>
            <pc:sldMk cId="0" sldId="279"/>
            <ac:spMk id="784" creationId="{00000000-0000-0000-0000-000000000000}"/>
          </ac:spMkLst>
        </pc:spChg>
        <pc:spChg chg="mod">
          <ac:chgData name="Hongjian Li" userId="3b2471f6-d396-4270-bb1b-9dbb241cb9be" providerId="ADAL" clId="{DC87A64F-0039-A54E-AB19-EBABA9852CEE}" dt="2021-12-08T16:44:12.380" v="1967" actId="20577"/>
          <ac:spMkLst>
            <pc:docMk/>
            <pc:sldMk cId="0" sldId="279"/>
            <ac:spMk id="785" creationId="{00000000-0000-0000-0000-000000000000}"/>
          </ac:spMkLst>
        </pc:spChg>
        <pc:spChg chg="mod">
          <ac:chgData name="Hongjian Li" userId="3b2471f6-d396-4270-bb1b-9dbb241cb9be" providerId="ADAL" clId="{DC87A64F-0039-A54E-AB19-EBABA9852CEE}" dt="2021-12-08T16:38:08.102" v="1584" actId="20577"/>
          <ac:spMkLst>
            <pc:docMk/>
            <pc:sldMk cId="0" sldId="279"/>
            <ac:spMk id="787" creationId="{00000000-0000-0000-0000-000000000000}"/>
          </ac:spMkLst>
        </pc:spChg>
        <pc:spChg chg="mod">
          <ac:chgData name="Hongjian Li" userId="3b2471f6-d396-4270-bb1b-9dbb241cb9be" providerId="ADAL" clId="{DC87A64F-0039-A54E-AB19-EBABA9852CEE}" dt="2021-12-08T16:44:07.070" v="1947" actId="20577"/>
          <ac:spMkLst>
            <pc:docMk/>
            <pc:sldMk cId="0" sldId="279"/>
            <ac:spMk id="788" creationId="{00000000-0000-0000-0000-000000000000}"/>
          </ac:spMkLst>
        </pc:spChg>
        <pc:spChg chg="mod">
          <ac:chgData name="Hongjian Li" userId="3b2471f6-d396-4270-bb1b-9dbb241cb9be" providerId="ADAL" clId="{DC87A64F-0039-A54E-AB19-EBABA9852CEE}" dt="2021-12-08T16:38:10.177" v="1586" actId="20577"/>
          <ac:spMkLst>
            <pc:docMk/>
            <pc:sldMk cId="0" sldId="279"/>
            <ac:spMk id="790" creationId="{00000000-0000-0000-0000-000000000000}"/>
          </ac:spMkLst>
        </pc:spChg>
        <pc:spChg chg="mod">
          <ac:chgData name="Hongjian Li" userId="3b2471f6-d396-4270-bb1b-9dbb241cb9be" providerId="ADAL" clId="{DC87A64F-0039-A54E-AB19-EBABA9852CEE}" dt="2021-12-08T16:44:19.998" v="1981" actId="20577"/>
          <ac:spMkLst>
            <pc:docMk/>
            <pc:sldMk cId="0" sldId="279"/>
            <ac:spMk id="791" creationId="{00000000-0000-0000-0000-000000000000}"/>
          </ac:spMkLst>
        </pc:spChg>
        <pc:spChg chg="mod">
          <ac:chgData name="Hongjian Li" userId="3b2471f6-d396-4270-bb1b-9dbb241cb9be" providerId="ADAL" clId="{DC87A64F-0039-A54E-AB19-EBABA9852CEE}" dt="2021-12-08T16:51:10.884" v="2258" actId="14100"/>
          <ac:spMkLst>
            <pc:docMk/>
            <pc:sldMk cId="0" sldId="279"/>
            <ac:spMk id="794" creationId="{00000000-0000-0000-0000-000000000000}"/>
          </ac:spMkLst>
        </pc:spChg>
        <pc:spChg chg="mod">
          <ac:chgData name="Hongjian Li" userId="3b2471f6-d396-4270-bb1b-9dbb241cb9be" providerId="ADAL" clId="{DC87A64F-0039-A54E-AB19-EBABA9852CEE}" dt="2021-12-08T16:43:49.032" v="1936" actId="20577"/>
          <ac:spMkLst>
            <pc:docMk/>
            <pc:sldMk cId="0" sldId="279"/>
            <ac:spMk id="795" creationId="{00000000-0000-0000-0000-000000000000}"/>
          </ac:spMkLst>
        </pc:spChg>
        <pc:spChg chg="mod">
          <ac:chgData name="Hongjian Li" userId="3b2471f6-d396-4270-bb1b-9dbb241cb9be" providerId="ADAL" clId="{DC87A64F-0039-A54E-AB19-EBABA9852CEE}" dt="2021-12-08T16:51:17.912" v="2260" actId="14100"/>
          <ac:spMkLst>
            <pc:docMk/>
            <pc:sldMk cId="0" sldId="279"/>
            <ac:spMk id="800" creationId="{00000000-0000-0000-0000-000000000000}"/>
          </ac:spMkLst>
        </pc:spChg>
        <pc:spChg chg="mod">
          <ac:chgData name="Hongjian Li" userId="3b2471f6-d396-4270-bb1b-9dbb241cb9be" providerId="ADAL" clId="{DC87A64F-0039-A54E-AB19-EBABA9852CEE}" dt="2021-12-08T16:44:39.424" v="1996" actId="20577"/>
          <ac:spMkLst>
            <pc:docMk/>
            <pc:sldMk cId="0" sldId="279"/>
            <ac:spMk id="801" creationId="{00000000-0000-0000-0000-000000000000}"/>
          </ac:spMkLst>
        </pc:spChg>
        <pc:spChg chg="mod">
          <ac:chgData name="Hongjian Li" userId="3b2471f6-d396-4270-bb1b-9dbb241cb9be" providerId="ADAL" clId="{DC87A64F-0039-A54E-AB19-EBABA9852CEE}" dt="2021-12-08T16:51:21.451" v="2261" actId="14100"/>
          <ac:spMkLst>
            <pc:docMk/>
            <pc:sldMk cId="0" sldId="279"/>
            <ac:spMk id="803" creationId="{00000000-0000-0000-0000-000000000000}"/>
          </ac:spMkLst>
        </pc:spChg>
        <pc:spChg chg="mod">
          <ac:chgData name="Hongjian Li" userId="3b2471f6-d396-4270-bb1b-9dbb241cb9be" providerId="ADAL" clId="{DC87A64F-0039-A54E-AB19-EBABA9852CEE}" dt="2021-12-08T16:44:33.472" v="1990" actId="20577"/>
          <ac:spMkLst>
            <pc:docMk/>
            <pc:sldMk cId="0" sldId="279"/>
            <ac:spMk id="804" creationId="{00000000-0000-0000-0000-000000000000}"/>
          </ac:spMkLst>
        </pc:spChg>
      </pc:sldChg>
      <pc:sldChg chg="modSp mod">
        <pc:chgData name="Hongjian Li" userId="3b2471f6-d396-4270-bb1b-9dbb241cb9be" providerId="ADAL" clId="{DC87A64F-0039-A54E-AB19-EBABA9852CEE}" dt="2021-12-08T04:08:52.341" v="1123" actId="20577"/>
        <pc:sldMkLst>
          <pc:docMk/>
          <pc:sldMk cId="0" sldId="281"/>
        </pc:sldMkLst>
        <pc:spChg chg="mod">
          <ac:chgData name="Hongjian Li" userId="3b2471f6-d396-4270-bb1b-9dbb241cb9be" providerId="ADAL" clId="{DC87A64F-0039-A54E-AB19-EBABA9852CEE}" dt="2021-12-08T04:08:02.613" v="1122" actId="14100"/>
          <ac:spMkLst>
            <pc:docMk/>
            <pc:sldMk cId="0" sldId="281"/>
            <ac:spMk id="843" creationId="{00000000-0000-0000-0000-000000000000}"/>
          </ac:spMkLst>
        </pc:spChg>
        <pc:spChg chg="mod">
          <ac:chgData name="Hongjian Li" userId="3b2471f6-d396-4270-bb1b-9dbb241cb9be" providerId="ADAL" clId="{DC87A64F-0039-A54E-AB19-EBABA9852CEE}" dt="2021-12-08T04:08:52.341" v="1123" actId="20577"/>
          <ac:spMkLst>
            <pc:docMk/>
            <pc:sldMk cId="0" sldId="281"/>
            <ac:spMk id="844" creationId="{00000000-0000-0000-0000-000000000000}"/>
          </ac:spMkLst>
        </pc:spChg>
      </pc:sldChg>
      <pc:sldChg chg="modSp mod">
        <pc:chgData name="Hongjian Li" userId="3b2471f6-d396-4270-bb1b-9dbb241cb9be" providerId="ADAL" clId="{DC87A64F-0039-A54E-AB19-EBABA9852CEE}" dt="2021-12-08T16:30:15.469" v="1577" actId="20577"/>
        <pc:sldMkLst>
          <pc:docMk/>
          <pc:sldMk cId="0" sldId="286"/>
        </pc:sldMkLst>
        <pc:spChg chg="mod">
          <ac:chgData name="Hongjian Li" userId="3b2471f6-d396-4270-bb1b-9dbb241cb9be" providerId="ADAL" clId="{DC87A64F-0039-A54E-AB19-EBABA9852CEE}" dt="2021-12-08T16:30:15.469" v="1577" actId="20577"/>
          <ac:spMkLst>
            <pc:docMk/>
            <pc:sldMk cId="0" sldId="286"/>
            <ac:spMk id="1185" creationId="{00000000-0000-0000-0000-000000000000}"/>
          </ac:spMkLst>
        </pc:spChg>
      </pc:sldChg>
      <pc:sldChg chg="modSp mod">
        <pc:chgData name="Hongjian Li" userId="3b2471f6-d396-4270-bb1b-9dbb241cb9be" providerId="ADAL" clId="{DC87A64F-0039-A54E-AB19-EBABA9852CEE}" dt="2021-12-08T04:18:23.490" v="1325" actId="20577"/>
        <pc:sldMkLst>
          <pc:docMk/>
          <pc:sldMk cId="0" sldId="289"/>
        </pc:sldMkLst>
        <pc:spChg chg="mod">
          <ac:chgData name="Hongjian Li" userId="3b2471f6-d396-4270-bb1b-9dbb241cb9be" providerId="ADAL" clId="{DC87A64F-0039-A54E-AB19-EBABA9852CEE}" dt="2021-12-08T04:17:15.675" v="1231" actId="20577"/>
          <ac:spMkLst>
            <pc:docMk/>
            <pc:sldMk cId="0" sldId="289"/>
            <ac:spMk id="1293" creationId="{00000000-0000-0000-0000-000000000000}"/>
          </ac:spMkLst>
        </pc:spChg>
        <pc:spChg chg="mod">
          <ac:chgData name="Hongjian Li" userId="3b2471f6-d396-4270-bb1b-9dbb241cb9be" providerId="ADAL" clId="{DC87A64F-0039-A54E-AB19-EBABA9852CEE}" dt="2021-12-08T04:17:24.540" v="1269" actId="20577"/>
          <ac:spMkLst>
            <pc:docMk/>
            <pc:sldMk cId="0" sldId="289"/>
            <ac:spMk id="1296" creationId="{00000000-0000-0000-0000-000000000000}"/>
          </ac:spMkLst>
        </pc:spChg>
        <pc:spChg chg="mod">
          <ac:chgData name="Hongjian Li" userId="3b2471f6-d396-4270-bb1b-9dbb241cb9be" providerId="ADAL" clId="{DC87A64F-0039-A54E-AB19-EBABA9852CEE}" dt="2021-12-08T04:18:23.490" v="1325" actId="20577"/>
          <ac:spMkLst>
            <pc:docMk/>
            <pc:sldMk cId="0" sldId="289"/>
            <ac:spMk id="1297" creationId="{00000000-0000-0000-0000-000000000000}"/>
          </ac:spMkLst>
        </pc:spChg>
      </pc:sldChg>
      <pc:sldChg chg="delSp modSp mod ord">
        <pc:chgData name="Hongjian Li" userId="3b2471f6-d396-4270-bb1b-9dbb241cb9be" providerId="ADAL" clId="{DC87A64F-0039-A54E-AB19-EBABA9852CEE}" dt="2021-12-08T04:35:24.106" v="1464" actId="20578"/>
        <pc:sldMkLst>
          <pc:docMk/>
          <pc:sldMk cId="0" sldId="299"/>
        </pc:sldMkLst>
        <pc:spChg chg="mod">
          <ac:chgData name="Hongjian Li" userId="3b2471f6-d396-4270-bb1b-9dbb241cb9be" providerId="ADAL" clId="{DC87A64F-0039-A54E-AB19-EBABA9852CEE}" dt="2021-12-08T04:14:44.661" v="1149" actId="20577"/>
          <ac:spMkLst>
            <pc:docMk/>
            <pc:sldMk cId="0" sldId="299"/>
            <ac:spMk id="1707" creationId="{00000000-0000-0000-0000-000000000000}"/>
          </ac:spMkLst>
        </pc:spChg>
        <pc:spChg chg="mod">
          <ac:chgData name="Hongjian Li" userId="3b2471f6-d396-4270-bb1b-9dbb241cb9be" providerId="ADAL" clId="{DC87A64F-0039-A54E-AB19-EBABA9852CEE}" dt="2021-12-08T04:16:29.113" v="1210" actId="20577"/>
          <ac:spMkLst>
            <pc:docMk/>
            <pc:sldMk cId="0" sldId="299"/>
            <ac:spMk id="1708" creationId="{00000000-0000-0000-0000-000000000000}"/>
          </ac:spMkLst>
        </pc:spChg>
        <pc:spChg chg="mod">
          <ac:chgData name="Hongjian Li" userId="3b2471f6-d396-4270-bb1b-9dbb241cb9be" providerId="ADAL" clId="{DC87A64F-0039-A54E-AB19-EBABA9852CEE}" dt="2021-12-08T04:15:55.134" v="1185" actId="20577"/>
          <ac:spMkLst>
            <pc:docMk/>
            <pc:sldMk cId="0" sldId="299"/>
            <ac:spMk id="1709" creationId="{00000000-0000-0000-0000-000000000000}"/>
          </ac:spMkLst>
        </pc:spChg>
        <pc:picChg chg="del">
          <ac:chgData name="Hongjian Li" userId="3b2471f6-d396-4270-bb1b-9dbb241cb9be" providerId="ADAL" clId="{DC87A64F-0039-A54E-AB19-EBABA9852CEE}" dt="2021-12-08T03:26:01.881" v="843" actId="21"/>
          <ac:picMkLst>
            <pc:docMk/>
            <pc:sldMk cId="0" sldId="299"/>
            <ac:picMk id="3" creationId="{9C1FC50B-113C-4C55-9641-77CD7404169B}"/>
          </ac:picMkLst>
        </pc:picChg>
      </pc:sldChg>
      <pc:sldChg chg="modSp mod ord">
        <pc:chgData name="Hongjian Li" userId="3b2471f6-d396-4270-bb1b-9dbb241cb9be" providerId="ADAL" clId="{DC87A64F-0039-A54E-AB19-EBABA9852CEE}" dt="2021-12-08T17:06:46.835" v="2264" actId="20577"/>
        <pc:sldMkLst>
          <pc:docMk/>
          <pc:sldMk cId="0" sldId="315"/>
        </pc:sldMkLst>
        <pc:spChg chg="mod">
          <ac:chgData name="Hongjian Li" userId="3b2471f6-d396-4270-bb1b-9dbb241cb9be" providerId="ADAL" clId="{DC87A64F-0039-A54E-AB19-EBABA9852CEE}" dt="2021-12-08T17:06:46.835" v="2264" actId="20577"/>
          <ac:spMkLst>
            <pc:docMk/>
            <pc:sldMk cId="0" sldId="315"/>
            <ac:spMk id="2352" creationId="{00000000-0000-0000-0000-000000000000}"/>
          </ac:spMkLst>
        </pc:spChg>
      </pc:sldChg>
      <pc:sldChg chg="addSp delSp modSp mod ord">
        <pc:chgData name="Hongjian Li" userId="3b2471f6-d396-4270-bb1b-9dbb241cb9be" providerId="ADAL" clId="{DC87A64F-0039-A54E-AB19-EBABA9852CEE}" dt="2021-12-08T04:04:58.445" v="1009" actId="20577"/>
        <pc:sldMkLst>
          <pc:docMk/>
          <pc:sldMk cId="0" sldId="344"/>
        </pc:sldMkLst>
        <pc:spChg chg="add del mod">
          <ac:chgData name="Hongjian Li" userId="3b2471f6-d396-4270-bb1b-9dbb241cb9be" providerId="ADAL" clId="{DC87A64F-0039-A54E-AB19-EBABA9852CEE}" dt="2021-12-08T03:41:45.307" v="855" actId="478"/>
          <ac:spMkLst>
            <pc:docMk/>
            <pc:sldMk cId="0" sldId="344"/>
            <ac:spMk id="4" creationId="{9C1F7198-2ECF-694E-9D7D-905931A713BB}"/>
          </ac:spMkLst>
        </pc:spChg>
        <pc:spChg chg="mod">
          <ac:chgData name="Hongjian Li" userId="3b2471f6-d396-4270-bb1b-9dbb241cb9be" providerId="ADAL" clId="{DC87A64F-0039-A54E-AB19-EBABA9852CEE}" dt="2021-12-08T03:59:43.737" v="900" actId="1076"/>
          <ac:spMkLst>
            <pc:docMk/>
            <pc:sldMk cId="0" sldId="344"/>
            <ac:spMk id="39" creationId="{A019147C-A78C-4CD1-ADE1-0AC85FB9B936}"/>
          </ac:spMkLst>
        </pc:spChg>
        <pc:spChg chg="mod">
          <ac:chgData name="Hongjian Li" userId="3b2471f6-d396-4270-bb1b-9dbb241cb9be" providerId="ADAL" clId="{DC87A64F-0039-A54E-AB19-EBABA9852CEE}" dt="2021-12-08T03:59:43.737" v="900" actId="1076"/>
          <ac:spMkLst>
            <pc:docMk/>
            <pc:sldMk cId="0" sldId="344"/>
            <ac:spMk id="40" creationId="{C456E4D5-5D57-4F0A-A801-80A244A6A824}"/>
          </ac:spMkLst>
        </pc:spChg>
        <pc:spChg chg="mod">
          <ac:chgData name="Hongjian Li" userId="3b2471f6-d396-4270-bb1b-9dbb241cb9be" providerId="ADAL" clId="{DC87A64F-0039-A54E-AB19-EBABA9852CEE}" dt="2021-12-08T03:59:43.737" v="900" actId="1076"/>
          <ac:spMkLst>
            <pc:docMk/>
            <pc:sldMk cId="0" sldId="344"/>
            <ac:spMk id="41" creationId="{5F03A373-709A-4D40-8835-25EBEB5BEF0B}"/>
          </ac:spMkLst>
        </pc:spChg>
        <pc:spChg chg="mod">
          <ac:chgData name="Hongjian Li" userId="3b2471f6-d396-4270-bb1b-9dbb241cb9be" providerId="ADAL" clId="{DC87A64F-0039-A54E-AB19-EBABA9852CEE}" dt="2021-12-08T03:59:43.737" v="900" actId="1076"/>
          <ac:spMkLst>
            <pc:docMk/>
            <pc:sldMk cId="0" sldId="344"/>
            <ac:spMk id="42" creationId="{D2D34731-44FC-4404-888A-CC27B000B4B5}"/>
          </ac:spMkLst>
        </pc:spChg>
        <pc:spChg chg="mod">
          <ac:chgData name="Hongjian Li" userId="3b2471f6-d396-4270-bb1b-9dbb241cb9be" providerId="ADAL" clId="{DC87A64F-0039-A54E-AB19-EBABA9852CEE}" dt="2021-12-08T03:59:43.737" v="900" actId="1076"/>
          <ac:spMkLst>
            <pc:docMk/>
            <pc:sldMk cId="0" sldId="344"/>
            <ac:spMk id="43" creationId="{C26BABF5-A7D8-44E8-9092-B00CDC3BC936}"/>
          </ac:spMkLst>
        </pc:spChg>
        <pc:spChg chg="mod">
          <ac:chgData name="Hongjian Li" userId="3b2471f6-d396-4270-bb1b-9dbb241cb9be" providerId="ADAL" clId="{DC87A64F-0039-A54E-AB19-EBABA9852CEE}" dt="2021-12-08T03:59:43.737" v="900" actId="1076"/>
          <ac:spMkLst>
            <pc:docMk/>
            <pc:sldMk cId="0" sldId="344"/>
            <ac:spMk id="44" creationId="{774378DA-EBA4-4FCE-BF82-6140B4F11264}"/>
          </ac:spMkLst>
        </pc:spChg>
        <pc:spChg chg="mod">
          <ac:chgData name="Hongjian Li" userId="3b2471f6-d396-4270-bb1b-9dbb241cb9be" providerId="ADAL" clId="{DC87A64F-0039-A54E-AB19-EBABA9852CEE}" dt="2021-12-08T04:00:00.346" v="904" actId="1076"/>
          <ac:spMkLst>
            <pc:docMk/>
            <pc:sldMk cId="0" sldId="344"/>
            <ac:spMk id="47" creationId="{FC2C01A4-55C8-4DEA-A552-2F071F96E3A1}"/>
          </ac:spMkLst>
        </pc:spChg>
        <pc:spChg chg="mod">
          <ac:chgData name="Hongjian Li" userId="3b2471f6-d396-4270-bb1b-9dbb241cb9be" providerId="ADAL" clId="{DC87A64F-0039-A54E-AB19-EBABA9852CEE}" dt="2021-12-08T04:02:33.724" v="910" actId="20577"/>
          <ac:spMkLst>
            <pc:docMk/>
            <pc:sldMk cId="0" sldId="344"/>
            <ac:spMk id="48" creationId="{5589D509-B8BB-476D-ACBD-9DBB91EA6D1D}"/>
          </ac:spMkLst>
        </pc:spChg>
        <pc:spChg chg="mod">
          <ac:chgData name="Hongjian Li" userId="3b2471f6-d396-4270-bb1b-9dbb241cb9be" providerId="ADAL" clId="{DC87A64F-0039-A54E-AB19-EBABA9852CEE}" dt="2021-12-08T04:00:09.772" v="905" actId="1076"/>
          <ac:spMkLst>
            <pc:docMk/>
            <pc:sldMk cId="0" sldId="344"/>
            <ac:spMk id="49" creationId="{FC152B12-9027-4118-A5C0-46A46D76E82F}"/>
          </ac:spMkLst>
        </pc:spChg>
        <pc:spChg chg="mod">
          <ac:chgData name="Hongjian Li" userId="3b2471f6-d396-4270-bb1b-9dbb241cb9be" providerId="ADAL" clId="{DC87A64F-0039-A54E-AB19-EBABA9852CEE}" dt="2021-12-08T04:04:58.445" v="1009" actId="20577"/>
          <ac:spMkLst>
            <pc:docMk/>
            <pc:sldMk cId="0" sldId="344"/>
            <ac:spMk id="3952" creationId="{00000000-0000-0000-0000-000000000000}"/>
          </ac:spMkLst>
        </pc:spChg>
        <pc:spChg chg="del">
          <ac:chgData name="Hongjian Li" userId="3b2471f6-d396-4270-bb1b-9dbb241cb9be" providerId="ADAL" clId="{DC87A64F-0039-A54E-AB19-EBABA9852CEE}" dt="2021-12-08T03:41:43.198" v="854" actId="478"/>
          <ac:spMkLst>
            <pc:docMk/>
            <pc:sldMk cId="0" sldId="344"/>
            <ac:spMk id="3953" creationId="{00000000-0000-0000-0000-000000000000}"/>
          </ac:spMkLst>
        </pc:spChg>
        <pc:spChg chg="mod">
          <ac:chgData name="Hongjian Li" userId="3b2471f6-d396-4270-bb1b-9dbb241cb9be" providerId="ADAL" clId="{DC87A64F-0039-A54E-AB19-EBABA9852CEE}" dt="2021-12-08T03:44:47.376" v="875" actId="20577"/>
          <ac:spMkLst>
            <pc:docMk/>
            <pc:sldMk cId="0" sldId="344"/>
            <ac:spMk id="3973" creationId="{00000000-0000-0000-0000-000000000000}"/>
          </ac:spMkLst>
        </pc:spChg>
        <pc:spChg chg="del">
          <ac:chgData name="Hongjian Li" userId="3b2471f6-d396-4270-bb1b-9dbb241cb9be" providerId="ADAL" clId="{DC87A64F-0039-A54E-AB19-EBABA9852CEE}" dt="2021-12-08T03:26:09.288" v="845" actId="478"/>
          <ac:spMkLst>
            <pc:docMk/>
            <pc:sldMk cId="0" sldId="344"/>
            <ac:spMk id="3984" creationId="{00000000-0000-0000-0000-000000000000}"/>
          </ac:spMkLst>
        </pc:spChg>
        <pc:spChg chg="del">
          <ac:chgData name="Hongjian Li" userId="3b2471f6-d396-4270-bb1b-9dbb241cb9be" providerId="ADAL" clId="{DC87A64F-0039-A54E-AB19-EBABA9852CEE}" dt="2021-12-08T03:26:11.460" v="846" actId="478"/>
          <ac:spMkLst>
            <pc:docMk/>
            <pc:sldMk cId="0" sldId="344"/>
            <ac:spMk id="3985" creationId="{00000000-0000-0000-0000-000000000000}"/>
          </ac:spMkLst>
        </pc:spChg>
        <pc:grpChg chg="del">
          <ac:chgData name="Hongjian Li" userId="3b2471f6-d396-4270-bb1b-9dbb241cb9be" providerId="ADAL" clId="{DC87A64F-0039-A54E-AB19-EBABA9852CEE}" dt="2021-12-08T03:26:06.758" v="844" actId="478"/>
          <ac:grpSpMkLst>
            <pc:docMk/>
            <pc:sldMk cId="0" sldId="344"/>
            <ac:grpSpMk id="3954" creationId="{00000000-0000-0000-0000-000000000000}"/>
          </ac:grpSpMkLst>
        </pc:grpChg>
        <pc:picChg chg="mod">
          <ac:chgData name="Hongjian Li" userId="3b2471f6-d396-4270-bb1b-9dbb241cb9be" providerId="ADAL" clId="{DC87A64F-0039-A54E-AB19-EBABA9852CEE}" dt="2021-12-08T03:41:48.672" v="856" actId="1076"/>
          <ac:picMkLst>
            <pc:docMk/>
            <pc:sldMk cId="0" sldId="344"/>
            <ac:picMk id="2" creationId="{D65037FA-D08E-4EBB-8EBA-FCEED1DA174B}"/>
          </ac:picMkLst>
        </pc:picChg>
        <pc:picChg chg="mod">
          <ac:chgData name="Hongjian Li" userId="3b2471f6-d396-4270-bb1b-9dbb241cb9be" providerId="ADAL" clId="{DC87A64F-0039-A54E-AB19-EBABA9852CEE}" dt="2021-12-08T03:59:47.737" v="901" actId="1076"/>
          <ac:picMkLst>
            <pc:docMk/>
            <pc:sldMk cId="0" sldId="344"/>
            <ac:picMk id="5" creationId="{EFED6335-0CA8-4FC3-BF15-BE0F7F084BA6}"/>
          </ac:picMkLst>
        </pc:picChg>
        <pc:picChg chg="add del mod">
          <ac:chgData name="Hongjian Li" userId="3b2471f6-d396-4270-bb1b-9dbb241cb9be" providerId="ADAL" clId="{DC87A64F-0039-A54E-AB19-EBABA9852CEE}" dt="2021-12-08T03:41:33.282" v="852" actId="478"/>
          <ac:picMkLst>
            <pc:docMk/>
            <pc:sldMk cId="0" sldId="344"/>
            <ac:picMk id="36" creationId="{0F1ECD47-5314-5E48-95FB-57FD6954C802}"/>
          </ac:picMkLst>
        </pc:picChg>
      </pc:sldChg>
      <pc:sldChg chg="addSp delSp modSp mod ord">
        <pc:chgData name="Hongjian Li" userId="3b2471f6-d396-4270-bb1b-9dbb241cb9be" providerId="ADAL" clId="{DC87A64F-0039-A54E-AB19-EBABA9852CEE}" dt="2021-12-08T02:39:18.224" v="798" actId="1076"/>
        <pc:sldMkLst>
          <pc:docMk/>
          <pc:sldMk cId="0" sldId="350"/>
        </pc:sldMkLst>
        <pc:spChg chg="add del mod">
          <ac:chgData name="Hongjian Li" userId="3b2471f6-d396-4270-bb1b-9dbb241cb9be" providerId="ADAL" clId="{DC87A64F-0039-A54E-AB19-EBABA9852CEE}" dt="2021-12-08T02:24:30.826" v="692" actId="478"/>
          <ac:spMkLst>
            <pc:docMk/>
            <pc:sldMk cId="0" sldId="350"/>
            <ac:spMk id="3" creationId="{44DD467A-D7CE-3C48-8B70-5D5205F7A65B}"/>
          </ac:spMkLst>
        </pc:spChg>
        <pc:spChg chg="mod">
          <ac:chgData name="Hongjian Li" userId="3b2471f6-d396-4270-bb1b-9dbb241cb9be" providerId="ADAL" clId="{DC87A64F-0039-A54E-AB19-EBABA9852CEE}" dt="2021-12-08T02:37:56.089" v="781" actId="571"/>
          <ac:spMkLst>
            <pc:docMk/>
            <pc:sldMk cId="0" sldId="350"/>
            <ac:spMk id="30" creationId="{9AB8DDDF-3845-414E-9980-30D73F58F87F}"/>
          </ac:spMkLst>
        </pc:spChg>
        <pc:spChg chg="mod">
          <ac:chgData name="Hongjian Li" userId="3b2471f6-d396-4270-bb1b-9dbb241cb9be" providerId="ADAL" clId="{DC87A64F-0039-A54E-AB19-EBABA9852CEE}" dt="2021-12-08T02:37:56.089" v="781" actId="571"/>
          <ac:spMkLst>
            <pc:docMk/>
            <pc:sldMk cId="0" sldId="350"/>
            <ac:spMk id="31" creationId="{C9F2E0C6-1990-CC46-9975-71EA2596F135}"/>
          </ac:spMkLst>
        </pc:spChg>
        <pc:spChg chg="mod">
          <ac:chgData name="Hongjian Li" userId="3b2471f6-d396-4270-bb1b-9dbb241cb9be" providerId="ADAL" clId="{DC87A64F-0039-A54E-AB19-EBABA9852CEE}" dt="2021-12-08T02:37:56.089" v="781" actId="571"/>
          <ac:spMkLst>
            <pc:docMk/>
            <pc:sldMk cId="0" sldId="350"/>
            <ac:spMk id="32" creationId="{12DD427E-29BA-944C-8054-3BEA658B19A9}"/>
          </ac:spMkLst>
        </pc:spChg>
        <pc:spChg chg="mod">
          <ac:chgData name="Hongjian Li" userId="3b2471f6-d396-4270-bb1b-9dbb241cb9be" providerId="ADAL" clId="{DC87A64F-0039-A54E-AB19-EBABA9852CEE}" dt="2021-12-08T02:37:56.089" v="781" actId="571"/>
          <ac:spMkLst>
            <pc:docMk/>
            <pc:sldMk cId="0" sldId="350"/>
            <ac:spMk id="33" creationId="{3BC717B5-3126-CB41-8C97-36406FBB8441}"/>
          </ac:spMkLst>
        </pc:spChg>
        <pc:spChg chg="mod">
          <ac:chgData name="Hongjian Li" userId="3b2471f6-d396-4270-bb1b-9dbb241cb9be" providerId="ADAL" clId="{DC87A64F-0039-A54E-AB19-EBABA9852CEE}" dt="2021-12-08T02:37:56.089" v="781" actId="571"/>
          <ac:spMkLst>
            <pc:docMk/>
            <pc:sldMk cId="0" sldId="350"/>
            <ac:spMk id="35" creationId="{9D7A8C5E-DFBF-774C-8CF4-94575F1D899A}"/>
          </ac:spMkLst>
        </pc:spChg>
        <pc:spChg chg="mod">
          <ac:chgData name="Hongjian Li" userId="3b2471f6-d396-4270-bb1b-9dbb241cb9be" providerId="ADAL" clId="{DC87A64F-0039-A54E-AB19-EBABA9852CEE}" dt="2021-12-08T02:37:56.089" v="781" actId="571"/>
          <ac:spMkLst>
            <pc:docMk/>
            <pc:sldMk cId="0" sldId="350"/>
            <ac:spMk id="36" creationId="{F4EF10FE-3CE6-F943-B263-1CF1174C8A3C}"/>
          </ac:spMkLst>
        </pc:spChg>
        <pc:spChg chg="mod">
          <ac:chgData name="Hongjian Li" userId="3b2471f6-d396-4270-bb1b-9dbb241cb9be" providerId="ADAL" clId="{DC87A64F-0039-A54E-AB19-EBABA9852CEE}" dt="2021-12-08T02:37:56.089" v="781" actId="571"/>
          <ac:spMkLst>
            <pc:docMk/>
            <pc:sldMk cId="0" sldId="350"/>
            <ac:spMk id="37" creationId="{420EA8C9-D3A0-6445-81A3-E87C4EBD327F}"/>
          </ac:spMkLst>
        </pc:spChg>
        <pc:spChg chg="mod">
          <ac:chgData name="Hongjian Li" userId="3b2471f6-d396-4270-bb1b-9dbb241cb9be" providerId="ADAL" clId="{DC87A64F-0039-A54E-AB19-EBABA9852CEE}" dt="2021-12-08T02:37:56.089" v="781" actId="571"/>
          <ac:spMkLst>
            <pc:docMk/>
            <pc:sldMk cId="0" sldId="350"/>
            <ac:spMk id="38" creationId="{758BABAD-DF8B-A24D-A9FD-F76509857426}"/>
          </ac:spMkLst>
        </pc:spChg>
        <pc:spChg chg="mod">
          <ac:chgData name="Hongjian Li" userId="3b2471f6-d396-4270-bb1b-9dbb241cb9be" providerId="ADAL" clId="{DC87A64F-0039-A54E-AB19-EBABA9852CEE}" dt="2021-12-08T02:37:56.089" v="781" actId="571"/>
          <ac:spMkLst>
            <pc:docMk/>
            <pc:sldMk cId="0" sldId="350"/>
            <ac:spMk id="40" creationId="{70561FBF-C2B1-2E46-8E74-3F281855C9D4}"/>
          </ac:spMkLst>
        </pc:spChg>
        <pc:spChg chg="mod">
          <ac:chgData name="Hongjian Li" userId="3b2471f6-d396-4270-bb1b-9dbb241cb9be" providerId="ADAL" clId="{DC87A64F-0039-A54E-AB19-EBABA9852CEE}" dt="2021-12-08T02:37:56.089" v="781" actId="571"/>
          <ac:spMkLst>
            <pc:docMk/>
            <pc:sldMk cId="0" sldId="350"/>
            <ac:spMk id="41" creationId="{40E64187-5779-9F40-B6A4-0D29BA499FB0}"/>
          </ac:spMkLst>
        </pc:spChg>
        <pc:spChg chg="mod">
          <ac:chgData name="Hongjian Li" userId="3b2471f6-d396-4270-bb1b-9dbb241cb9be" providerId="ADAL" clId="{DC87A64F-0039-A54E-AB19-EBABA9852CEE}" dt="2021-12-08T02:37:56.089" v="781" actId="571"/>
          <ac:spMkLst>
            <pc:docMk/>
            <pc:sldMk cId="0" sldId="350"/>
            <ac:spMk id="42" creationId="{E80BF81D-3872-0543-9782-8C4D285418CA}"/>
          </ac:spMkLst>
        </pc:spChg>
        <pc:spChg chg="mod">
          <ac:chgData name="Hongjian Li" userId="3b2471f6-d396-4270-bb1b-9dbb241cb9be" providerId="ADAL" clId="{DC87A64F-0039-A54E-AB19-EBABA9852CEE}" dt="2021-12-08T02:37:56.089" v="781" actId="571"/>
          <ac:spMkLst>
            <pc:docMk/>
            <pc:sldMk cId="0" sldId="350"/>
            <ac:spMk id="43" creationId="{5865EEF3-33AA-A14A-BF6D-6719EBC9024D}"/>
          </ac:spMkLst>
        </pc:spChg>
        <pc:spChg chg="mod">
          <ac:chgData name="Hongjian Li" userId="3b2471f6-d396-4270-bb1b-9dbb241cb9be" providerId="ADAL" clId="{DC87A64F-0039-A54E-AB19-EBABA9852CEE}" dt="2021-12-08T02:37:56.089" v="781" actId="571"/>
          <ac:spMkLst>
            <pc:docMk/>
            <pc:sldMk cId="0" sldId="350"/>
            <ac:spMk id="45" creationId="{7D1A1AF3-A255-3F43-B59F-D5BAAA65A0D9}"/>
          </ac:spMkLst>
        </pc:spChg>
        <pc:spChg chg="mod">
          <ac:chgData name="Hongjian Li" userId="3b2471f6-d396-4270-bb1b-9dbb241cb9be" providerId="ADAL" clId="{DC87A64F-0039-A54E-AB19-EBABA9852CEE}" dt="2021-12-08T02:37:56.089" v="781" actId="571"/>
          <ac:spMkLst>
            <pc:docMk/>
            <pc:sldMk cId="0" sldId="350"/>
            <ac:spMk id="46" creationId="{A3463AA0-B2D2-9D4E-893E-52B2A38300DF}"/>
          </ac:spMkLst>
        </pc:spChg>
        <pc:spChg chg="mod">
          <ac:chgData name="Hongjian Li" userId="3b2471f6-d396-4270-bb1b-9dbb241cb9be" providerId="ADAL" clId="{DC87A64F-0039-A54E-AB19-EBABA9852CEE}" dt="2021-12-08T02:37:56.089" v="781" actId="571"/>
          <ac:spMkLst>
            <pc:docMk/>
            <pc:sldMk cId="0" sldId="350"/>
            <ac:spMk id="47" creationId="{3BD73415-517B-5B45-B0E6-6368AB89CEEF}"/>
          </ac:spMkLst>
        </pc:spChg>
        <pc:spChg chg="mod">
          <ac:chgData name="Hongjian Li" userId="3b2471f6-d396-4270-bb1b-9dbb241cb9be" providerId="ADAL" clId="{DC87A64F-0039-A54E-AB19-EBABA9852CEE}" dt="2021-12-08T02:37:56.089" v="781" actId="571"/>
          <ac:spMkLst>
            <pc:docMk/>
            <pc:sldMk cId="0" sldId="350"/>
            <ac:spMk id="48" creationId="{2DBB22C9-9EA6-ED43-90A3-1DD788534654}"/>
          </ac:spMkLst>
        </pc:spChg>
        <pc:spChg chg="mod">
          <ac:chgData name="Hongjian Li" userId="3b2471f6-d396-4270-bb1b-9dbb241cb9be" providerId="ADAL" clId="{DC87A64F-0039-A54E-AB19-EBABA9852CEE}" dt="2021-12-08T02:37:56.089" v="781" actId="571"/>
          <ac:spMkLst>
            <pc:docMk/>
            <pc:sldMk cId="0" sldId="350"/>
            <ac:spMk id="50" creationId="{1298FEDC-DA39-A94D-8D2D-121C83CA9670}"/>
          </ac:spMkLst>
        </pc:spChg>
        <pc:spChg chg="mod">
          <ac:chgData name="Hongjian Li" userId="3b2471f6-d396-4270-bb1b-9dbb241cb9be" providerId="ADAL" clId="{DC87A64F-0039-A54E-AB19-EBABA9852CEE}" dt="2021-12-08T02:37:56.089" v="781" actId="571"/>
          <ac:spMkLst>
            <pc:docMk/>
            <pc:sldMk cId="0" sldId="350"/>
            <ac:spMk id="51" creationId="{F8B6B753-CEF8-B24F-81EC-07F48AD80C6C}"/>
          </ac:spMkLst>
        </pc:spChg>
        <pc:spChg chg="mod">
          <ac:chgData name="Hongjian Li" userId="3b2471f6-d396-4270-bb1b-9dbb241cb9be" providerId="ADAL" clId="{DC87A64F-0039-A54E-AB19-EBABA9852CEE}" dt="2021-12-08T02:37:56.089" v="781" actId="571"/>
          <ac:spMkLst>
            <pc:docMk/>
            <pc:sldMk cId="0" sldId="350"/>
            <ac:spMk id="52" creationId="{89776F13-ED96-A646-9D42-0A93A8AEA396}"/>
          </ac:spMkLst>
        </pc:spChg>
        <pc:spChg chg="mod">
          <ac:chgData name="Hongjian Li" userId="3b2471f6-d396-4270-bb1b-9dbb241cb9be" providerId="ADAL" clId="{DC87A64F-0039-A54E-AB19-EBABA9852CEE}" dt="2021-12-08T02:24:22.746" v="690" actId="20577"/>
          <ac:spMkLst>
            <pc:docMk/>
            <pc:sldMk cId="0" sldId="350"/>
            <ac:spMk id="4259" creationId="{00000000-0000-0000-0000-000000000000}"/>
          </ac:spMkLst>
        </pc:spChg>
        <pc:spChg chg="del">
          <ac:chgData name="Hongjian Li" userId="3b2471f6-d396-4270-bb1b-9dbb241cb9be" providerId="ADAL" clId="{DC87A64F-0039-A54E-AB19-EBABA9852CEE}" dt="2021-12-08T02:24:27.348" v="691" actId="478"/>
          <ac:spMkLst>
            <pc:docMk/>
            <pc:sldMk cId="0" sldId="350"/>
            <ac:spMk id="4260" creationId="{00000000-0000-0000-0000-000000000000}"/>
          </ac:spMkLst>
        </pc:spChg>
        <pc:spChg chg="mod">
          <ac:chgData name="Hongjian Li" userId="3b2471f6-d396-4270-bb1b-9dbb241cb9be" providerId="ADAL" clId="{DC87A64F-0039-A54E-AB19-EBABA9852CEE}" dt="2021-12-08T02:35:54.655" v="770" actId="255"/>
          <ac:spMkLst>
            <pc:docMk/>
            <pc:sldMk cId="0" sldId="350"/>
            <ac:spMk id="4265" creationId="{00000000-0000-0000-0000-000000000000}"/>
          </ac:spMkLst>
        </pc:spChg>
        <pc:spChg chg="mod">
          <ac:chgData name="Hongjian Li" userId="3b2471f6-d396-4270-bb1b-9dbb241cb9be" providerId="ADAL" clId="{DC87A64F-0039-A54E-AB19-EBABA9852CEE}" dt="2021-12-08T02:35:59.063" v="771" actId="255"/>
          <ac:spMkLst>
            <pc:docMk/>
            <pc:sldMk cId="0" sldId="350"/>
            <ac:spMk id="4270" creationId="{00000000-0000-0000-0000-000000000000}"/>
          </ac:spMkLst>
        </pc:spChg>
        <pc:spChg chg="mod">
          <ac:chgData name="Hongjian Li" userId="3b2471f6-d396-4270-bb1b-9dbb241cb9be" providerId="ADAL" clId="{DC87A64F-0039-A54E-AB19-EBABA9852CEE}" dt="2021-12-08T02:36:13.826" v="774" actId="14100"/>
          <ac:spMkLst>
            <pc:docMk/>
            <pc:sldMk cId="0" sldId="350"/>
            <ac:spMk id="4275" creationId="{00000000-0000-0000-0000-000000000000}"/>
          </ac:spMkLst>
        </pc:spChg>
        <pc:spChg chg="mod">
          <ac:chgData name="Hongjian Li" userId="3b2471f6-d396-4270-bb1b-9dbb241cb9be" providerId="ADAL" clId="{DC87A64F-0039-A54E-AB19-EBABA9852CEE}" dt="2021-12-08T02:39:18.224" v="798" actId="1076"/>
          <ac:spMkLst>
            <pc:docMk/>
            <pc:sldMk cId="0" sldId="350"/>
            <ac:spMk id="4280" creationId="{00000000-0000-0000-0000-000000000000}"/>
          </ac:spMkLst>
        </pc:spChg>
        <pc:spChg chg="mod">
          <ac:chgData name="Hongjian Li" userId="3b2471f6-d396-4270-bb1b-9dbb241cb9be" providerId="ADAL" clId="{DC87A64F-0039-A54E-AB19-EBABA9852CEE}" dt="2021-12-08T02:38:12.440" v="785" actId="1076"/>
          <ac:spMkLst>
            <pc:docMk/>
            <pc:sldMk cId="0" sldId="350"/>
            <ac:spMk id="4281" creationId="{00000000-0000-0000-0000-000000000000}"/>
          </ac:spMkLst>
        </pc:spChg>
        <pc:spChg chg="mod">
          <ac:chgData name="Hongjian Li" userId="3b2471f6-d396-4270-bb1b-9dbb241cb9be" providerId="ADAL" clId="{DC87A64F-0039-A54E-AB19-EBABA9852CEE}" dt="2021-12-08T02:38:21.615" v="787" actId="1076"/>
          <ac:spMkLst>
            <pc:docMk/>
            <pc:sldMk cId="0" sldId="350"/>
            <ac:spMk id="4282" creationId="{00000000-0000-0000-0000-000000000000}"/>
          </ac:spMkLst>
        </pc:spChg>
        <pc:grpChg chg="add mod">
          <ac:chgData name="Hongjian Li" userId="3b2471f6-d396-4270-bb1b-9dbb241cb9be" providerId="ADAL" clId="{DC87A64F-0039-A54E-AB19-EBABA9852CEE}" dt="2021-12-08T02:37:56.089" v="781" actId="571"/>
          <ac:grpSpMkLst>
            <pc:docMk/>
            <pc:sldMk cId="0" sldId="350"/>
            <ac:grpSpMk id="29" creationId="{34E50293-9004-AE4A-BF04-BA455F50E2FE}"/>
          </ac:grpSpMkLst>
        </pc:grpChg>
        <pc:grpChg chg="add mod">
          <ac:chgData name="Hongjian Li" userId="3b2471f6-d396-4270-bb1b-9dbb241cb9be" providerId="ADAL" clId="{DC87A64F-0039-A54E-AB19-EBABA9852CEE}" dt="2021-12-08T02:37:56.089" v="781" actId="571"/>
          <ac:grpSpMkLst>
            <pc:docMk/>
            <pc:sldMk cId="0" sldId="350"/>
            <ac:grpSpMk id="34" creationId="{E2C0A442-706C-034F-B6F0-8171084EF2C3}"/>
          </ac:grpSpMkLst>
        </pc:grpChg>
        <pc:grpChg chg="add mod">
          <ac:chgData name="Hongjian Li" userId="3b2471f6-d396-4270-bb1b-9dbb241cb9be" providerId="ADAL" clId="{DC87A64F-0039-A54E-AB19-EBABA9852CEE}" dt="2021-12-08T02:37:56.089" v="781" actId="571"/>
          <ac:grpSpMkLst>
            <pc:docMk/>
            <pc:sldMk cId="0" sldId="350"/>
            <ac:grpSpMk id="39" creationId="{F40ED1D8-7CC4-604C-92F0-3BB81317134C}"/>
          </ac:grpSpMkLst>
        </pc:grpChg>
        <pc:grpChg chg="add mod">
          <ac:chgData name="Hongjian Li" userId="3b2471f6-d396-4270-bb1b-9dbb241cb9be" providerId="ADAL" clId="{DC87A64F-0039-A54E-AB19-EBABA9852CEE}" dt="2021-12-08T02:37:56.089" v="781" actId="571"/>
          <ac:grpSpMkLst>
            <pc:docMk/>
            <pc:sldMk cId="0" sldId="350"/>
            <ac:grpSpMk id="44" creationId="{F61AD488-7ADB-B541-A445-BA086524A039}"/>
          </ac:grpSpMkLst>
        </pc:grpChg>
        <pc:grpChg chg="add mod">
          <ac:chgData name="Hongjian Li" userId="3b2471f6-d396-4270-bb1b-9dbb241cb9be" providerId="ADAL" clId="{DC87A64F-0039-A54E-AB19-EBABA9852CEE}" dt="2021-12-08T02:37:56.089" v="781" actId="571"/>
          <ac:grpSpMkLst>
            <pc:docMk/>
            <pc:sldMk cId="0" sldId="350"/>
            <ac:grpSpMk id="49" creationId="{655EC014-4D98-E941-92D1-3067269D2075}"/>
          </ac:grpSpMkLst>
        </pc:grpChg>
        <pc:grpChg chg="mod">
          <ac:chgData name="Hongjian Li" userId="3b2471f6-d396-4270-bb1b-9dbb241cb9be" providerId="ADAL" clId="{DC87A64F-0039-A54E-AB19-EBABA9852CEE}" dt="2021-12-08T02:38:03.003" v="782" actId="1076"/>
          <ac:grpSpMkLst>
            <pc:docMk/>
            <pc:sldMk cId="0" sldId="350"/>
            <ac:grpSpMk id="4261" creationId="{00000000-0000-0000-0000-000000000000}"/>
          </ac:grpSpMkLst>
        </pc:grpChg>
        <pc:grpChg chg="mod">
          <ac:chgData name="Hongjian Li" userId="3b2471f6-d396-4270-bb1b-9dbb241cb9be" providerId="ADAL" clId="{DC87A64F-0039-A54E-AB19-EBABA9852CEE}" dt="2021-12-08T02:38:03.003" v="782" actId="1076"/>
          <ac:grpSpMkLst>
            <pc:docMk/>
            <pc:sldMk cId="0" sldId="350"/>
            <ac:grpSpMk id="4266" creationId="{00000000-0000-0000-0000-000000000000}"/>
          </ac:grpSpMkLst>
        </pc:grpChg>
        <pc:grpChg chg="mod">
          <ac:chgData name="Hongjian Li" userId="3b2471f6-d396-4270-bb1b-9dbb241cb9be" providerId="ADAL" clId="{DC87A64F-0039-A54E-AB19-EBABA9852CEE}" dt="2021-12-08T02:38:03.003" v="782" actId="1076"/>
          <ac:grpSpMkLst>
            <pc:docMk/>
            <pc:sldMk cId="0" sldId="350"/>
            <ac:grpSpMk id="4271" creationId="{00000000-0000-0000-0000-000000000000}"/>
          </ac:grpSpMkLst>
        </pc:grpChg>
        <pc:grpChg chg="mod">
          <ac:chgData name="Hongjian Li" userId="3b2471f6-d396-4270-bb1b-9dbb241cb9be" providerId="ADAL" clId="{DC87A64F-0039-A54E-AB19-EBABA9852CEE}" dt="2021-12-08T02:38:03.003" v="782" actId="1076"/>
          <ac:grpSpMkLst>
            <pc:docMk/>
            <pc:sldMk cId="0" sldId="350"/>
            <ac:grpSpMk id="4276" creationId="{00000000-0000-0000-0000-000000000000}"/>
          </ac:grpSpMkLst>
        </pc:grpChg>
        <pc:grpChg chg="mod">
          <ac:chgData name="Hongjian Li" userId="3b2471f6-d396-4270-bb1b-9dbb241cb9be" providerId="ADAL" clId="{DC87A64F-0039-A54E-AB19-EBABA9852CEE}" dt="2021-12-08T02:38:03.003" v="782" actId="1076"/>
          <ac:grpSpMkLst>
            <pc:docMk/>
            <pc:sldMk cId="0" sldId="350"/>
            <ac:grpSpMk id="4283" creationId="{00000000-0000-0000-0000-000000000000}"/>
          </ac:grpSpMkLst>
        </pc:grpChg>
      </pc:sldChg>
      <pc:sldChg chg="del">
        <pc:chgData name="Hongjian Li" userId="3b2471f6-d396-4270-bb1b-9dbb241cb9be" providerId="ADAL" clId="{DC87A64F-0039-A54E-AB19-EBABA9852CEE}" dt="2021-12-08T16:05:06.468" v="1565" actId="2696"/>
        <pc:sldMkLst>
          <pc:docMk/>
          <pc:sldMk cId="261186725" sldId="357"/>
        </pc:sldMkLst>
      </pc:sldChg>
      <pc:sldChg chg="modSp mod">
        <pc:chgData name="Hongjian Li" userId="3b2471f6-d396-4270-bb1b-9dbb241cb9be" providerId="ADAL" clId="{DC87A64F-0039-A54E-AB19-EBABA9852CEE}" dt="2021-12-08T16:03:55.619" v="1564" actId="20577"/>
        <pc:sldMkLst>
          <pc:docMk/>
          <pc:sldMk cId="293342307" sldId="358"/>
        </pc:sldMkLst>
        <pc:spChg chg="mod">
          <ac:chgData name="Hongjian Li" userId="3b2471f6-d396-4270-bb1b-9dbb241cb9be" providerId="ADAL" clId="{DC87A64F-0039-A54E-AB19-EBABA9852CEE}" dt="2021-12-08T16:01:52.523" v="1558" actId="20577"/>
          <ac:spMkLst>
            <pc:docMk/>
            <pc:sldMk cId="293342307" sldId="358"/>
            <ac:spMk id="11" creationId="{495536A4-5CE4-4B91-9A00-E171A1E654DE}"/>
          </ac:spMkLst>
        </pc:spChg>
        <pc:spChg chg="mod">
          <ac:chgData name="Hongjian Li" userId="3b2471f6-d396-4270-bb1b-9dbb241cb9be" providerId="ADAL" clId="{DC87A64F-0039-A54E-AB19-EBABA9852CEE}" dt="2021-12-08T16:01:26.717" v="1529" actId="20577"/>
          <ac:spMkLst>
            <pc:docMk/>
            <pc:sldMk cId="293342307" sldId="358"/>
            <ac:spMk id="15" creationId="{4D7BC680-ADC8-4EBF-8061-408925354BC1}"/>
          </ac:spMkLst>
        </pc:spChg>
        <pc:spChg chg="mod">
          <ac:chgData name="Hongjian Li" userId="3b2471f6-d396-4270-bb1b-9dbb241cb9be" providerId="ADAL" clId="{DC87A64F-0039-A54E-AB19-EBABA9852CEE}" dt="2021-12-08T16:03:55.619" v="1564" actId="20577"/>
          <ac:spMkLst>
            <pc:docMk/>
            <pc:sldMk cId="293342307" sldId="358"/>
            <ac:spMk id="16" creationId="{DCDC9CE9-979D-45B4-9BA8-C2E24B42B6FB}"/>
          </ac:spMkLst>
        </pc:spChg>
        <pc:spChg chg="mod">
          <ac:chgData name="Hongjian Li" userId="3b2471f6-d396-4270-bb1b-9dbb241cb9be" providerId="ADAL" clId="{DC87A64F-0039-A54E-AB19-EBABA9852CEE}" dt="2021-12-08T15:58:09.042" v="1519" actId="20577"/>
          <ac:spMkLst>
            <pc:docMk/>
            <pc:sldMk cId="293342307" sldId="358"/>
            <ac:spMk id="143" creationId="{00000000-0000-0000-0000-000000000000}"/>
          </ac:spMkLst>
        </pc:spChg>
      </pc:sldChg>
    </pc:docChg>
  </pc:docChgLst>
  <pc:docChgLst>
    <pc:chgData name="Hongjian Li" userId="S::hongjian.li@rotman.utoronto.ca::3b2471f6-d396-4270-bb1b-9dbb241cb9be" providerId="AD" clId="Web-{FA386DCA-764B-42C9-A494-7B80510EF557}"/>
    <pc:docChg chg="modSld sldOrd">
      <pc:chgData name="Hongjian Li" userId="S::hongjian.li@rotman.utoronto.ca::3b2471f6-d396-4270-bb1b-9dbb241cb9be" providerId="AD" clId="Web-{FA386DCA-764B-42C9-A494-7B80510EF557}" dt="2021-12-08T15:29:34.454" v="338" actId="1076"/>
      <pc:docMkLst>
        <pc:docMk/>
      </pc:docMkLst>
      <pc:sldChg chg="ord">
        <pc:chgData name="Hongjian Li" userId="S::hongjian.li@rotman.utoronto.ca::3b2471f6-d396-4270-bb1b-9dbb241cb9be" providerId="AD" clId="Web-{FA386DCA-764B-42C9-A494-7B80510EF557}" dt="2021-12-08T15:03:09.570" v="337"/>
        <pc:sldMkLst>
          <pc:docMk/>
          <pc:sldMk cId="0" sldId="268"/>
        </pc:sldMkLst>
      </pc:sldChg>
      <pc:sldChg chg="ord">
        <pc:chgData name="Hongjian Li" userId="S::hongjian.li@rotman.utoronto.ca::3b2471f6-d396-4270-bb1b-9dbb241cb9be" providerId="AD" clId="Web-{FA386DCA-764B-42C9-A494-7B80510EF557}" dt="2021-12-08T14:51:30.076" v="204"/>
        <pc:sldMkLst>
          <pc:docMk/>
          <pc:sldMk cId="0" sldId="270"/>
        </pc:sldMkLst>
      </pc:sldChg>
      <pc:sldChg chg="addSp delSp modSp">
        <pc:chgData name="Hongjian Li" userId="S::hongjian.li@rotman.utoronto.ca::3b2471f6-d396-4270-bb1b-9dbb241cb9be" providerId="AD" clId="Web-{FA386DCA-764B-42C9-A494-7B80510EF557}" dt="2021-12-08T15:01:00.615" v="334" actId="20577"/>
        <pc:sldMkLst>
          <pc:docMk/>
          <pc:sldMk cId="0" sldId="315"/>
        </pc:sldMkLst>
        <pc:spChg chg="add del mod">
          <ac:chgData name="Hongjian Li" userId="S::hongjian.li@rotman.utoronto.ca::3b2471f6-d396-4270-bb1b-9dbb241cb9be" providerId="AD" clId="Web-{FA386DCA-764B-42C9-A494-7B80510EF557}" dt="2021-12-08T14:42:36.818" v="18"/>
          <ac:spMkLst>
            <pc:docMk/>
            <pc:sldMk cId="0" sldId="315"/>
            <ac:spMk id="3" creationId="{2D4AC7AE-10C9-42E7-91D0-818A79E57AE7}"/>
          </ac:spMkLst>
        </pc:spChg>
        <pc:spChg chg="add del">
          <ac:chgData name="Hongjian Li" userId="S::hongjian.li@rotman.utoronto.ca::3b2471f6-d396-4270-bb1b-9dbb241cb9be" providerId="AD" clId="Web-{FA386DCA-764B-42C9-A494-7B80510EF557}" dt="2021-12-08T14:43:03.897" v="20"/>
          <ac:spMkLst>
            <pc:docMk/>
            <pc:sldMk cId="0" sldId="315"/>
            <ac:spMk id="4" creationId="{9ED31D56-1E44-4392-9EF1-B0C381D82DC3}"/>
          </ac:spMkLst>
        </pc:spChg>
        <pc:spChg chg="mod">
          <ac:chgData name="Hongjian Li" userId="S::hongjian.li@rotman.utoronto.ca::3b2471f6-d396-4270-bb1b-9dbb241cb9be" providerId="AD" clId="Web-{FA386DCA-764B-42C9-A494-7B80510EF557}" dt="2021-12-08T14:41:57.568" v="1" actId="20577"/>
          <ac:spMkLst>
            <pc:docMk/>
            <pc:sldMk cId="0" sldId="315"/>
            <ac:spMk id="2342" creationId="{00000000-0000-0000-0000-000000000000}"/>
          </ac:spMkLst>
        </pc:spChg>
        <pc:spChg chg="del">
          <ac:chgData name="Hongjian Li" userId="S::hongjian.li@rotman.utoronto.ca::3b2471f6-d396-4270-bb1b-9dbb241cb9be" providerId="AD" clId="Web-{FA386DCA-764B-42C9-A494-7B80510EF557}" dt="2021-12-08T14:42:04.240" v="2"/>
          <ac:spMkLst>
            <pc:docMk/>
            <pc:sldMk cId="0" sldId="315"/>
            <ac:spMk id="2343" creationId="{00000000-0000-0000-0000-000000000000}"/>
          </ac:spMkLst>
        </pc:spChg>
        <pc:spChg chg="mod">
          <ac:chgData name="Hongjian Li" userId="S::hongjian.li@rotman.utoronto.ca::3b2471f6-d396-4270-bb1b-9dbb241cb9be" providerId="AD" clId="Web-{FA386DCA-764B-42C9-A494-7B80510EF557}" dt="2021-12-08T14:42:33.006" v="17" actId="20577"/>
          <ac:spMkLst>
            <pc:docMk/>
            <pc:sldMk cId="0" sldId="315"/>
            <ac:spMk id="2352" creationId="{00000000-0000-0000-0000-000000000000}"/>
          </ac:spMkLst>
        </pc:spChg>
        <pc:spChg chg="del">
          <ac:chgData name="Hongjian Li" userId="S::hongjian.li@rotman.utoronto.ca::3b2471f6-d396-4270-bb1b-9dbb241cb9be" providerId="AD" clId="Web-{FA386DCA-764B-42C9-A494-7B80510EF557}" dt="2021-12-08T14:42:07.381" v="3"/>
          <ac:spMkLst>
            <pc:docMk/>
            <pc:sldMk cId="0" sldId="315"/>
            <ac:spMk id="2353" creationId="{00000000-0000-0000-0000-000000000000}"/>
          </ac:spMkLst>
        </pc:spChg>
        <pc:spChg chg="mod">
          <ac:chgData name="Hongjian Li" userId="S::hongjian.li@rotman.utoronto.ca::3b2471f6-d396-4270-bb1b-9dbb241cb9be" providerId="AD" clId="Web-{FA386DCA-764B-42C9-A494-7B80510EF557}" dt="2021-12-08T14:45:02.774" v="52" actId="20577"/>
          <ac:spMkLst>
            <pc:docMk/>
            <pc:sldMk cId="0" sldId="315"/>
            <ac:spMk id="2361" creationId="{00000000-0000-0000-0000-000000000000}"/>
          </ac:spMkLst>
        </pc:spChg>
        <pc:spChg chg="mod">
          <ac:chgData name="Hongjian Li" userId="S::hongjian.li@rotman.utoronto.ca::3b2471f6-d396-4270-bb1b-9dbb241cb9be" providerId="AD" clId="Web-{FA386DCA-764B-42C9-A494-7B80510EF557}" dt="2021-12-08T14:48:23.417" v="142" actId="20577"/>
          <ac:spMkLst>
            <pc:docMk/>
            <pc:sldMk cId="0" sldId="315"/>
            <ac:spMk id="2362" creationId="{00000000-0000-0000-0000-000000000000}"/>
          </ac:spMkLst>
        </pc:spChg>
        <pc:spChg chg="mod">
          <ac:chgData name="Hongjian Li" userId="S::hongjian.li@rotman.utoronto.ca::3b2471f6-d396-4270-bb1b-9dbb241cb9be" providerId="AD" clId="Web-{FA386DCA-764B-42C9-A494-7B80510EF557}" dt="2021-12-08T14:45:59.509" v="78" actId="20577"/>
          <ac:spMkLst>
            <pc:docMk/>
            <pc:sldMk cId="0" sldId="315"/>
            <ac:spMk id="2363" creationId="{00000000-0000-0000-0000-000000000000}"/>
          </ac:spMkLst>
        </pc:spChg>
        <pc:spChg chg="mod">
          <ac:chgData name="Hongjian Li" userId="S::hongjian.li@rotman.utoronto.ca::3b2471f6-d396-4270-bb1b-9dbb241cb9be" providerId="AD" clId="Web-{FA386DCA-764B-42C9-A494-7B80510EF557}" dt="2021-12-08T14:48:27.839" v="143" actId="20577"/>
          <ac:spMkLst>
            <pc:docMk/>
            <pc:sldMk cId="0" sldId="315"/>
            <ac:spMk id="2364" creationId="{00000000-0000-0000-0000-000000000000}"/>
          </ac:spMkLst>
        </pc:spChg>
        <pc:spChg chg="mod">
          <ac:chgData name="Hongjian Li" userId="S::hongjian.li@rotman.utoronto.ca::3b2471f6-d396-4270-bb1b-9dbb241cb9be" providerId="AD" clId="Web-{FA386DCA-764B-42C9-A494-7B80510EF557}" dt="2021-12-08T15:00:35.287" v="331" actId="20577"/>
          <ac:spMkLst>
            <pc:docMk/>
            <pc:sldMk cId="0" sldId="315"/>
            <ac:spMk id="2365" creationId="{00000000-0000-0000-0000-000000000000}"/>
          </ac:spMkLst>
        </pc:spChg>
        <pc:spChg chg="mod">
          <ac:chgData name="Hongjian Li" userId="S::hongjian.li@rotman.utoronto.ca::3b2471f6-d396-4270-bb1b-9dbb241cb9be" providerId="AD" clId="Web-{FA386DCA-764B-42C9-A494-7B80510EF557}" dt="2021-12-08T15:00:42.271" v="332" actId="20577"/>
          <ac:spMkLst>
            <pc:docMk/>
            <pc:sldMk cId="0" sldId="315"/>
            <ac:spMk id="2366" creationId="{00000000-0000-0000-0000-000000000000}"/>
          </ac:spMkLst>
        </pc:spChg>
        <pc:spChg chg="mod">
          <ac:chgData name="Hongjian Li" userId="S::hongjian.li@rotman.utoronto.ca::3b2471f6-d396-4270-bb1b-9dbb241cb9be" providerId="AD" clId="Web-{FA386DCA-764B-42C9-A494-7B80510EF557}" dt="2021-12-08T14:50:45.638" v="163" actId="20577"/>
          <ac:spMkLst>
            <pc:docMk/>
            <pc:sldMk cId="0" sldId="315"/>
            <ac:spMk id="2367" creationId="{00000000-0000-0000-0000-000000000000}"/>
          </ac:spMkLst>
        </pc:spChg>
        <pc:spChg chg="mod">
          <ac:chgData name="Hongjian Li" userId="S::hongjian.li@rotman.utoronto.ca::3b2471f6-d396-4270-bb1b-9dbb241cb9be" providerId="AD" clId="Web-{FA386DCA-764B-42C9-A494-7B80510EF557}" dt="2021-12-08T14:51:09.763" v="188" actId="20577"/>
          <ac:spMkLst>
            <pc:docMk/>
            <pc:sldMk cId="0" sldId="315"/>
            <ac:spMk id="2368" creationId="{00000000-0000-0000-0000-000000000000}"/>
          </ac:spMkLst>
        </pc:spChg>
        <pc:spChg chg="mod">
          <ac:chgData name="Hongjian Li" userId="S::hongjian.li@rotman.utoronto.ca::3b2471f6-d396-4270-bb1b-9dbb241cb9be" providerId="AD" clId="Web-{FA386DCA-764B-42C9-A494-7B80510EF557}" dt="2021-12-08T14:51:20.232" v="203" actId="20577"/>
          <ac:spMkLst>
            <pc:docMk/>
            <pc:sldMk cId="0" sldId="315"/>
            <ac:spMk id="2369" creationId="{00000000-0000-0000-0000-000000000000}"/>
          </ac:spMkLst>
        </pc:spChg>
        <pc:spChg chg="mod">
          <ac:chgData name="Hongjian Li" userId="S::hongjian.li@rotman.utoronto.ca::3b2471f6-d396-4270-bb1b-9dbb241cb9be" providerId="AD" clId="Web-{FA386DCA-764B-42C9-A494-7B80510EF557}" dt="2021-12-08T14:54:46.922" v="302" actId="20577"/>
          <ac:spMkLst>
            <pc:docMk/>
            <pc:sldMk cId="0" sldId="315"/>
            <ac:spMk id="2370" creationId="{00000000-0000-0000-0000-000000000000}"/>
          </ac:spMkLst>
        </pc:spChg>
        <pc:spChg chg="mod">
          <ac:chgData name="Hongjian Li" userId="S::hongjian.li@rotman.utoronto.ca::3b2471f6-d396-4270-bb1b-9dbb241cb9be" providerId="AD" clId="Web-{FA386DCA-764B-42C9-A494-7B80510EF557}" dt="2021-12-08T15:01:00.615" v="334" actId="20577"/>
          <ac:spMkLst>
            <pc:docMk/>
            <pc:sldMk cId="0" sldId="315"/>
            <ac:spMk id="2371" creationId="{00000000-0000-0000-0000-000000000000}"/>
          </ac:spMkLst>
        </pc:spChg>
        <pc:spChg chg="mod">
          <ac:chgData name="Hongjian Li" userId="S::hongjian.li@rotman.utoronto.ca::3b2471f6-d396-4270-bb1b-9dbb241cb9be" providerId="AD" clId="Web-{FA386DCA-764B-42C9-A494-7B80510EF557}" dt="2021-12-08T14:55:38.954" v="317" actId="20577"/>
          <ac:spMkLst>
            <pc:docMk/>
            <pc:sldMk cId="0" sldId="315"/>
            <ac:spMk id="2372" creationId="{00000000-0000-0000-0000-000000000000}"/>
          </ac:spMkLst>
        </pc:spChg>
      </pc:sldChg>
      <pc:sldChg chg="addSp delSp modSp">
        <pc:chgData name="Hongjian Li" userId="S::hongjian.li@rotman.utoronto.ca::3b2471f6-d396-4270-bb1b-9dbb241cb9be" providerId="AD" clId="Web-{FA386DCA-764B-42C9-A494-7B80510EF557}" dt="2021-12-08T15:01:23.881" v="336"/>
        <pc:sldMkLst>
          <pc:docMk/>
          <pc:sldMk cId="1081065899" sldId="356"/>
        </pc:sldMkLst>
        <pc:picChg chg="add del mod">
          <ac:chgData name="Hongjian Li" userId="S::hongjian.li@rotman.utoronto.ca::3b2471f6-d396-4270-bb1b-9dbb241cb9be" providerId="AD" clId="Web-{FA386DCA-764B-42C9-A494-7B80510EF557}" dt="2021-12-08T15:01:23.881" v="336"/>
          <ac:picMkLst>
            <pc:docMk/>
            <pc:sldMk cId="1081065899" sldId="356"/>
            <ac:picMk id="2" creationId="{7517BA31-B22D-45F1-8903-DC1E443B78A4}"/>
          </ac:picMkLst>
        </pc:picChg>
      </pc:sldChg>
      <pc:sldChg chg="modSp">
        <pc:chgData name="Hongjian Li" userId="S::hongjian.li@rotman.utoronto.ca::3b2471f6-d396-4270-bb1b-9dbb241cb9be" providerId="AD" clId="Web-{FA386DCA-764B-42C9-A494-7B80510EF557}" dt="2021-12-08T15:29:34.454" v="338" actId="1076"/>
        <pc:sldMkLst>
          <pc:docMk/>
          <pc:sldMk cId="261186725" sldId="357"/>
        </pc:sldMkLst>
        <pc:picChg chg="mod">
          <ac:chgData name="Hongjian Li" userId="S::hongjian.li@rotman.utoronto.ca::3b2471f6-d396-4270-bb1b-9dbb241cb9be" providerId="AD" clId="Web-{FA386DCA-764B-42C9-A494-7B80510EF557}" dt="2021-12-08T15:29:34.454" v="338" actId="1076"/>
          <ac:picMkLst>
            <pc:docMk/>
            <pc:sldMk cId="261186725" sldId="357"/>
            <ac:picMk id="4" creationId="{21986037-DEF5-49DB-A07A-0A26775FC420}"/>
          </ac:picMkLst>
        </pc:picChg>
      </pc:sldChg>
    </pc:docChg>
  </pc:docChgLst>
  <pc:docChgLst>
    <pc:chgData name="Xiaowei Jin" userId="c824436f-1e95-4137-9335-8fd2da30ec55" providerId="ADAL" clId="{87023B92-1648-F949-9705-58F3283121F6}"/>
    <pc:docChg chg="undo custSel modSld sldOrd">
      <pc:chgData name="Xiaowei Jin" userId="c824436f-1e95-4137-9335-8fd2da30ec55" providerId="ADAL" clId="{87023B92-1648-F949-9705-58F3283121F6}" dt="2021-12-08T17:50:24.524" v="1425" actId="20577"/>
      <pc:docMkLst>
        <pc:docMk/>
      </pc:docMkLst>
      <pc:sldChg chg="modNotesTx">
        <pc:chgData name="Xiaowei Jin" userId="c824436f-1e95-4137-9335-8fd2da30ec55" providerId="ADAL" clId="{87023B92-1648-F949-9705-58F3283121F6}" dt="2021-12-08T17:50:24.524" v="1425" actId="20577"/>
        <pc:sldMkLst>
          <pc:docMk/>
          <pc:sldMk cId="0" sldId="258"/>
        </pc:sldMkLst>
      </pc:sldChg>
      <pc:sldChg chg="modSp">
        <pc:chgData name="Xiaowei Jin" userId="c824436f-1e95-4137-9335-8fd2da30ec55" providerId="ADAL" clId="{87023B92-1648-F949-9705-58F3283121F6}" dt="2021-12-08T16:30:11.048" v="235" actId="207"/>
        <pc:sldMkLst>
          <pc:docMk/>
          <pc:sldMk cId="0" sldId="260"/>
        </pc:sldMkLst>
        <pc:spChg chg="mod">
          <ac:chgData name="Xiaowei Jin" userId="c824436f-1e95-4137-9335-8fd2da30ec55" providerId="ADAL" clId="{87023B92-1648-F949-9705-58F3283121F6}" dt="2021-12-08T16:29:53.925" v="232" actId="207"/>
          <ac:spMkLst>
            <pc:docMk/>
            <pc:sldMk cId="0" sldId="260"/>
            <ac:spMk id="162" creationId="{00000000-0000-0000-0000-000000000000}"/>
          </ac:spMkLst>
        </pc:spChg>
        <pc:spChg chg="mod">
          <ac:chgData name="Xiaowei Jin" userId="c824436f-1e95-4137-9335-8fd2da30ec55" providerId="ADAL" clId="{87023B92-1648-F949-9705-58F3283121F6}" dt="2021-12-08T16:30:00.429" v="233" actId="207"/>
          <ac:spMkLst>
            <pc:docMk/>
            <pc:sldMk cId="0" sldId="260"/>
            <ac:spMk id="166" creationId="{00000000-0000-0000-0000-000000000000}"/>
          </ac:spMkLst>
        </pc:spChg>
        <pc:spChg chg="mod">
          <ac:chgData name="Xiaowei Jin" userId="c824436f-1e95-4137-9335-8fd2da30ec55" providerId="ADAL" clId="{87023B92-1648-F949-9705-58F3283121F6}" dt="2021-12-08T16:30:05.435" v="234" actId="207"/>
          <ac:spMkLst>
            <pc:docMk/>
            <pc:sldMk cId="0" sldId="260"/>
            <ac:spMk id="169" creationId="{00000000-0000-0000-0000-000000000000}"/>
          </ac:spMkLst>
        </pc:spChg>
        <pc:spChg chg="mod">
          <ac:chgData name="Xiaowei Jin" userId="c824436f-1e95-4137-9335-8fd2da30ec55" providerId="ADAL" clId="{87023B92-1648-F949-9705-58F3283121F6}" dt="2021-12-08T16:30:11.048" v="235" actId="207"/>
          <ac:spMkLst>
            <pc:docMk/>
            <pc:sldMk cId="0" sldId="260"/>
            <ac:spMk id="172" creationId="{00000000-0000-0000-0000-000000000000}"/>
          </ac:spMkLst>
        </pc:spChg>
        <pc:spChg chg="mod">
          <ac:chgData name="Xiaowei Jin" userId="c824436f-1e95-4137-9335-8fd2da30ec55" providerId="ADAL" clId="{87023B92-1648-F949-9705-58F3283121F6}" dt="2021-12-08T04:23:36.404" v="128" actId="20577"/>
          <ac:spMkLst>
            <pc:docMk/>
            <pc:sldMk cId="0" sldId="260"/>
            <ac:spMk id="176" creationId="{00000000-0000-0000-0000-000000000000}"/>
          </ac:spMkLst>
        </pc:spChg>
        <pc:spChg chg="mod">
          <ac:chgData name="Xiaowei Jin" userId="c824436f-1e95-4137-9335-8fd2da30ec55" providerId="ADAL" clId="{87023B92-1648-F949-9705-58F3283121F6}" dt="2021-12-08T04:23:59.595" v="176" actId="20577"/>
          <ac:spMkLst>
            <pc:docMk/>
            <pc:sldMk cId="0" sldId="260"/>
            <ac:spMk id="177" creationId="{00000000-0000-0000-0000-000000000000}"/>
          </ac:spMkLst>
        </pc:spChg>
        <pc:spChg chg="mod">
          <ac:chgData name="Xiaowei Jin" userId="c824436f-1e95-4137-9335-8fd2da30ec55" providerId="ADAL" clId="{87023B92-1648-F949-9705-58F3283121F6}" dt="2021-12-08T04:24:09.932" v="209" actId="20577"/>
          <ac:spMkLst>
            <pc:docMk/>
            <pc:sldMk cId="0" sldId="260"/>
            <ac:spMk id="178" creationId="{00000000-0000-0000-0000-000000000000}"/>
          </ac:spMkLst>
        </pc:spChg>
      </pc:sldChg>
      <pc:sldChg chg="modSp">
        <pc:chgData name="Xiaowei Jin" userId="c824436f-1e95-4137-9335-8fd2da30ec55" providerId="ADAL" clId="{87023B92-1648-F949-9705-58F3283121F6}" dt="2021-12-08T16:36:17.042" v="292" actId="20577"/>
        <pc:sldMkLst>
          <pc:docMk/>
          <pc:sldMk cId="0" sldId="262"/>
        </pc:sldMkLst>
        <pc:spChg chg="mod">
          <ac:chgData name="Xiaowei Jin" userId="c824436f-1e95-4137-9335-8fd2da30ec55" providerId="ADAL" clId="{87023B92-1648-F949-9705-58F3283121F6}" dt="2021-12-08T16:36:17.042" v="292" actId="20577"/>
          <ac:spMkLst>
            <pc:docMk/>
            <pc:sldMk cId="0" sldId="262"/>
            <ac:spMk id="2" creationId="{EE58C7AD-6036-4431-888B-7C1ED99A50B4}"/>
          </ac:spMkLst>
        </pc:spChg>
      </pc:sldChg>
      <pc:sldChg chg="modSp">
        <pc:chgData name="Xiaowei Jin" userId="c824436f-1e95-4137-9335-8fd2da30ec55" providerId="ADAL" clId="{87023B92-1648-F949-9705-58F3283121F6}" dt="2021-12-08T02:43:06.148" v="0" actId="1076"/>
        <pc:sldMkLst>
          <pc:docMk/>
          <pc:sldMk cId="0" sldId="263"/>
        </pc:sldMkLst>
        <pc:spChg chg="mod">
          <ac:chgData name="Xiaowei Jin" userId="c824436f-1e95-4137-9335-8fd2da30ec55" providerId="ADAL" clId="{87023B92-1648-F949-9705-58F3283121F6}" dt="2021-12-08T02:43:06.148" v="0" actId="1076"/>
          <ac:spMkLst>
            <pc:docMk/>
            <pc:sldMk cId="0" sldId="263"/>
            <ac:spMk id="248" creationId="{00000000-0000-0000-0000-000000000000}"/>
          </ac:spMkLst>
        </pc:spChg>
      </pc:sldChg>
      <pc:sldChg chg="delSp">
        <pc:chgData name="Xiaowei Jin" userId="c824436f-1e95-4137-9335-8fd2da30ec55" providerId="ADAL" clId="{87023B92-1648-F949-9705-58F3283121F6}" dt="2021-12-08T16:56:39.225" v="294" actId="478"/>
        <pc:sldMkLst>
          <pc:docMk/>
          <pc:sldMk cId="0" sldId="279"/>
        </pc:sldMkLst>
        <pc:spChg chg="del">
          <ac:chgData name="Xiaowei Jin" userId="c824436f-1e95-4137-9335-8fd2da30ec55" providerId="ADAL" clId="{87023B92-1648-F949-9705-58F3283121F6}" dt="2021-12-08T16:56:39.225" v="294" actId="478"/>
          <ac:spMkLst>
            <pc:docMk/>
            <pc:sldMk cId="0" sldId="279"/>
            <ac:spMk id="798" creationId="{00000000-0000-0000-0000-000000000000}"/>
          </ac:spMkLst>
        </pc:spChg>
      </pc:sldChg>
      <pc:sldChg chg="modSp ord">
        <pc:chgData name="Xiaowei Jin" userId="c824436f-1e95-4137-9335-8fd2da30ec55" providerId="ADAL" clId="{87023B92-1648-F949-9705-58F3283121F6}" dt="2021-12-08T04:09:26.804" v="28" actId="1076"/>
        <pc:sldMkLst>
          <pc:docMk/>
          <pc:sldMk cId="0" sldId="281"/>
        </pc:sldMkLst>
        <pc:spChg chg="mod">
          <ac:chgData name="Xiaowei Jin" userId="c824436f-1e95-4137-9335-8fd2da30ec55" providerId="ADAL" clId="{87023B92-1648-F949-9705-58F3283121F6}" dt="2021-12-08T04:09:26.804" v="28" actId="1076"/>
          <ac:spMkLst>
            <pc:docMk/>
            <pc:sldMk cId="0" sldId="281"/>
            <ac:spMk id="838" creationId="{00000000-0000-0000-0000-000000000000}"/>
          </ac:spMkLst>
        </pc:spChg>
        <pc:spChg chg="mod">
          <ac:chgData name="Xiaowei Jin" userId="c824436f-1e95-4137-9335-8fd2da30ec55" providerId="ADAL" clId="{87023B92-1648-F949-9705-58F3283121F6}" dt="2021-12-08T04:02:34.025" v="17" actId="20577"/>
          <ac:spMkLst>
            <pc:docMk/>
            <pc:sldMk cId="0" sldId="281"/>
            <ac:spMk id="843" creationId="{00000000-0000-0000-0000-000000000000}"/>
          </ac:spMkLst>
        </pc:spChg>
      </pc:sldChg>
      <pc:sldChg chg="modSp">
        <pc:chgData name="Xiaowei Jin" userId="c824436f-1e95-4137-9335-8fd2da30ec55" providerId="ADAL" clId="{87023B92-1648-F949-9705-58F3283121F6}" dt="2021-12-08T17:00:03.440" v="295" actId="1038"/>
        <pc:sldMkLst>
          <pc:docMk/>
          <pc:sldMk cId="0" sldId="286"/>
        </pc:sldMkLst>
        <pc:spChg chg="mod">
          <ac:chgData name="Xiaowei Jin" userId="c824436f-1e95-4137-9335-8fd2da30ec55" providerId="ADAL" clId="{87023B92-1648-F949-9705-58F3283121F6}" dt="2021-12-08T17:00:03.440" v="295" actId="1038"/>
          <ac:spMkLst>
            <pc:docMk/>
            <pc:sldMk cId="0" sldId="286"/>
            <ac:spMk id="25" creationId="{079AB3B2-A7AB-4B39-BF46-5101C713B2EC}"/>
          </ac:spMkLst>
        </pc:spChg>
      </pc:sldChg>
      <pc:sldChg chg="modSp">
        <pc:chgData name="Xiaowei Jin" userId="c824436f-1e95-4137-9335-8fd2da30ec55" providerId="ADAL" clId="{87023B92-1648-F949-9705-58F3283121F6}" dt="2021-12-08T17:14:01.906" v="309" actId="1037"/>
        <pc:sldMkLst>
          <pc:docMk/>
          <pc:sldMk cId="0" sldId="315"/>
        </pc:sldMkLst>
        <pc:picChg chg="mod">
          <ac:chgData name="Xiaowei Jin" userId="c824436f-1e95-4137-9335-8fd2da30ec55" providerId="ADAL" clId="{87023B92-1648-F949-9705-58F3283121F6}" dt="2021-12-08T17:14:01.906" v="309" actId="1037"/>
          <ac:picMkLst>
            <pc:docMk/>
            <pc:sldMk cId="0" sldId="315"/>
            <ac:picMk id="6" creationId="{528A6033-4BAB-44D0-AE50-3A8073E7E7ED}"/>
          </ac:picMkLst>
        </pc:picChg>
        <pc:picChg chg="mod">
          <ac:chgData name="Xiaowei Jin" userId="c824436f-1e95-4137-9335-8fd2da30ec55" providerId="ADAL" clId="{87023B92-1648-F949-9705-58F3283121F6}" dt="2021-12-08T17:13:59.214" v="304" actId="1037"/>
          <ac:picMkLst>
            <pc:docMk/>
            <pc:sldMk cId="0" sldId="315"/>
            <ac:picMk id="9" creationId="{8DF76053-34B7-4AC8-A172-62D47DF61748}"/>
          </ac:picMkLst>
        </pc:picChg>
      </pc:sldChg>
      <pc:sldChg chg="ord">
        <pc:chgData name="Xiaowei Jin" userId="c824436f-1e95-4137-9335-8fd2da30ec55" providerId="ADAL" clId="{87023B92-1648-F949-9705-58F3283121F6}" dt="2021-12-08T16:38:48.522" v="293"/>
        <pc:sldMkLst>
          <pc:docMk/>
          <pc:sldMk cId="1081065899" sldId="356"/>
        </pc:sldMkLst>
      </pc:sldChg>
      <pc:sldChg chg="modSp">
        <pc:chgData name="Xiaowei Jin" userId="c824436f-1e95-4137-9335-8fd2da30ec55" providerId="ADAL" clId="{87023B92-1648-F949-9705-58F3283121F6}" dt="2021-12-08T17:02:30.809" v="296" actId="113"/>
        <pc:sldMkLst>
          <pc:docMk/>
          <pc:sldMk cId="293342307" sldId="358"/>
        </pc:sldMkLst>
        <pc:spChg chg="mod">
          <ac:chgData name="Xiaowei Jin" userId="c824436f-1e95-4137-9335-8fd2da30ec55" providerId="ADAL" clId="{87023B92-1648-F949-9705-58F3283121F6}" dt="2021-12-08T17:02:30.809" v="296" actId="113"/>
          <ac:spMkLst>
            <pc:docMk/>
            <pc:sldMk cId="293342307" sldId="358"/>
            <ac:spMk id="19" creationId="{946049FF-607B-40F9-9853-238BB98CA21E}"/>
          </ac:spMkLst>
        </pc:spChg>
      </pc:sldChg>
    </pc:docChg>
  </pc:docChgLst>
  <pc:docChgLst>
    <pc:chgData name="Xiaowei Jin" userId="c824436f-1e95-4137-9335-8fd2da30ec55" providerId="ADAL" clId="{1904DFF1-22A7-4AF9-BC1E-03B3F890FD88}"/>
    <pc:docChg chg="modSld">
      <pc:chgData name="Xiaowei Jin" userId="c824436f-1e95-4137-9335-8fd2da30ec55" providerId="ADAL" clId="{1904DFF1-22A7-4AF9-BC1E-03B3F890FD88}" dt="2021-12-08T19:09:22.400" v="3"/>
      <pc:docMkLst>
        <pc:docMk/>
      </pc:docMkLst>
      <pc:sldChg chg="modSp mod modNotesTx">
        <pc:chgData name="Xiaowei Jin" userId="c824436f-1e95-4137-9335-8fd2da30ec55" providerId="ADAL" clId="{1904DFF1-22A7-4AF9-BC1E-03B3F890FD88}" dt="2021-12-08T19:09:05.649" v="2"/>
        <pc:sldMkLst>
          <pc:docMk/>
          <pc:sldMk cId="0" sldId="258"/>
        </pc:sldMkLst>
        <pc:spChg chg="mod">
          <ac:chgData name="Xiaowei Jin" userId="c824436f-1e95-4137-9335-8fd2da30ec55" providerId="ADAL" clId="{1904DFF1-22A7-4AF9-BC1E-03B3F890FD88}" dt="2021-12-08T17:53:30.249" v="0" actId="1076"/>
          <ac:spMkLst>
            <pc:docMk/>
            <pc:sldMk cId="0" sldId="258"/>
            <ac:spMk id="19" creationId="{946049FF-607B-40F9-9853-238BB98CA21E}"/>
          </ac:spMkLst>
        </pc:spChg>
      </pc:sldChg>
      <pc:sldChg chg="modNotesTx">
        <pc:chgData name="Xiaowei Jin" userId="c824436f-1e95-4137-9335-8fd2da30ec55" providerId="ADAL" clId="{1904DFF1-22A7-4AF9-BC1E-03B3F890FD88}" dt="2021-12-08T19:09:22.400" v="3"/>
        <pc:sldMkLst>
          <pc:docMk/>
          <pc:sldMk cId="0" sldId="344"/>
        </pc:sldMkLst>
      </pc:sldChg>
    </pc:docChg>
  </pc:docChgLst>
  <pc:docChgLst>
    <pc:chgData name="Sadia Nasir" userId="S::sadia.nasir@rotman.utoronto.ca::6905600a-d9d1-4ffa-9f6a-d09c3b420cd6" providerId="AD" clId="Web-{6C5B4B20-F786-4B72-909C-A30554DBC061}"/>
    <pc:docChg chg="modSld sldOrd">
      <pc:chgData name="Sadia Nasir" userId="S::sadia.nasir@rotman.utoronto.ca::6905600a-d9d1-4ffa-9f6a-d09c3b420cd6" providerId="AD" clId="Web-{6C5B4B20-F786-4B72-909C-A30554DBC061}" dt="2021-12-08T05:28:07.339" v="888" actId="1076"/>
      <pc:docMkLst>
        <pc:docMk/>
      </pc:docMkLst>
      <pc:sldChg chg="ord">
        <pc:chgData name="Sadia Nasir" userId="S::sadia.nasir@rotman.utoronto.ca::6905600a-d9d1-4ffa-9f6a-d09c3b420cd6" providerId="AD" clId="Web-{6C5B4B20-F786-4B72-909C-A30554DBC061}" dt="2021-12-08T05:20:22.581" v="841"/>
        <pc:sldMkLst>
          <pc:docMk/>
          <pc:sldMk cId="0" sldId="256"/>
        </pc:sldMkLst>
      </pc:sldChg>
      <pc:sldChg chg="addSp delSp modSp">
        <pc:chgData name="Sadia Nasir" userId="S::sadia.nasir@rotman.utoronto.ca::6905600a-d9d1-4ffa-9f6a-d09c3b420cd6" providerId="AD" clId="Web-{6C5B4B20-F786-4B72-909C-A30554DBC061}" dt="2021-12-08T05:28:07.339" v="888" actId="1076"/>
        <pc:sldMkLst>
          <pc:docMk/>
          <pc:sldMk cId="0" sldId="260"/>
        </pc:sldMkLst>
        <pc:spChg chg="add mod">
          <ac:chgData name="Sadia Nasir" userId="S::sadia.nasir@rotman.utoronto.ca::6905600a-d9d1-4ffa-9f6a-d09c3b420cd6" providerId="AD" clId="Web-{6C5B4B20-F786-4B72-909C-A30554DBC061}" dt="2021-12-08T05:26:03.884" v="882" actId="1076"/>
          <ac:spMkLst>
            <pc:docMk/>
            <pc:sldMk cId="0" sldId="260"/>
            <ac:spMk id="2" creationId="{64E37959-CF74-4FF9-97ED-8E209CFA9CB9}"/>
          </ac:spMkLst>
        </pc:spChg>
        <pc:spChg chg="add mod">
          <ac:chgData name="Sadia Nasir" userId="S::sadia.nasir@rotman.utoronto.ca::6905600a-d9d1-4ffa-9f6a-d09c3b420cd6" providerId="AD" clId="Web-{6C5B4B20-F786-4B72-909C-A30554DBC061}" dt="2021-12-08T04:24:09.673" v="830" actId="1076"/>
          <ac:spMkLst>
            <pc:docMk/>
            <pc:sldMk cId="0" sldId="260"/>
            <ac:spMk id="4" creationId="{92EC36D4-2591-4263-AC6F-2F804B30360E}"/>
          </ac:spMkLst>
        </pc:spChg>
        <pc:spChg chg="add mod">
          <ac:chgData name="Sadia Nasir" userId="S::sadia.nasir@rotman.utoronto.ca::6905600a-d9d1-4ffa-9f6a-d09c3b420cd6" providerId="AD" clId="Web-{6C5B4B20-F786-4B72-909C-A30554DBC061}" dt="2021-12-08T04:24:35.799" v="836" actId="1076"/>
          <ac:spMkLst>
            <pc:docMk/>
            <pc:sldMk cId="0" sldId="260"/>
            <ac:spMk id="5" creationId="{42467BD4-00CA-4033-B37B-78397CF93FC3}"/>
          </ac:spMkLst>
        </pc:spChg>
        <pc:spChg chg="mod">
          <ac:chgData name="Sadia Nasir" userId="S::sadia.nasir@rotman.utoronto.ca::6905600a-d9d1-4ffa-9f6a-d09c3b420cd6" providerId="AD" clId="Web-{6C5B4B20-F786-4B72-909C-A30554DBC061}" dt="2021-12-08T04:22:09.703" v="810" actId="20577"/>
          <ac:spMkLst>
            <pc:docMk/>
            <pc:sldMk cId="0" sldId="260"/>
            <ac:spMk id="166" creationId="{00000000-0000-0000-0000-000000000000}"/>
          </ac:spMkLst>
        </pc:spChg>
        <pc:spChg chg="mod">
          <ac:chgData name="Sadia Nasir" userId="S::sadia.nasir@rotman.utoronto.ca::6905600a-d9d1-4ffa-9f6a-d09c3b420cd6" providerId="AD" clId="Web-{6C5B4B20-F786-4B72-909C-A30554DBC061}" dt="2021-12-08T05:27:47.885" v="887" actId="1076"/>
          <ac:spMkLst>
            <pc:docMk/>
            <pc:sldMk cId="0" sldId="260"/>
            <ac:spMk id="176" creationId="{00000000-0000-0000-0000-000000000000}"/>
          </ac:spMkLst>
        </pc:spChg>
        <pc:spChg chg="mod">
          <ac:chgData name="Sadia Nasir" userId="S::sadia.nasir@rotman.utoronto.ca::6905600a-d9d1-4ffa-9f6a-d09c3b420cd6" providerId="AD" clId="Web-{6C5B4B20-F786-4B72-909C-A30554DBC061}" dt="2021-12-08T04:29:11.818" v="838"/>
          <ac:spMkLst>
            <pc:docMk/>
            <pc:sldMk cId="0" sldId="260"/>
            <ac:spMk id="177" creationId="{00000000-0000-0000-0000-000000000000}"/>
          </ac:spMkLst>
        </pc:spChg>
        <pc:spChg chg="mod">
          <ac:chgData name="Sadia Nasir" userId="S::sadia.nasir@rotman.utoronto.ca::6905600a-d9d1-4ffa-9f6a-d09c3b420cd6" providerId="AD" clId="Web-{6C5B4B20-F786-4B72-909C-A30554DBC061}" dt="2021-12-08T05:27:24.932" v="884" actId="1076"/>
          <ac:spMkLst>
            <pc:docMk/>
            <pc:sldMk cId="0" sldId="260"/>
            <ac:spMk id="178" creationId="{00000000-0000-0000-0000-000000000000}"/>
          </ac:spMkLst>
        </pc:spChg>
        <pc:spChg chg="del">
          <ac:chgData name="Sadia Nasir" userId="S::sadia.nasir@rotman.utoronto.ca::6905600a-d9d1-4ffa-9f6a-d09c3b420cd6" providerId="AD" clId="Web-{6C5B4B20-F786-4B72-909C-A30554DBC061}" dt="2021-12-08T04:23:35.048" v="825"/>
          <ac:spMkLst>
            <pc:docMk/>
            <pc:sldMk cId="0" sldId="260"/>
            <ac:spMk id="188" creationId="{00000000-0000-0000-0000-000000000000}"/>
          </ac:spMkLst>
        </pc:spChg>
        <pc:spChg chg="del">
          <ac:chgData name="Sadia Nasir" userId="S::sadia.nasir@rotman.utoronto.ca::6905600a-d9d1-4ffa-9f6a-d09c3b420cd6" providerId="AD" clId="Web-{6C5B4B20-F786-4B72-909C-A30554DBC061}" dt="2021-12-08T04:24:26.549" v="834"/>
          <ac:spMkLst>
            <pc:docMk/>
            <pc:sldMk cId="0" sldId="260"/>
            <ac:spMk id="191" creationId="{00000000-0000-0000-0000-000000000000}"/>
          </ac:spMkLst>
        </pc:spChg>
        <pc:grpChg chg="mod">
          <ac:chgData name="Sadia Nasir" userId="S::sadia.nasir@rotman.utoronto.ca::6905600a-d9d1-4ffa-9f6a-d09c3b420cd6" providerId="AD" clId="Web-{6C5B4B20-F786-4B72-909C-A30554DBC061}" dt="2021-12-08T05:28:07.339" v="888" actId="1076"/>
          <ac:grpSpMkLst>
            <pc:docMk/>
            <pc:sldMk cId="0" sldId="260"/>
            <ac:grpSpMk id="174" creationId="{00000000-0000-0000-0000-000000000000}"/>
          </ac:grpSpMkLst>
        </pc:grpChg>
        <pc:grpChg chg="del">
          <ac:chgData name="Sadia Nasir" userId="S::sadia.nasir@rotman.utoronto.ca::6905600a-d9d1-4ffa-9f6a-d09c3b420cd6" providerId="AD" clId="Web-{6C5B4B20-F786-4B72-909C-A30554DBC061}" dt="2021-12-08T04:23:35.048" v="825"/>
          <ac:grpSpMkLst>
            <pc:docMk/>
            <pc:sldMk cId="0" sldId="260"/>
            <ac:grpSpMk id="186" creationId="{00000000-0000-0000-0000-000000000000}"/>
          </ac:grpSpMkLst>
        </pc:grpChg>
        <pc:grpChg chg="del">
          <ac:chgData name="Sadia Nasir" userId="S::sadia.nasir@rotman.utoronto.ca::6905600a-d9d1-4ffa-9f6a-d09c3b420cd6" providerId="AD" clId="Web-{6C5B4B20-F786-4B72-909C-A30554DBC061}" dt="2021-12-08T04:24:26.549" v="834"/>
          <ac:grpSpMkLst>
            <pc:docMk/>
            <pc:sldMk cId="0" sldId="260"/>
            <ac:grpSpMk id="189" creationId="{00000000-0000-0000-0000-000000000000}"/>
          </ac:grpSpMkLst>
        </pc:grpChg>
      </pc:sldChg>
      <pc:sldChg chg="addSp delSp modSp ord">
        <pc:chgData name="Sadia Nasir" userId="S::sadia.nasir@rotman.utoronto.ca::6905600a-d9d1-4ffa-9f6a-d09c3b420cd6" providerId="AD" clId="Web-{6C5B4B20-F786-4B72-909C-A30554DBC061}" dt="2021-12-08T05:22:42.177" v="856" actId="1076"/>
        <pc:sldMkLst>
          <pc:docMk/>
          <pc:sldMk cId="0" sldId="262"/>
        </pc:sldMkLst>
        <pc:spChg chg="add mod">
          <ac:chgData name="Sadia Nasir" userId="S::sadia.nasir@rotman.utoronto.ca::6905600a-d9d1-4ffa-9f6a-d09c3b420cd6" providerId="AD" clId="Web-{6C5B4B20-F786-4B72-909C-A30554DBC061}" dt="2021-12-08T05:22:42.177" v="856" actId="1076"/>
          <ac:spMkLst>
            <pc:docMk/>
            <pc:sldMk cId="0" sldId="262"/>
            <ac:spMk id="2" creationId="{EE58C7AD-6036-4431-888B-7C1ED99A50B4}"/>
          </ac:spMkLst>
        </pc:spChg>
        <pc:spChg chg="add mod ord">
          <ac:chgData name="Sadia Nasir" userId="S::sadia.nasir@rotman.utoronto.ca::6905600a-d9d1-4ffa-9f6a-d09c3b420cd6" providerId="AD" clId="Web-{6C5B4B20-F786-4B72-909C-A30554DBC061}" dt="2021-12-08T05:22:16.896" v="851" actId="14100"/>
          <ac:spMkLst>
            <pc:docMk/>
            <pc:sldMk cId="0" sldId="262"/>
            <ac:spMk id="3" creationId="{68FD6DF9-E5DD-4993-843C-AFBEBD3F1877}"/>
          </ac:spMkLst>
        </pc:spChg>
        <pc:spChg chg="add del mod">
          <ac:chgData name="Sadia Nasir" userId="S::sadia.nasir@rotman.utoronto.ca::6905600a-d9d1-4ffa-9f6a-d09c3b420cd6" providerId="AD" clId="Web-{6C5B4B20-F786-4B72-909C-A30554DBC061}" dt="2021-12-08T03:29:10.937" v="714"/>
          <ac:spMkLst>
            <pc:docMk/>
            <pc:sldMk cId="0" sldId="262"/>
            <ac:spMk id="4" creationId="{10166D49-7D5C-4F61-9DBE-D903D5815BDD}"/>
          </ac:spMkLst>
        </pc:spChg>
        <pc:spChg chg="add mod ord">
          <ac:chgData name="Sadia Nasir" userId="S::sadia.nasir@rotman.utoronto.ca::6905600a-d9d1-4ffa-9f6a-d09c3b420cd6" providerId="AD" clId="Web-{6C5B4B20-F786-4B72-909C-A30554DBC061}" dt="2021-12-08T05:22:30.927" v="854" actId="14100"/>
          <ac:spMkLst>
            <pc:docMk/>
            <pc:sldMk cId="0" sldId="262"/>
            <ac:spMk id="21" creationId="{049890FA-68B8-4533-8D16-574A753FBA14}"/>
          </ac:spMkLst>
        </pc:spChg>
        <pc:spChg chg="mod">
          <ac:chgData name="Sadia Nasir" userId="S::sadia.nasir@rotman.utoronto.ca::6905600a-d9d1-4ffa-9f6a-d09c3b420cd6" providerId="AD" clId="Web-{6C5B4B20-F786-4B72-909C-A30554DBC061}" dt="2021-12-08T02:53:43.405" v="222" actId="20577"/>
          <ac:spMkLst>
            <pc:docMk/>
            <pc:sldMk cId="0" sldId="262"/>
            <ac:spMk id="230" creationId="{00000000-0000-0000-0000-000000000000}"/>
          </ac:spMkLst>
        </pc:spChg>
        <pc:spChg chg="mod">
          <ac:chgData name="Sadia Nasir" userId="S::sadia.nasir@rotman.utoronto.ca::6905600a-d9d1-4ffa-9f6a-d09c3b420cd6" providerId="AD" clId="Web-{6C5B4B20-F786-4B72-909C-A30554DBC061}" dt="2021-12-08T03:32:22.158" v="762" actId="20577"/>
          <ac:spMkLst>
            <pc:docMk/>
            <pc:sldMk cId="0" sldId="262"/>
            <ac:spMk id="231" creationId="{00000000-0000-0000-0000-000000000000}"/>
          </ac:spMkLst>
        </pc:spChg>
        <pc:spChg chg="del">
          <ac:chgData name="Sadia Nasir" userId="S::sadia.nasir@rotman.utoronto.ca::6905600a-d9d1-4ffa-9f6a-d09c3b420cd6" providerId="AD" clId="Web-{6C5B4B20-F786-4B72-909C-A30554DBC061}" dt="2021-12-08T03:29:46.172" v="728"/>
          <ac:spMkLst>
            <pc:docMk/>
            <pc:sldMk cId="0" sldId="262"/>
            <ac:spMk id="232" creationId="{00000000-0000-0000-0000-000000000000}"/>
          </ac:spMkLst>
        </pc:spChg>
        <pc:spChg chg="del">
          <ac:chgData name="Sadia Nasir" userId="S::sadia.nasir@rotman.utoronto.ca::6905600a-d9d1-4ffa-9f6a-d09c3b420cd6" providerId="AD" clId="Web-{6C5B4B20-F786-4B72-909C-A30554DBC061}" dt="2021-12-08T03:29:46.156" v="727"/>
          <ac:spMkLst>
            <pc:docMk/>
            <pc:sldMk cId="0" sldId="262"/>
            <ac:spMk id="233" creationId="{00000000-0000-0000-0000-000000000000}"/>
          </ac:spMkLst>
        </pc:spChg>
        <pc:spChg chg="mod">
          <ac:chgData name="Sadia Nasir" userId="S::sadia.nasir@rotman.utoronto.ca::6905600a-d9d1-4ffa-9f6a-d09c3b420cd6" providerId="AD" clId="Web-{6C5B4B20-F786-4B72-909C-A30554DBC061}" dt="2021-12-08T05:22:22.677" v="852" actId="1076"/>
          <ac:spMkLst>
            <pc:docMk/>
            <pc:sldMk cId="0" sldId="262"/>
            <ac:spMk id="234" creationId="{00000000-0000-0000-0000-000000000000}"/>
          </ac:spMkLst>
        </pc:spChg>
        <pc:spChg chg="del mod">
          <ac:chgData name="Sadia Nasir" userId="S::sadia.nasir@rotman.utoronto.ca::6905600a-d9d1-4ffa-9f6a-d09c3b420cd6" providerId="AD" clId="Web-{6C5B4B20-F786-4B72-909C-A30554DBC061}" dt="2021-12-08T03:29:46.156" v="726"/>
          <ac:spMkLst>
            <pc:docMk/>
            <pc:sldMk cId="0" sldId="262"/>
            <ac:spMk id="235" creationId="{00000000-0000-0000-0000-000000000000}"/>
          </ac:spMkLst>
        </pc:spChg>
        <pc:spChg chg="del">
          <ac:chgData name="Sadia Nasir" userId="S::sadia.nasir@rotman.utoronto.ca::6905600a-d9d1-4ffa-9f6a-d09c3b420cd6" providerId="AD" clId="Web-{6C5B4B20-F786-4B72-909C-A30554DBC061}" dt="2021-12-08T03:29:46.156" v="725"/>
          <ac:spMkLst>
            <pc:docMk/>
            <pc:sldMk cId="0" sldId="262"/>
            <ac:spMk id="236" creationId="{00000000-0000-0000-0000-000000000000}"/>
          </ac:spMkLst>
        </pc:spChg>
        <pc:spChg chg="del mod">
          <ac:chgData name="Sadia Nasir" userId="S::sadia.nasir@rotman.utoronto.ca::6905600a-d9d1-4ffa-9f6a-d09c3b420cd6" providerId="AD" clId="Web-{6C5B4B20-F786-4B72-909C-A30554DBC061}" dt="2021-12-08T03:06:12.354" v="406"/>
          <ac:spMkLst>
            <pc:docMk/>
            <pc:sldMk cId="0" sldId="262"/>
            <ac:spMk id="237" creationId="{00000000-0000-0000-0000-000000000000}"/>
          </ac:spMkLst>
        </pc:spChg>
        <pc:spChg chg="del">
          <ac:chgData name="Sadia Nasir" userId="S::sadia.nasir@rotman.utoronto.ca::6905600a-d9d1-4ffa-9f6a-d09c3b420cd6" providerId="AD" clId="Web-{6C5B4B20-F786-4B72-909C-A30554DBC061}" dt="2021-12-08T03:29:46.156" v="724"/>
          <ac:spMkLst>
            <pc:docMk/>
            <pc:sldMk cId="0" sldId="262"/>
            <ac:spMk id="238" creationId="{00000000-0000-0000-0000-000000000000}"/>
          </ac:spMkLst>
        </pc:spChg>
        <pc:spChg chg="del">
          <ac:chgData name="Sadia Nasir" userId="S::sadia.nasir@rotman.utoronto.ca::6905600a-d9d1-4ffa-9f6a-d09c3b420cd6" providerId="AD" clId="Web-{6C5B4B20-F786-4B72-909C-A30554DBC061}" dt="2021-12-08T03:29:46.156" v="723"/>
          <ac:spMkLst>
            <pc:docMk/>
            <pc:sldMk cId="0" sldId="262"/>
            <ac:spMk id="239" creationId="{00000000-0000-0000-0000-000000000000}"/>
          </ac:spMkLst>
        </pc:spChg>
        <pc:spChg chg="del">
          <ac:chgData name="Sadia Nasir" userId="S::sadia.nasir@rotman.utoronto.ca::6905600a-d9d1-4ffa-9f6a-d09c3b420cd6" providerId="AD" clId="Web-{6C5B4B20-F786-4B72-909C-A30554DBC061}" dt="2021-12-08T03:06:58.808" v="422"/>
          <ac:spMkLst>
            <pc:docMk/>
            <pc:sldMk cId="0" sldId="262"/>
            <ac:spMk id="240" creationId="{00000000-0000-0000-0000-000000000000}"/>
          </ac:spMkLst>
        </pc:spChg>
        <pc:spChg chg="del">
          <ac:chgData name="Sadia Nasir" userId="S::sadia.nasir@rotman.utoronto.ca::6905600a-d9d1-4ffa-9f6a-d09c3b420cd6" providerId="AD" clId="Web-{6C5B4B20-F786-4B72-909C-A30554DBC061}" dt="2021-12-08T03:29:46.156" v="722"/>
          <ac:spMkLst>
            <pc:docMk/>
            <pc:sldMk cId="0" sldId="262"/>
            <ac:spMk id="241" creationId="{00000000-0000-0000-0000-000000000000}"/>
          </ac:spMkLst>
        </pc:spChg>
        <pc:spChg chg="del">
          <ac:chgData name="Sadia Nasir" userId="S::sadia.nasir@rotman.utoronto.ca::6905600a-d9d1-4ffa-9f6a-d09c3b420cd6" providerId="AD" clId="Web-{6C5B4B20-F786-4B72-909C-A30554DBC061}" dt="2021-12-08T03:29:46.156" v="721"/>
          <ac:spMkLst>
            <pc:docMk/>
            <pc:sldMk cId="0" sldId="262"/>
            <ac:spMk id="242" creationId="{00000000-0000-0000-0000-000000000000}"/>
          </ac:spMkLst>
        </pc:spChg>
        <pc:spChg chg="del mod">
          <ac:chgData name="Sadia Nasir" userId="S::sadia.nasir@rotman.utoronto.ca::6905600a-d9d1-4ffa-9f6a-d09c3b420cd6" providerId="AD" clId="Web-{6C5B4B20-F786-4B72-909C-A30554DBC061}" dt="2021-12-08T03:06:55.776" v="421"/>
          <ac:spMkLst>
            <pc:docMk/>
            <pc:sldMk cId="0" sldId="262"/>
            <ac:spMk id="243" creationId="{00000000-0000-0000-0000-000000000000}"/>
          </ac:spMkLst>
        </pc:spChg>
      </pc:sldChg>
      <pc:sldChg chg="addSp delSp modSp">
        <pc:chgData name="Sadia Nasir" userId="S::sadia.nasir@rotman.utoronto.ca::6905600a-d9d1-4ffa-9f6a-d09c3b420cd6" providerId="AD" clId="Web-{6C5B4B20-F786-4B72-909C-A30554DBC061}" dt="2021-12-08T02:46:41.993" v="218"/>
        <pc:sldMkLst>
          <pc:docMk/>
          <pc:sldMk cId="0" sldId="263"/>
        </pc:sldMkLst>
        <pc:spChg chg="add del mod">
          <ac:chgData name="Sadia Nasir" userId="S::sadia.nasir@rotman.utoronto.ca::6905600a-d9d1-4ffa-9f6a-d09c3b420cd6" providerId="AD" clId="Web-{6C5B4B20-F786-4B72-909C-A30554DBC061}" dt="2021-12-08T02:46:41.993" v="218"/>
          <ac:spMkLst>
            <pc:docMk/>
            <pc:sldMk cId="0" sldId="263"/>
            <ac:spMk id="2" creationId="{7BF88A7B-4815-43F5-871B-42A5447D2909}"/>
          </ac:spMkLst>
        </pc:spChg>
      </pc:sldChg>
      <pc:sldChg chg="ord">
        <pc:chgData name="Sadia Nasir" userId="S::sadia.nasir@rotman.utoronto.ca::6905600a-d9d1-4ffa-9f6a-d09c3b420cd6" providerId="AD" clId="Web-{6C5B4B20-F786-4B72-909C-A30554DBC061}" dt="2021-12-08T02:22:10.643" v="57"/>
        <pc:sldMkLst>
          <pc:docMk/>
          <pc:sldMk cId="0" sldId="268"/>
        </pc:sldMkLst>
      </pc:sldChg>
      <pc:sldChg chg="addSp modSp">
        <pc:chgData name="Sadia Nasir" userId="S::sadia.nasir@rotman.utoronto.ca::6905600a-d9d1-4ffa-9f6a-d09c3b420cd6" providerId="AD" clId="Web-{6C5B4B20-F786-4B72-909C-A30554DBC061}" dt="2021-12-08T03:29:57.781" v="737" actId="1076"/>
        <pc:sldMkLst>
          <pc:docMk/>
          <pc:sldMk cId="0" sldId="269"/>
        </pc:sldMkLst>
        <pc:spChg chg="add mod">
          <ac:chgData name="Sadia Nasir" userId="S::sadia.nasir@rotman.utoronto.ca::6905600a-d9d1-4ffa-9f6a-d09c3b420cd6" providerId="AD" clId="Web-{6C5B4B20-F786-4B72-909C-A30554DBC061}" dt="2021-12-08T03:29:57.750" v="730" actId="1076"/>
          <ac:spMkLst>
            <pc:docMk/>
            <pc:sldMk cId="0" sldId="269"/>
            <ac:spMk id="11" creationId="{6B9ED04B-2923-47A0-84CE-1BCA1F87A509}"/>
          </ac:spMkLst>
        </pc:spChg>
        <pc:spChg chg="add mod">
          <ac:chgData name="Sadia Nasir" userId="S::sadia.nasir@rotman.utoronto.ca::6905600a-d9d1-4ffa-9f6a-d09c3b420cd6" providerId="AD" clId="Web-{6C5B4B20-F786-4B72-909C-A30554DBC061}" dt="2021-12-08T03:29:57.750" v="731" actId="1076"/>
          <ac:spMkLst>
            <pc:docMk/>
            <pc:sldMk cId="0" sldId="269"/>
            <ac:spMk id="12" creationId="{E26758CA-69E0-4203-9F28-454190617148}"/>
          </ac:spMkLst>
        </pc:spChg>
        <pc:spChg chg="add mod">
          <ac:chgData name="Sadia Nasir" userId="S::sadia.nasir@rotman.utoronto.ca::6905600a-d9d1-4ffa-9f6a-d09c3b420cd6" providerId="AD" clId="Web-{6C5B4B20-F786-4B72-909C-A30554DBC061}" dt="2021-12-08T03:29:57.766" v="732" actId="1076"/>
          <ac:spMkLst>
            <pc:docMk/>
            <pc:sldMk cId="0" sldId="269"/>
            <ac:spMk id="13" creationId="{4B7DABED-968C-41BE-883D-376E9ABEA772}"/>
          </ac:spMkLst>
        </pc:spChg>
        <pc:spChg chg="add mod">
          <ac:chgData name="Sadia Nasir" userId="S::sadia.nasir@rotman.utoronto.ca::6905600a-d9d1-4ffa-9f6a-d09c3b420cd6" providerId="AD" clId="Web-{6C5B4B20-F786-4B72-909C-A30554DBC061}" dt="2021-12-08T03:29:57.766" v="733" actId="1076"/>
          <ac:spMkLst>
            <pc:docMk/>
            <pc:sldMk cId="0" sldId="269"/>
            <ac:spMk id="14" creationId="{60A557DB-E225-4C69-8D4C-61C9C9D2CDEA}"/>
          </ac:spMkLst>
        </pc:spChg>
        <pc:spChg chg="add mod">
          <ac:chgData name="Sadia Nasir" userId="S::sadia.nasir@rotman.utoronto.ca::6905600a-d9d1-4ffa-9f6a-d09c3b420cd6" providerId="AD" clId="Web-{6C5B4B20-F786-4B72-909C-A30554DBC061}" dt="2021-12-08T03:29:57.766" v="734" actId="1076"/>
          <ac:spMkLst>
            <pc:docMk/>
            <pc:sldMk cId="0" sldId="269"/>
            <ac:spMk id="15" creationId="{456B73AB-CDE1-4BF0-BDB7-058D9A44E0DC}"/>
          </ac:spMkLst>
        </pc:spChg>
        <pc:spChg chg="add mod">
          <ac:chgData name="Sadia Nasir" userId="S::sadia.nasir@rotman.utoronto.ca::6905600a-d9d1-4ffa-9f6a-d09c3b420cd6" providerId="AD" clId="Web-{6C5B4B20-F786-4B72-909C-A30554DBC061}" dt="2021-12-08T03:29:57.781" v="735" actId="1076"/>
          <ac:spMkLst>
            <pc:docMk/>
            <pc:sldMk cId="0" sldId="269"/>
            <ac:spMk id="16" creationId="{97EBB884-16A3-4D28-91D1-83669912D4B3}"/>
          </ac:spMkLst>
        </pc:spChg>
        <pc:spChg chg="add mod">
          <ac:chgData name="Sadia Nasir" userId="S::sadia.nasir@rotman.utoronto.ca::6905600a-d9d1-4ffa-9f6a-d09c3b420cd6" providerId="AD" clId="Web-{6C5B4B20-F786-4B72-909C-A30554DBC061}" dt="2021-12-08T03:29:57.781" v="736" actId="1076"/>
          <ac:spMkLst>
            <pc:docMk/>
            <pc:sldMk cId="0" sldId="269"/>
            <ac:spMk id="17" creationId="{2E46D907-EFD5-428E-BE84-9E6261739429}"/>
          </ac:spMkLst>
        </pc:spChg>
        <pc:spChg chg="add mod">
          <ac:chgData name="Sadia Nasir" userId="S::sadia.nasir@rotman.utoronto.ca::6905600a-d9d1-4ffa-9f6a-d09c3b420cd6" providerId="AD" clId="Web-{6C5B4B20-F786-4B72-909C-A30554DBC061}" dt="2021-12-08T03:29:57.781" v="737" actId="1076"/>
          <ac:spMkLst>
            <pc:docMk/>
            <pc:sldMk cId="0" sldId="269"/>
            <ac:spMk id="18" creationId="{0ED09C00-4C05-43D2-9F35-2653158B27E4}"/>
          </ac:spMkLst>
        </pc:spChg>
      </pc:sldChg>
      <pc:sldChg chg="delSp modSp">
        <pc:chgData name="Sadia Nasir" userId="S::sadia.nasir@rotman.utoronto.ca::6905600a-d9d1-4ffa-9f6a-d09c3b420cd6" providerId="AD" clId="Web-{6C5B4B20-F786-4B72-909C-A30554DBC061}" dt="2021-12-08T02:20:47.719" v="56" actId="14100"/>
        <pc:sldMkLst>
          <pc:docMk/>
          <pc:sldMk cId="0" sldId="277"/>
        </pc:sldMkLst>
        <pc:spChg chg="mod">
          <ac:chgData name="Sadia Nasir" userId="S::sadia.nasir@rotman.utoronto.ca::6905600a-d9d1-4ffa-9f6a-d09c3b420cd6" providerId="AD" clId="Web-{6C5B4B20-F786-4B72-909C-A30554DBC061}" dt="2021-12-08T02:20:47.719" v="52" actId="14100"/>
          <ac:spMkLst>
            <pc:docMk/>
            <pc:sldMk cId="0" sldId="277"/>
            <ac:spMk id="726" creationId="{00000000-0000-0000-0000-000000000000}"/>
          </ac:spMkLst>
        </pc:spChg>
        <pc:spChg chg="mod">
          <ac:chgData name="Sadia Nasir" userId="S::sadia.nasir@rotman.utoronto.ca::6905600a-d9d1-4ffa-9f6a-d09c3b420cd6" providerId="AD" clId="Web-{6C5B4B20-F786-4B72-909C-A30554DBC061}" dt="2021-12-08T02:20:47.719" v="50" actId="14100"/>
          <ac:spMkLst>
            <pc:docMk/>
            <pc:sldMk cId="0" sldId="277"/>
            <ac:spMk id="731" creationId="{00000000-0000-0000-0000-000000000000}"/>
          </ac:spMkLst>
        </pc:spChg>
        <pc:spChg chg="mod">
          <ac:chgData name="Sadia Nasir" userId="S::sadia.nasir@rotman.utoronto.ca::6905600a-d9d1-4ffa-9f6a-d09c3b420cd6" providerId="AD" clId="Web-{6C5B4B20-F786-4B72-909C-A30554DBC061}" dt="2021-12-08T02:20:47.719" v="49" actId="14100"/>
          <ac:spMkLst>
            <pc:docMk/>
            <pc:sldMk cId="0" sldId="277"/>
            <ac:spMk id="733" creationId="{00000000-0000-0000-0000-000000000000}"/>
          </ac:spMkLst>
        </pc:spChg>
        <pc:spChg chg="del">
          <ac:chgData name="Sadia Nasir" userId="S::sadia.nasir@rotman.utoronto.ca::6905600a-d9d1-4ffa-9f6a-d09c3b420cd6" providerId="AD" clId="Web-{6C5B4B20-F786-4B72-909C-A30554DBC061}" dt="2021-12-08T02:14:11.964" v="0"/>
          <ac:spMkLst>
            <pc:docMk/>
            <pc:sldMk cId="0" sldId="277"/>
            <ac:spMk id="734" creationId="{00000000-0000-0000-0000-000000000000}"/>
          </ac:spMkLst>
        </pc:spChg>
        <pc:grpChg chg="mod">
          <ac:chgData name="Sadia Nasir" userId="S::sadia.nasir@rotman.utoronto.ca::6905600a-d9d1-4ffa-9f6a-d09c3b420cd6" providerId="AD" clId="Web-{6C5B4B20-F786-4B72-909C-A30554DBC061}" dt="2021-12-08T02:20:47.719" v="54" actId="14100"/>
          <ac:grpSpMkLst>
            <pc:docMk/>
            <pc:sldMk cId="0" sldId="277"/>
            <ac:grpSpMk id="704" creationId="{00000000-0000-0000-0000-000000000000}"/>
          </ac:grpSpMkLst>
        </pc:grpChg>
        <pc:grpChg chg="mod">
          <ac:chgData name="Sadia Nasir" userId="S::sadia.nasir@rotman.utoronto.ca::6905600a-d9d1-4ffa-9f6a-d09c3b420cd6" providerId="AD" clId="Web-{6C5B4B20-F786-4B72-909C-A30554DBC061}" dt="2021-12-08T02:20:47.719" v="53" actId="14100"/>
          <ac:grpSpMkLst>
            <pc:docMk/>
            <pc:sldMk cId="0" sldId="277"/>
            <ac:grpSpMk id="707" creationId="{00000000-0000-0000-0000-000000000000}"/>
          </ac:grpSpMkLst>
        </pc:grpChg>
        <pc:grpChg chg="mod">
          <ac:chgData name="Sadia Nasir" userId="S::sadia.nasir@rotman.utoronto.ca::6905600a-d9d1-4ffa-9f6a-d09c3b420cd6" providerId="AD" clId="Web-{6C5B4B20-F786-4B72-909C-A30554DBC061}" dt="2021-12-08T02:18:33.921" v="17" actId="1076"/>
          <ac:grpSpMkLst>
            <pc:docMk/>
            <pc:sldMk cId="0" sldId="277"/>
            <ac:grpSpMk id="725" creationId="{00000000-0000-0000-0000-000000000000}"/>
          </ac:grpSpMkLst>
        </pc:grpChg>
        <pc:grpChg chg="mod">
          <ac:chgData name="Sadia Nasir" userId="S::sadia.nasir@rotman.utoronto.ca::6905600a-d9d1-4ffa-9f6a-d09c3b420cd6" providerId="AD" clId="Web-{6C5B4B20-F786-4B72-909C-A30554DBC061}" dt="2021-12-08T02:20:47.719" v="51" actId="14100"/>
          <ac:grpSpMkLst>
            <pc:docMk/>
            <pc:sldMk cId="0" sldId="277"/>
            <ac:grpSpMk id="728" creationId="{00000000-0000-0000-0000-000000000000}"/>
          </ac:grpSpMkLst>
        </pc:grpChg>
        <pc:picChg chg="mod">
          <ac:chgData name="Sadia Nasir" userId="S::sadia.nasir@rotman.utoronto.ca::6905600a-d9d1-4ffa-9f6a-d09c3b420cd6" providerId="AD" clId="Web-{6C5B4B20-F786-4B72-909C-A30554DBC061}" dt="2021-12-08T02:20:47.719" v="48" actId="14100"/>
          <ac:picMkLst>
            <pc:docMk/>
            <pc:sldMk cId="0" sldId="277"/>
            <ac:picMk id="4" creationId="{AD029EB3-49C2-4A8F-B362-5D18CB5036C6}"/>
          </ac:picMkLst>
        </pc:picChg>
        <pc:cxnChg chg="mod">
          <ac:chgData name="Sadia Nasir" userId="S::sadia.nasir@rotman.utoronto.ca::6905600a-d9d1-4ffa-9f6a-d09c3b420cd6" providerId="AD" clId="Web-{6C5B4B20-F786-4B72-909C-A30554DBC061}" dt="2021-12-08T02:20:47.719" v="56" actId="14100"/>
          <ac:cxnSpMkLst>
            <pc:docMk/>
            <pc:sldMk cId="0" sldId="277"/>
            <ac:cxnSpMk id="686" creationId="{00000000-0000-0000-0000-000000000000}"/>
          </ac:cxnSpMkLst>
        </pc:cxnChg>
        <pc:cxnChg chg="mod">
          <ac:chgData name="Sadia Nasir" userId="S::sadia.nasir@rotman.utoronto.ca::6905600a-d9d1-4ffa-9f6a-d09c3b420cd6" providerId="AD" clId="Web-{6C5B4B20-F786-4B72-909C-A30554DBC061}" dt="2021-12-08T02:20:47.719" v="55" actId="14100"/>
          <ac:cxnSpMkLst>
            <pc:docMk/>
            <pc:sldMk cId="0" sldId="277"/>
            <ac:cxnSpMk id="687" creationId="{00000000-0000-0000-0000-000000000000}"/>
          </ac:cxnSpMkLst>
        </pc:cxnChg>
      </pc:sldChg>
      <pc:sldChg chg="modSp">
        <pc:chgData name="Sadia Nasir" userId="S::sadia.nasir@rotman.utoronto.ca::6905600a-d9d1-4ffa-9f6a-d09c3b420cd6" providerId="AD" clId="Web-{6C5B4B20-F786-4B72-909C-A30554DBC061}" dt="2021-12-08T04:10:16.645" v="804"/>
        <pc:sldMkLst>
          <pc:docMk/>
          <pc:sldMk cId="0" sldId="281"/>
        </pc:sldMkLst>
        <pc:spChg chg="mod">
          <ac:chgData name="Sadia Nasir" userId="S::sadia.nasir@rotman.utoronto.ca::6905600a-d9d1-4ffa-9f6a-d09c3b420cd6" providerId="AD" clId="Web-{6C5B4B20-F786-4B72-909C-A30554DBC061}" dt="2021-12-08T04:10:16.645" v="804"/>
          <ac:spMkLst>
            <pc:docMk/>
            <pc:sldMk cId="0" sldId="281"/>
            <ac:spMk id="838" creationId="{00000000-0000-0000-0000-000000000000}"/>
          </ac:spMkLst>
        </pc:spChg>
      </pc:sldChg>
      <pc:sldChg chg="modSp">
        <pc:chgData name="Sadia Nasir" userId="S::sadia.nasir@rotman.utoronto.ca::6905600a-d9d1-4ffa-9f6a-d09c3b420cd6" providerId="AD" clId="Web-{6C5B4B20-F786-4B72-909C-A30554DBC061}" dt="2021-12-08T03:27:23.513" v="696" actId="1076"/>
        <pc:sldMkLst>
          <pc:docMk/>
          <pc:sldMk cId="0" sldId="299"/>
        </pc:sldMkLst>
        <pc:spChg chg="mod">
          <ac:chgData name="Sadia Nasir" userId="S::sadia.nasir@rotman.utoronto.ca::6905600a-d9d1-4ffa-9f6a-d09c3b420cd6" providerId="AD" clId="Web-{6C5B4B20-F786-4B72-909C-A30554DBC061}" dt="2021-12-08T03:27:23.513" v="696" actId="1076"/>
          <ac:spMkLst>
            <pc:docMk/>
            <pc:sldMk cId="0" sldId="299"/>
            <ac:spMk id="1679" creationId="{00000000-0000-0000-0000-000000000000}"/>
          </ac:spMkLst>
        </pc:spChg>
      </pc:sldChg>
      <pc:sldChg chg="modSp">
        <pc:chgData name="Sadia Nasir" userId="S::sadia.nasir@rotman.utoronto.ca::6905600a-d9d1-4ffa-9f6a-d09c3b420cd6" providerId="AD" clId="Web-{6C5B4B20-F786-4B72-909C-A30554DBC061}" dt="2021-12-08T02:40:47.784" v="201" actId="20577"/>
        <pc:sldMkLst>
          <pc:docMk/>
          <pc:sldMk cId="0" sldId="350"/>
        </pc:sldMkLst>
        <pc:spChg chg="mod">
          <ac:chgData name="Sadia Nasir" userId="S::sadia.nasir@rotman.utoronto.ca::6905600a-d9d1-4ffa-9f6a-d09c3b420cd6" providerId="AD" clId="Web-{6C5B4B20-F786-4B72-909C-A30554DBC061}" dt="2021-12-08T02:34:53.826" v="171" actId="20577"/>
          <ac:spMkLst>
            <pc:docMk/>
            <pc:sldMk cId="0" sldId="350"/>
            <ac:spMk id="4270" creationId="{00000000-0000-0000-0000-000000000000}"/>
          </ac:spMkLst>
        </pc:spChg>
        <pc:spChg chg="mod">
          <ac:chgData name="Sadia Nasir" userId="S::sadia.nasir@rotman.utoronto.ca::6905600a-d9d1-4ffa-9f6a-d09c3b420cd6" providerId="AD" clId="Web-{6C5B4B20-F786-4B72-909C-A30554DBC061}" dt="2021-12-08T02:35:26.717" v="179" actId="20577"/>
          <ac:spMkLst>
            <pc:docMk/>
            <pc:sldMk cId="0" sldId="350"/>
            <ac:spMk id="4275" creationId="{00000000-0000-0000-0000-000000000000}"/>
          </ac:spMkLst>
        </pc:spChg>
        <pc:spChg chg="mod">
          <ac:chgData name="Sadia Nasir" userId="S::sadia.nasir@rotman.utoronto.ca::6905600a-d9d1-4ffa-9f6a-d09c3b420cd6" providerId="AD" clId="Web-{6C5B4B20-F786-4B72-909C-A30554DBC061}" dt="2021-12-08T02:40:47.784" v="201" actId="20577"/>
          <ac:spMkLst>
            <pc:docMk/>
            <pc:sldMk cId="0" sldId="350"/>
            <ac:spMk id="4280" creationId="{00000000-0000-0000-0000-000000000000}"/>
          </ac:spMkLst>
        </pc:spChg>
        <pc:spChg chg="mod">
          <ac:chgData name="Sadia Nasir" userId="S::sadia.nasir@rotman.utoronto.ca::6905600a-d9d1-4ffa-9f6a-d09c3b420cd6" providerId="AD" clId="Web-{6C5B4B20-F786-4B72-909C-A30554DBC061}" dt="2021-12-08T02:37:42.672" v="198" actId="14100"/>
          <ac:spMkLst>
            <pc:docMk/>
            <pc:sldMk cId="0" sldId="350"/>
            <ac:spMk id="4281" creationId="{00000000-0000-0000-0000-000000000000}"/>
          </ac:spMkLst>
        </pc:spChg>
        <pc:grpChg chg="mod">
          <ac:chgData name="Sadia Nasir" userId="S::sadia.nasir@rotman.utoronto.ca::6905600a-d9d1-4ffa-9f6a-d09c3b420cd6" providerId="AD" clId="Web-{6C5B4B20-F786-4B72-909C-A30554DBC061}" dt="2021-12-08T02:36:39.577" v="188" actId="1076"/>
          <ac:grpSpMkLst>
            <pc:docMk/>
            <pc:sldMk cId="0" sldId="350"/>
            <ac:grpSpMk id="4283" creationId="{00000000-0000-0000-0000-000000000000}"/>
          </ac:grpSpMkLst>
        </pc:grpChg>
      </pc:sldChg>
    </pc:docChg>
  </pc:docChgLst>
  <pc:docChgLst>
    <pc:chgData name="Xiaowei Jin" userId="S::xiaowei.jin@rotman.utoronto.ca::c824436f-1e95-4137-9335-8fd2da30ec55" providerId="AD" clId="Web-{BB0A038A-AFE2-42C1-939D-2C397228CA56}"/>
    <pc:docChg chg="modSld">
      <pc:chgData name="Xiaowei Jin" userId="S::xiaowei.jin@rotman.utoronto.ca::c824436f-1e95-4137-9335-8fd2da30ec55" providerId="AD" clId="Web-{BB0A038A-AFE2-42C1-939D-2C397228CA56}" dt="2021-12-08T02:49:51.892" v="4" actId="1076"/>
      <pc:docMkLst>
        <pc:docMk/>
      </pc:docMkLst>
      <pc:sldChg chg="addSp modSp">
        <pc:chgData name="Xiaowei Jin" userId="S::xiaowei.jin@rotman.utoronto.ca::c824436f-1e95-4137-9335-8fd2da30ec55" providerId="AD" clId="Web-{BB0A038A-AFE2-42C1-939D-2C397228CA56}" dt="2021-12-08T02:49:51.892" v="4" actId="1076"/>
        <pc:sldMkLst>
          <pc:docMk/>
          <pc:sldMk cId="0" sldId="258"/>
        </pc:sldMkLst>
        <pc:picChg chg="add mod">
          <ac:chgData name="Xiaowei Jin" userId="S::xiaowei.jin@rotman.utoronto.ca::c824436f-1e95-4137-9335-8fd2da30ec55" providerId="AD" clId="Web-{BB0A038A-AFE2-42C1-939D-2C397228CA56}" dt="2021-12-08T02:49:51.892" v="4" actId="1076"/>
          <ac:picMkLst>
            <pc:docMk/>
            <pc:sldMk cId="0" sldId="258"/>
            <ac:picMk id="2" creationId="{04181E3C-C9E0-4480-A30B-F53186F055BB}"/>
          </ac:picMkLst>
        </pc:picChg>
        <pc:picChg chg="add mod">
          <ac:chgData name="Xiaowei Jin" userId="S::xiaowei.jin@rotman.utoronto.ca::c824436f-1e95-4137-9335-8fd2da30ec55" providerId="AD" clId="Web-{BB0A038A-AFE2-42C1-939D-2C397228CA56}" dt="2021-12-08T02:49:51.626" v="3" actId="1076"/>
          <ac:picMkLst>
            <pc:docMk/>
            <pc:sldMk cId="0" sldId="258"/>
            <ac:picMk id="3" creationId="{D83E4733-DB71-4E22-A45E-A6774C4E6B8B}"/>
          </ac:picMkLst>
        </pc:picChg>
      </pc:sldChg>
    </pc:docChg>
  </pc:docChgLst>
  <pc:docChgLst>
    <pc:chgData name="Xiaowei Jin" userId="S::xiaowei.jin@rotman.utoronto.ca::c824436f-1e95-4137-9335-8fd2da30ec55" providerId="AD" clId="Web-{921027BB-9308-4C02-8982-758C3391A67F}"/>
    <pc:docChg chg="modSld">
      <pc:chgData name="Xiaowei Jin" userId="S::xiaowei.jin@rotman.utoronto.ca::c824436f-1e95-4137-9335-8fd2da30ec55" providerId="AD" clId="Web-{921027BB-9308-4C02-8982-758C3391A67F}" dt="2021-12-08T15:53:11.980" v="16" actId="1076"/>
      <pc:docMkLst>
        <pc:docMk/>
      </pc:docMkLst>
      <pc:sldChg chg="addSp delSp modSp">
        <pc:chgData name="Xiaowei Jin" userId="S::xiaowei.jin@rotman.utoronto.ca::c824436f-1e95-4137-9335-8fd2da30ec55" providerId="AD" clId="Web-{921027BB-9308-4C02-8982-758C3391A67F}" dt="2021-12-08T15:53:11.980" v="16" actId="1076"/>
        <pc:sldMkLst>
          <pc:docMk/>
          <pc:sldMk cId="261186725" sldId="357"/>
        </pc:sldMkLst>
        <pc:picChg chg="del">
          <ac:chgData name="Xiaowei Jin" userId="S::xiaowei.jin@rotman.utoronto.ca::c824436f-1e95-4137-9335-8fd2da30ec55" providerId="AD" clId="Web-{921027BB-9308-4C02-8982-758C3391A67F}" dt="2021-12-08T15:52:26.854" v="9"/>
          <ac:picMkLst>
            <pc:docMk/>
            <pc:sldMk cId="261186725" sldId="357"/>
            <ac:picMk id="4" creationId="{21986037-DEF5-49DB-A07A-0A26775FC420}"/>
          </ac:picMkLst>
        </pc:picChg>
        <pc:picChg chg="add del mod">
          <ac:chgData name="Xiaowei Jin" userId="S::xiaowei.jin@rotman.utoronto.ca::c824436f-1e95-4137-9335-8fd2da30ec55" providerId="AD" clId="Web-{921027BB-9308-4C02-8982-758C3391A67F}" dt="2021-12-08T15:52:30.651" v="10"/>
          <ac:picMkLst>
            <pc:docMk/>
            <pc:sldMk cId="261186725" sldId="357"/>
            <ac:picMk id="5" creationId="{957773D3-4DF9-4D94-A212-690E3AFD24C3}"/>
          </ac:picMkLst>
        </pc:picChg>
        <pc:picChg chg="add del mod">
          <ac:chgData name="Xiaowei Jin" userId="S::xiaowei.jin@rotman.utoronto.ca::c824436f-1e95-4137-9335-8fd2da30ec55" providerId="AD" clId="Web-{921027BB-9308-4C02-8982-758C3391A67F}" dt="2021-12-08T15:52:35.354" v="11"/>
          <ac:picMkLst>
            <pc:docMk/>
            <pc:sldMk cId="261186725" sldId="357"/>
            <ac:picMk id="6" creationId="{84128C14-A0A9-4448-809C-5C2E5B1FEB4F}"/>
          </ac:picMkLst>
        </pc:picChg>
        <pc:picChg chg="add mod">
          <ac:chgData name="Xiaowei Jin" userId="S::xiaowei.jin@rotman.utoronto.ca::c824436f-1e95-4137-9335-8fd2da30ec55" providerId="AD" clId="Web-{921027BB-9308-4C02-8982-758C3391A67F}" dt="2021-12-08T15:53:11.980" v="16" actId="1076"/>
          <ac:picMkLst>
            <pc:docMk/>
            <pc:sldMk cId="261186725" sldId="357"/>
            <ac:picMk id="7" creationId="{EA3A7682-800D-484C-891A-84A80774576F}"/>
          </ac:picMkLst>
        </pc:picChg>
        <pc:picChg chg="add mod">
          <ac:chgData name="Xiaowei Jin" userId="S::xiaowei.jin@rotman.utoronto.ca::c824436f-1e95-4137-9335-8fd2da30ec55" providerId="AD" clId="Web-{921027BB-9308-4C02-8982-758C3391A67F}" dt="2021-12-08T15:53:02.636" v="15" actId="1076"/>
          <ac:picMkLst>
            <pc:docMk/>
            <pc:sldMk cId="261186725" sldId="357"/>
            <ac:picMk id="8" creationId="{A04D5308-B3C7-4B69-813A-654276653CDD}"/>
          </ac:picMkLst>
        </pc:picChg>
      </pc:sldChg>
    </pc:docChg>
  </pc:docChgLst>
  <pc:docChgLst>
    <pc:chgData name="Xiaowei Jin" userId="S::xiaowei.jin@rotman.utoronto.ca::c824436f-1e95-4137-9335-8fd2da30ec55" providerId="AD" clId="Web-{40C74987-17D2-4298-86DB-060444ED5912}"/>
    <pc:docChg chg="modSld">
      <pc:chgData name="Xiaowei Jin" userId="S::xiaowei.jin@rotman.utoronto.ca::c824436f-1e95-4137-9335-8fd2da30ec55" providerId="AD" clId="Web-{40C74987-17D2-4298-86DB-060444ED5912}" dt="2021-12-08T03:36:00.360" v="0"/>
      <pc:docMkLst>
        <pc:docMk/>
      </pc:docMkLst>
      <pc:sldChg chg="addSp modSp">
        <pc:chgData name="Xiaowei Jin" userId="S::xiaowei.jin@rotman.utoronto.ca::c824436f-1e95-4137-9335-8fd2da30ec55" providerId="AD" clId="Web-{40C74987-17D2-4298-86DB-060444ED5912}" dt="2021-12-08T03:36:00.360" v="0"/>
        <pc:sldMkLst>
          <pc:docMk/>
          <pc:sldMk cId="0" sldId="344"/>
        </pc:sldMkLst>
        <pc:picChg chg="add mod">
          <ac:chgData name="Xiaowei Jin" userId="S::xiaowei.jin@rotman.utoronto.ca::c824436f-1e95-4137-9335-8fd2da30ec55" providerId="AD" clId="Web-{40C74987-17D2-4298-86DB-060444ED5912}" dt="2021-12-08T03:36:00.360" v="0"/>
          <ac:picMkLst>
            <pc:docMk/>
            <pc:sldMk cId="0" sldId="344"/>
            <ac:picMk id="2" creationId="{D65037FA-D08E-4EBB-8EBA-FCEED1DA174B}"/>
          </ac:picMkLst>
        </pc:picChg>
      </pc:sldChg>
    </pc:docChg>
  </pc:docChgLst>
  <pc:docChgLst>
    <pc:chgData name="Xiaowei Jin" userId="S::xiaowei.jin@rotman.utoronto.ca::c824436f-1e95-4137-9335-8fd2da30ec55" providerId="AD" clId="Web-{9CB2322E-33B9-4419-B592-6913978B8490}"/>
    <pc:docChg chg="addSld modSld">
      <pc:chgData name="Xiaowei Jin" userId="S::xiaowei.jin@rotman.utoronto.ca::c824436f-1e95-4137-9335-8fd2da30ec55" providerId="AD" clId="Web-{9CB2322E-33B9-4419-B592-6913978B8490}" dt="2021-12-08T15:27:27.737" v="3" actId="14100"/>
      <pc:docMkLst>
        <pc:docMk/>
      </pc:docMkLst>
      <pc:sldChg chg="addSp modSp new">
        <pc:chgData name="Xiaowei Jin" userId="S::xiaowei.jin@rotman.utoronto.ca::c824436f-1e95-4137-9335-8fd2da30ec55" providerId="AD" clId="Web-{9CB2322E-33B9-4419-B592-6913978B8490}" dt="2021-12-08T15:27:27.737" v="3" actId="14100"/>
        <pc:sldMkLst>
          <pc:docMk/>
          <pc:sldMk cId="261186725" sldId="357"/>
        </pc:sldMkLst>
        <pc:picChg chg="add mod">
          <ac:chgData name="Xiaowei Jin" userId="S::xiaowei.jin@rotman.utoronto.ca::c824436f-1e95-4137-9335-8fd2da30ec55" providerId="AD" clId="Web-{9CB2322E-33B9-4419-B592-6913978B8490}" dt="2021-12-08T15:27:27.737" v="3" actId="14100"/>
          <ac:picMkLst>
            <pc:docMk/>
            <pc:sldMk cId="261186725" sldId="357"/>
            <ac:picMk id="4" creationId="{21986037-DEF5-49DB-A07A-0A26775FC42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r>
              <a:rPr lang="en-US" dirty="0" err="1"/>
              <a:t>lkfdslfnss</a:t>
            </a:r>
            <a:endParaRPr dirty="0"/>
          </a:p>
        </p:txBody>
      </p:sp>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Shape 8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kern="1200">
                <a:solidFill>
                  <a:schemeClr val="tx1"/>
                </a:solidFill>
                <a:effectLst/>
                <a:latin typeface="+mn-lt"/>
                <a:ea typeface="+mn-ea"/>
                <a:cs typeface="+mn-cs"/>
              </a:rPr>
              <a:t>To understand the bigger picture, we examined the mean values of the feature variables for each cluster. Here are the main insights we derived. 16% of the census tracts can be categorized as cosmopolitan-like area. There are more households living in relatively old apartment buildings, which means the homeownership rate is low. 31% of the census tracts can be considered as suburban areas with more houses, higher ownership rate, and a stable rate of local development. Last but not least, half of the census tracts are mixed-use areas, with a combination of residential, commercial, and even industrial properties. This type of land has the least number of households and less construction projects in the last few decades probably due to saturation.</a:t>
            </a:r>
          </a:p>
          <a:p>
            <a:pPr>
              <a:spcBef>
                <a:spcPts val="0"/>
              </a:spcBef>
              <a:buNone/>
            </a:pPr>
            <a:endParaRPr/>
          </a:p>
        </p:txBody>
      </p:sp>
      <p:sp>
        <p:nvSpPr>
          <p:cNvPr id="810" name="Shape 8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r>
              <a:rPr lang="en-US"/>
              <a:t>For each of the census tract segments identified, we will now build models that will predict the median income. In order to compare the results, we will also build a model for the whole census tract data. </a:t>
            </a:r>
          </a:p>
          <a:p>
            <a:r>
              <a:rPr lang="en-US"/>
              <a:t>We have used 4 Machine Learning Models so far which includes; Linear Regression, Classification and Regression Tree, KNN and Neural Network </a:t>
            </a:r>
            <a:endParaRPr lang="en-US">
              <a:cs typeface="Arial"/>
            </a:endParaRPr>
          </a:p>
          <a:p>
            <a:r>
              <a:rPr lang="en-US"/>
              <a:t>To assess the performance of the models, we will mainly use the Mean Absolute Deviance. </a:t>
            </a:r>
            <a:endParaRPr lang="en-US">
              <a:cs typeface="Arial"/>
            </a:endParaRPr>
          </a:p>
          <a:p>
            <a:r>
              <a:rPr lang="en-US"/>
              <a:t>Root Mean Square Error and R-Square will also be used to verify the model performance </a:t>
            </a:r>
            <a:endParaRPr/>
          </a:p>
        </p:txBody>
      </p:sp>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Shape 121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r>
              <a:rPr lang="en-US"/>
              <a:t>For the Full Model which includes all Densities as well as for the Medium and High-Density Areas, the CART Regression Tree performed the best based on our evaluation criteria. </a:t>
            </a:r>
          </a:p>
          <a:p>
            <a:r>
              <a:rPr lang="en-US"/>
              <a:t>For the Low-Density Area however, K-Nearest Neighbors performed the best. </a:t>
            </a:r>
          </a:p>
          <a:p>
            <a:r>
              <a:rPr lang="en-US"/>
              <a:t>Segmenting these areas and then make separate prediction models for each as compared to just having one model has helped because </a:t>
            </a:r>
          </a:p>
          <a:p>
            <a:r>
              <a:rPr lang="en-US"/>
              <a:t>There are inherent differences between each area and it leads to much better prediction models according to the evaluation criteria. </a:t>
            </a:r>
            <a:endParaRPr/>
          </a:p>
        </p:txBody>
      </p:sp>
      <p:sp>
        <p:nvSpPr>
          <p:cNvPr id="1212" name="Shape 1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9"/>
        <p:cNvGrpSpPr/>
        <p:nvPr/>
      </p:nvGrpSpPr>
      <p:grpSpPr>
        <a:xfrm>
          <a:off x="0" y="0"/>
          <a:ext cx="0" cy="0"/>
          <a:chOff x="0" y="0"/>
          <a:chExt cx="0" cy="0"/>
        </a:xfrm>
      </p:grpSpPr>
      <p:sp>
        <p:nvSpPr>
          <p:cNvPr id="2380" name="Shape 23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r>
              <a:rPr lang="en-US" dirty="0"/>
              <a:t>Now we will inform our future actions based on our results.</a:t>
            </a:r>
            <a:br>
              <a:rPr lang="en-US" dirty="0">
                <a:cs typeface="+mn-lt"/>
              </a:rPr>
            </a:br>
            <a:r>
              <a:rPr lang="en-US" dirty="0"/>
              <a:t> </a:t>
            </a:r>
            <a:br>
              <a:rPr lang="en-US" dirty="0">
                <a:cs typeface="+mn-lt"/>
              </a:rPr>
            </a:br>
            <a:endParaRPr lang="en-US" dirty="0"/>
          </a:p>
          <a:p>
            <a:r>
              <a:rPr lang="en-US" dirty="0"/>
              <a:t>Firstly, we have firstly identified groups of census tracts with specific characteristics such as Medium Density areas, with Use areas have slower growth and development. </a:t>
            </a:r>
          </a:p>
          <a:p>
            <a:r>
              <a:rPr lang="en-US" dirty="0"/>
              <a:t>Then we will customize the action plan according to each area, so for Mixed-Use Areas as they have slower development, there should be higher priority for development there. </a:t>
            </a:r>
          </a:p>
          <a:p>
            <a:r>
              <a:rPr lang="en-US" dirty="0"/>
              <a:t>The median income predictions will help us to gauge the socio-economic level there and what sorts of development projects are needed there and what level of funding to allocate for each segment and census tract. </a:t>
            </a:r>
          </a:p>
          <a:p>
            <a:r>
              <a:rPr lang="en-US" dirty="0"/>
              <a:t>Lastly, our plan is to implement these projects to develop each geographic area and strive for social equity. </a:t>
            </a:r>
          </a:p>
          <a:p>
            <a:r>
              <a:rPr lang="en-US" dirty="0"/>
              <a:t>We hope to have your support to be able to bring these actions to life. </a:t>
            </a:r>
            <a:endParaRPr dirty="0"/>
          </a:p>
        </p:txBody>
      </p:sp>
      <p:sp>
        <p:nvSpPr>
          <p:cNvPr id="2381" name="Shape 2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59961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7"/>
        <p:cNvGrpSpPr/>
        <p:nvPr/>
      </p:nvGrpSpPr>
      <p:grpSpPr>
        <a:xfrm>
          <a:off x="0" y="0"/>
          <a:ext cx="0" cy="0"/>
          <a:chOff x="0" y="0"/>
          <a:chExt cx="0" cy="0"/>
        </a:xfrm>
      </p:grpSpPr>
      <p:sp>
        <p:nvSpPr>
          <p:cNvPr id="4288" name="Shape 428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r>
              <a:rPr lang="en-US" dirty="0" err="1"/>
              <a:t>cdcdscsddcs</a:t>
            </a:r>
            <a:endParaRPr dirty="0"/>
          </a:p>
        </p:txBody>
      </p:sp>
      <p:sp>
        <p:nvSpPr>
          <p:cNvPr id="4289" name="Shape 4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Shape 7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747" name="Shape 7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r>
              <a:rPr lang="en-GB" dirty="0"/>
              <a:t>as mentioned in our strategy plan, in order to reach our ultimate goal by </a:t>
            </a:r>
            <a:r>
              <a:rPr lang="en-GB" dirty="0" err="1"/>
              <a:t>segemenattion</a:t>
            </a:r>
            <a:r>
              <a:rPr lang="en-GB" dirty="0"/>
              <a:t> and allocating public funds for development, we would require a good understanding of the </a:t>
            </a:r>
            <a:r>
              <a:rPr lang="en-GB" dirty="0" err="1"/>
              <a:t>geograhic</a:t>
            </a:r>
            <a:r>
              <a:rPr lang="en-GB" dirty="0"/>
              <a:t> area</a:t>
            </a:r>
            <a:endParaRPr dirty="0"/>
          </a:p>
        </p:txBody>
      </p:sp>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r>
              <a:rPr lang="en-GB"/>
              <a:t>the census dataset provided by stats </a:t>
            </a:r>
            <a:r>
              <a:rPr lang="en-GB" err="1"/>
              <a:t>canada</a:t>
            </a:r>
            <a:r>
              <a:rPr lang="en-GB"/>
              <a:t> was used for this which contains details of census tracts. We first talk about larger areas, generally called census metropolitan areas and </a:t>
            </a:r>
            <a:r>
              <a:rPr lang="en-GB" err="1"/>
              <a:t>agglomeratuions</a:t>
            </a:r>
            <a:r>
              <a:rPr lang="en-GB"/>
              <a:t>, which have a population greater than or equal to 50k. Census tracts refer to mildly populated small sub-</a:t>
            </a:r>
            <a:r>
              <a:rPr lang="en-GB" err="1"/>
              <a:t>ares</a:t>
            </a:r>
            <a:r>
              <a:rPr lang="en-GB"/>
              <a:t> which have a population between 2.5k to 8000 people.</a:t>
            </a:r>
          </a:p>
          <a:p>
            <a:pPr>
              <a:spcBef>
                <a:spcPts val="0"/>
              </a:spcBef>
              <a:buNone/>
            </a:pPr>
            <a:endParaRPr lang="en-GB"/>
          </a:p>
          <a:p>
            <a:pPr>
              <a:spcBef>
                <a:spcPts val="0"/>
              </a:spcBef>
              <a:buNone/>
            </a:pPr>
            <a:r>
              <a:rPr lang="en-GB"/>
              <a:t>the data used has 15 main characteristics that include population, total </a:t>
            </a:r>
            <a:r>
              <a:rPr lang="en-GB" err="1"/>
              <a:t>houselholdds</a:t>
            </a:r>
            <a:r>
              <a:rPr lang="en-GB"/>
              <a:t>, segregation of </a:t>
            </a:r>
            <a:r>
              <a:rPr lang="en-GB" err="1"/>
              <a:t>househods</a:t>
            </a:r>
            <a:r>
              <a:rPr lang="en-GB"/>
              <a:t> based on the time period they were </a:t>
            </a:r>
            <a:r>
              <a:rPr lang="en-GB" err="1"/>
              <a:t>buid</a:t>
            </a:r>
            <a:r>
              <a:rPr lang="en-GB"/>
              <a:t> it, whether they are owned or rented and most importantly, median income.</a:t>
            </a:r>
          </a:p>
          <a:p>
            <a:pPr>
              <a:spcBef>
                <a:spcPts val="0"/>
              </a:spcBef>
              <a:buNone/>
            </a:pPr>
            <a:endParaRPr lang="en-GB"/>
          </a:p>
          <a:p>
            <a:pPr>
              <a:spcBef>
                <a:spcPts val="0"/>
              </a:spcBef>
              <a:buNone/>
            </a:pPr>
            <a:r>
              <a:rPr lang="en-GB"/>
              <a:t>because clustering was the technique implemented here and on general principle, it is </a:t>
            </a:r>
            <a:r>
              <a:rPr lang="en-GB" err="1"/>
              <a:t>adviced</a:t>
            </a:r>
            <a:r>
              <a:rPr lang="en-GB"/>
              <a:t> to avoid using highly correlated variables, we dropped 2 vars:</a:t>
            </a:r>
          </a:p>
          <a:p>
            <a:pPr>
              <a:spcBef>
                <a:spcPts val="0"/>
              </a:spcBef>
              <a:buNone/>
            </a:pPr>
            <a:r>
              <a:rPr lang="en-GB"/>
              <a:t>1. total households for period of construction</a:t>
            </a:r>
          </a:p>
          <a:p>
            <a:pPr>
              <a:spcBef>
                <a:spcPts val="0"/>
              </a:spcBef>
              <a:buNone/>
            </a:pPr>
            <a:r>
              <a:rPr lang="en-GB"/>
              <a:t>2. total households for tenure</a:t>
            </a:r>
          </a:p>
          <a:p>
            <a:pPr>
              <a:spcBef>
                <a:spcPts val="0"/>
              </a:spcBef>
              <a:buNone/>
            </a:pPr>
            <a:endParaRPr lang="en-GB"/>
          </a:p>
          <a:p>
            <a:pPr>
              <a:spcBef>
                <a:spcPts val="0"/>
              </a:spcBef>
              <a:buNone/>
            </a:pPr>
            <a:r>
              <a:rPr lang="en-GB"/>
              <a:t>we also added a few vars to aid in our analysis, which included 5 columns corresponding to period with </a:t>
            </a:r>
            <a:r>
              <a:rPr lang="en-GB" err="1"/>
              <a:t>thir</a:t>
            </a:r>
            <a:r>
              <a:rPr lang="en-GB"/>
              <a:t> % </a:t>
            </a:r>
            <a:r>
              <a:rPr lang="en-GB" err="1"/>
              <a:t>incease</a:t>
            </a:r>
            <a:r>
              <a:rPr lang="en-GB"/>
              <a:t> in number of households constructed and specifically for private dwellings, the occupation types of the owners</a:t>
            </a:r>
          </a:p>
          <a:p>
            <a:pPr>
              <a:spcBef>
                <a:spcPts val="0"/>
              </a:spcBef>
              <a:buNone/>
            </a:pPr>
            <a:endParaRPr lang="en-GB"/>
          </a:p>
          <a:p>
            <a:pPr>
              <a:spcBef>
                <a:spcPts val="0"/>
              </a:spcBef>
              <a:buNone/>
            </a:pPr>
            <a:r>
              <a:rPr lang="en-GB"/>
              <a:t>based on this, we clustered the geographical areas into 3 groups.</a:t>
            </a:r>
          </a:p>
          <a:p>
            <a:pPr>
              <a:spcBef>
                <a:spcPts val="0"/>
              </a:spcBef>
              <a:buNone/>
            </a:pPr>
            <a:endParaRPr lang="en-GB"/>
          </a:p>
          <a:p>
            <a:pPr>
              <a:spcBef>
                <a:spcPts val="0"/>
              </a:spcBef>
              <a:buNone/>
            </a:pPr>
            <a:endParaRPr lang="en-GB"/>
          </a:p>
        </p:txBody>
      </p:sp>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r>
              <a:rPr lang="en-US"/>
              <a:t>Referring to all the information census data obtained, we can cluster all areas using k-means clustering algorithm. According to the silhouette score, clusters will provide the most useful and clear information when data are being segmented into three groups. From the scatterplot on the right-hand side, the first scatterplot shows the relationship b/t total household and the median income of that area, and the second scatterplot down below shows the relationship between the total apartment buildings and the median income of that area. We can observe that income clearly divides clusters horizontally regardless of the total household and the total apartment buildings in that area. Therefore, these three clusters are being identified as high-income groups (the yellow points on the top), medium income (the purple points in the middle) and low incomes (the green points down below). </a:t>
            </a:r>
            <a:endParaRPr lang="en-CA" noProof="0"/>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6"/>
        <p:cNvGrpSpPr/>
        <p:nvPr/>
      </p:nvGrpSpPr>
      <p:grpSpPr>
        <a:xfrm>
          <a:off x="0" y="0"/>
          <a:ext cx="0" cy="0"/>
          <a:chOff x="0" y="0"/>
          <a:chExt cx="0" cy="0"/>
        </a:xfrm>
      </p:grpSpPr>
      <p:sp>
        <p:nvSpPr>
          <p:cNvPr id="3987" name="Shape 398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r>
              <a:rPr lang="en-US"/>
              <a:t>On the left-hand side, we have a histogram illustrating the percentage of homes being built in each period for different income groups. For medium and high-income groups, the proportion of home being built in each period is almost consistent since the 1980s with a minor drop on 2000s for the medium income group. However, looking into the low-income group, 64% of homes have been built before 1980, indicating that buildings or houses in these areas are facing the aging issue.</a:t>
            </a:r>
            <a:endParaRPr/>
          </a:p>
        </p:txBody>
      </p:sp>
      <p:sp>
        <p:nvSpPr>
          <p:cNvPr id="3988" name="Shape 39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Shape 8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kern="1200">
                <a:solidFill>
                  <a:schemeClr val="tx1"/>
                </a:solidFill>
                <a:effectLst/>
                <a:latin typeface="+mn-lt"/>
                <a:ea typeface="+mn-ea"/>
                <a:cs typeface="+mn-cs"/>
              </a:rPr>
              <a:t>Now with a good understanding of what the clustering algorithm can bring to the table, we will move onto the prediction of the median income of different census tracts.</a:t>
            </a:r>
          </a:p>
          <a:p>
            <a:pPr>
              <a:spcBef>
                <a:spcPts val="0"/>
              </a:spcBef>
              <a:buNone/>
            </a:pPr>
            <a:endParaRPr/>
          </a:p>
        </p:txBody>
      </p:sp>
      <p:sp>
        <p:nvSpPr>
          <p:cNvPr id="849" name="Shape 8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kern="1200">
                <a:solidFill>
                  <a:schemeClr val="tx1"/>
                </a:solidFill>
                <a:effectLst/>
                <a:latin typeface="+mn-lt"/>
                <a:ea typeface="+mn-ea"/>
                <a:cs typeface="+mn-cs"/>
              </a:rPr>
              <a:t>In the prediction stage, we re-ran the clustering algorithm without including the median income variable and the two cluster plots on the right are two of the many possible perspectives to look at the three clusters. We can see here that the number of houses and the number of apartments clearly split the three clusters. So do the dwellings ownership rate along with number of houses.</a:t>
            </a:r>
          </a:p>
          <a:p>
            <a:pPr>
              <a:spcBef>
                <a:spcPts val="0"/>
              </a:spcBef>
              <a:buNone/>
            </a:pPr>
            <a:endParaRPr lang="en-CA" noProof="0"/>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59876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Blue Skye Slide">
    <p:spTree>
      <p:nvGrpSpPr>
        <p:cNvPr id="1" name="Shape 5"/>
        <p:cNvGrpSpPr/>
        <p:nvPr/>
      </p:nvGrpSpPr>
      <p:grpSpPr>
        <a:xfrm>
          <a:off x="0" y="0"/>
          <a:ext cx="0" cy="0"/>
          <a:chOff x="0" y="0"/>
          <a:chExt cx="0" cy="0"/>
        </a:xfrm>
      </p:grpSpPr>
      <p:sp>
        <p:nvSpPr>
          <p:cNvPr id="6" name="Shape 6"/>
          <p:cNvSpPr/>
          <p:nvPr/>
        </p:nvSpPr>
        <p:spPr>
          <a:xfrm>
            <a:off x="0" y="0"/>
            <a:ext cx="9144000" cy="5143499"/>
          </a:xfrm>
          <a:prstGeom prst="rect">
            <a:avLst/>
          </a:prstGeom>
          <a:gradFill>
            <a:gsLst>
              <a:gs pos="0">
                <a:srgbClr val="63B7EB"/>
              </a:gs>
              <a:gs pos="50000">
                <a:srgbClr val="B1D7F1"/>
              </a:gs>
              <a:gs pos="100000">
                <a:schemeClr val="lt1"/>
              </a:gs>
            </a:gsLst>
            <a:lin ang="5400000" scaled="0"/>
          </a:gradFill>
          <a:ln>
            <a:noFill/>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Blank Slide">
    <p:spTree>
      <p:nvGrpSpPr>
        <p:cNvPr id="1" name="Shape 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Default Slide">
    <p:spTree>
      <p:nvGrpSpPr>
        <p:cNvPr id="1" name="Shape 8"/>
        <p:cNvGrpSpPr/>
        <p:nvPr/>
      </p:nvGrpSpPr>
      <p:grpSpPr>
        <a:xfrm>
          <a:off x="0" y="0"/>
          <a:ext cx="0" cy="0"/>
          <a:chOff x="0" y="0"/>
          <a:chExt cx="0" cy="0"/>
        </a:xfrm>
      </p:grpSpPr>
      <p:sp>
        <p:nvSpPr>
          <p:cNvPr id="9" name="Shape 9"/>
          <p:cNvSpPr txBox="1">
            <a:spLocks noGrp="1"/>
          </p:cNvSpPr>
          <p:nvPr>
            <p:ph type="body" idx="1"/>
          </p:nvPr>
        </p:nvSpPr>
        <p:spPr>
          <a:xfrm>
            <a:off x="593387" y="438150"/>
            <a:ext cx="7957227" cy="457200"/>
          </a:xfrm>
          <a:prstGeom prst="rect">
            <a:avLst/>
          </a:prstGeom>
          <a:noFill/>
          <a:ln>
            <a:noFill/>
          </a:ln>
        </p:spPr>
        <p:txBody>
          <a:bodyPr lIns="91425" tIns="91425" rIns="91425" bIns="91425" anchor="ctr" anchorCtr="0"/>
          <a:lstStyle>
            <a:lvl1pPr marL="0" indent="0" algn="ctr" rtl="0">
              <a:spcBef>
                <a:spcPts val="0"/>
              </a:spcBef>
              <a:buClr>
                <a:schemeClr val="dk2"/>
              </a:buClr>
              <a:buFont typeface="Lato"/>
              <a:buNone/>
              <a:defRPr sz="3000" b="0" cap="none" baseline="0">
                <a:solidFill>
                  <a:schemeClr val="dk2"/>
                </a:solidFill>
                <a:latin typeface="Lato"/>
                <a:ea typeface="Lato"/>
                <a:cs typeface="Lato"/>
                <a:sym typeface="Lato"/>
              </a:defRPr>
            </a:lvl1pPr>
            <a:lvl2pPr rtl="0">
              <a:spcBef>
                <a:spcPts val="0"/>
              </a:spcBef>
              <a:defRPr sz="1800">
                <a:solidFill>
                  <a:schemeClr val="dk1"/>
                </a:solidFill>
                <a:latin typeface="Calibri"/>
                <a:ea typeface="Calibri"/>
                <a:cs typeface="Calibri"/>
                <a:sym typeface="Calibri"/>
              </a:defRPr>
            </a:lvl2pPr>
            <a:lvl3pPr rtl="0">
              <a:spcBef>
                <a:spcPts val="0"/>
              </a:spcBef>
              <a:defRPr sz="1500">
                <a:solidFill>
                  <a:schemeClr val="dk1"/>
                </a:solidFill>
                <a:latin typeface="Calibri"/>
                <a:ea typeface="Calibri"/>
                <a:cs typeface="Calibri"/>
                <a:sym typeface="Calibri"/>
              </a:defRPr>
            </a:lvl3pPr>
            <a:lvl4pPr rtl="0">
              <a:spcBef>
                <a:spcPts val="0"/>
              </a:spcBef>
              <a:defRPr sz="1350">
                <a:solidFill>
                  <a:schemeClr val="dk1"/>
                </a:solidFill>
                <a:latin typeface="Calibri"/>
                <a:ea typeface="Calibri"/>
                <a:cs typeface="Calibri"/>
                <a:sym typeface="Calibri"/>
              </a:defRPr>
            </a:lvl4pPr>
            <a:lvl5pPr rtl="0">
              <a:spcBef>
                <a:spcPts val="0"/>
              </a:spcBef>
              <a:defRPr sz="1350">
                <a:solidFill>
                  <a:schemeClr val="dk1"/>
                </a:solidFill>
                <a:latin typeface="Calibri"/>
                <a:ea typeface="Calibri"/>
                <a:cs typeface="Calibri"/>
                <a:sym typeface="Calibri"/>
              </a:defRPr>
            </a:lvl5pPr>
            <a:lvl6pPr rtl="0">
              <a:spcBef>
                <a:spcPts val="0"/>
              </a:spcBef>
              <a:defRPr sz="1350">
                <a:solidFill>
                  <a:schemeClr val="dk1"/>
                </a:solidFill>
                <a:latin typeface="Calibri"/>
                <a:ea typeface="Calibri"/>
                <a:cs typeface="Calibri"/>
                <a:sym typeface="Calibri"/>
              </a:defRPr>
            </a:lvl6pPr>
            <a:lvl7pPr rtl="0">
              <a:spcBef>
                <a:spcPts val="0"/>
              </a:spcBef>
              <a:defRPr sz="1350">
                <a:solidFill>
                  <a:schemeClr val="dk1"/>
                </a:solidFill>
                <a:latin typeface="Calibri"/>
                <a:ea typeface="Calibri"/>
                <a:cs typeface="Calibri"/>
                <a:sym typeface="Calibri"/>
              </a:defRPr>
            </a:lvl7pPr>
            <a:lvl8pPr rtl="0">
              <a:spcBef>
                <a:spcPts val="0"/>
              </a:spcBef>
              <a:defRPr sz="1350">
                <a:solidFill>
                  <a:schemeClr val="dk1"/>
                </a:solidFill>
                <a:latin typeface="Calibri"/>
                <a:ea typeface="Calibri"/>
                <a:cs typeface="Calibri"/>
                <a:sym typeface="Calibri"/>
              </a:defRPr>
            </a:lvl8pPr>
            <a:lvl9pPr rtl="0">
              <a:spcBef>
                <a:spcPts val="0"/>
              </a:spcBef>
              <a:defRPr sz="1350">
                <a:solidFill>
                  <a:schemeClr val="dk1"/>
                </a:solidFill>
                <a:latin typeface="Calibri"/>
                <a:ea typeface="Calibri"/>
                <a:cs typeface="Calibri"/>
                <a:sym typeface="Calibri"/>
              </a:defRPr>
            </a:lvl9pPr>
          </a:lstStyle>
          <a:p>
            <a:endParaRPr/>
          </a:p>
        </p:txBody>
      </p:sp>
      <p:cxnSp>
        <p:nvCxnSpPr>
          <p:cNvPr id="10" name="Shape 10"/>
          <p:cNvCxnSpPr/>
          <p:nvPr/>
        </p:nvCxnSpPr>
        <p:spPr>
          <a:xfrm>
            <a:off x="4114800" y="1236662"/>
            <a:ext cx="914400" cy="1587"/>
          </a:xfrm>
          <a:prstGeom prst="straightConnector1">
            <a:avLst/>
          </a:prstGeom>
          <a:noFill/>
          <a:ln w="19050" cap="flat" cmpd="sng">
            <a:solidFill>
              <a:schemeClr val="accent1"/>
            </a:solidFill>
            <a:prstDash val="solid"/>
            <a:miter/>
            <a:headEnd type="none" w="med" len="med"/>
            <a:tailEnd type="none" w="med" len="med"/>
          </a:ln>
        </p:spPr>
      </p:cxnSp>
      <p:sp>
        <p:nvSpPr>
          <p:cNvPr id="11" name="Shape 11"/>
          <p:cNvSpPr txBox="1">
            <a:spLocks noGrp="1"/>
          </p:cNvSpPr>
          <p:nvPr>
            <p:ph type="body" idx="2"/>
          </p:nvPr>
        </p:nvSpPr>
        <p:spPr>
          <a:xfrm>
            <a:off x="595312" y="925137"/>
            <a:ext cx="7953374" cy="228600"/>
          </a:xfrm>
          <a:prstGeom prst="rect">
            <a:avLst/>
          </a:prstGeom>
          <a:noFill/>
          <a:ln>
            <a:noFill/>
          </a:ln>
        </p:spPr>
        <p:txBody>
          <a:bodyPr lIns="91425" tIns="91425" rIns="91425" bIns="91425" anchor="ctr" anchorCtr="0"/>
          <a:lstStyle>
            <a:lvl1pPr marL="0" indent="0" algn="ctr" rtl="0">
              <a:spcBef>
                <a:spcPts val="0"/>
              </a:spcBef>
              <a:buClr>
                <a:srgbClr val="595959"/>
              </a:buClr>
              <a:buFont typeface="Lato"/>
              <a:buNone/>
              <a:defRPr sz="900">
                <a:solidFill>
                  <a:srgbClr val="595959"/>
                </a:solidFill>
                <a:latin typeface="Lato"/>
                <a:ea typeface="Lato"/>
                <a:cs typeface="Lato"/>
                <a:sym typeface="Lato"/>
              </a:defRPr>
            </a:lvl1pPr>
            <a:lvl2pPr algn="ctr" rtl="0">
              <a:spcBef>
                <a:spcPts val="0"/>
              </a:spcBef>
              <a:defRPr/>
            </a:lvl2pPr>
            <a:lvl3pPr algn="ctr" rtl="0">
              <a:spcBef>
                <a:spcPts val="0"/>
              </a:spcBef>
              <a:defRPr/>
            </a:lvl3pPr>
            <a:lvl4pPr algn="ctr" rtl="0">
              <a:spcBef>
                <a:spcPts val="0"/>
              </a:spcBef>
              <a:defRPr/>
            </a:lvl4pPr>
            <a:lvl5pPr algn="ctr" rtl="0">
              <a:spcBef>
                <a:spcPts val="0"/>
              </a:spcBef>
              <a:defRPr/>
            </a:lvl5pPr>
            <a:lvl6pPr rtl="0">
              <a:spcBef>
                <a:spcPts val="0"/>
              </a:spcBef>
              <a:defRPr sz="1350">
                <a:solidFill>
                  <a:schemeClr val="dk1"/>
                </a:solidFill>
                <a:latin typeface="Calibri"/>
                <a:ea typeface="Calibri"/>
                <a:cs typeface="Calibri"/>
                <a:sym typeface="Calibri"/>
              </a:defRPr>
            </a:lvl6pPr>
            <a:lvl7pPr rtl="0">
              <a:spcBef>
                <a:spcPts val="0"/>
              </a:spcBef>
              <a:defRPr sz="1350">
                <a:solidFill>
                  <a:schemeClr val="dk1"/>
                </a:solidFill>
                <a:latin typeface="Calibri"/>
                <a:ea typeface="Calibri"/>
                <a:cs typeface="Calibri"/>
                <a:sym typeface="Calibri"/>
              </a:defRPr>
            </a:lvl7pPr>
            <a:lvl8pPr rtl="0">
              <a:spcBef>
                <a:spcPts val="0"/>
              </a:spcBef>
              <a:defRPr sz="1350">
                <a:solidFill>
                  <a:schemeClr val="dk1"/>
                </a:solidFill>
                <a:latin typeface="Calibri"/>
                <a:ea typeface="Calibri"/>
                <a:cs typeface="Calibri"/>
                <a:sym typeface="Calibri"/>
              </a:defRPr>
            </a:lvl8pPr>
            <a:lvl9pPr rtl="0">
              <a:spcBef>
                <a:spcPts val="0"/>
              </a:spcBef>
              <a:defRPr sz="1350">
                <a:solidFill>
                  <a:schemeClr val="dk1"/>
                </a:solidFill>
                <a:latin typeface="Calibri"/>
                <a:ea typeface="Calibri"/>
                <a:cs typeface="Calibri"/>
                <a:sym typeface="Calibri"/>
              </a:defRPr>
            </a:lvl9pPr>
          </a:lstStyle>
          <a:p>
            <a:endParaRPr/>
          </a:p>
        </p:txBody>
      </p:sp>
      <p:sp>
        <p:nvSpPr>
          <p:cNvPr id="12" name="Shape 12"/>
          <p:cNvSpPr/>
          <p:nvPr/>
        </p:nvSpPr>
        <p:spPr>
          <a:xfrm>
            <a:off x="8615374" y="245277"/>
            <a:ext cx="261926" cy="261926"/>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13" name="Shape 13"/>
          <p:cNvSpPr txBox="1"/>
          <p:nvPr/>
        </p:nvSpPr>
        <p:spPr>
          <a:xfrm>
            <a:off x="8632036" y="304802"/>
            <a:ext cx="219075" cy="130804"/>
          </a:xfrm>
          <a:prstGeom prst="rect">
            <a:avLst/>
          </a:prstGeom>
          <a:noFill/>
          <a:ln>
            <a:noFill/>
          </a:ln>
        </p:spPr>
        <p:txBody>
          <a:bodyPr lIns="0" tIns="0" rIns="0" bIns="0" anchor="t" anchorCtr="0">
            <a:noAutofit/>
          </a:bodyPr>
          <a:lstStyle/>
          <a:p>
            <a:pPr marL="0" marR="0" lvl="0" indent="0" algn="ctr" rtl="0">
              <a:spcBef>
                <a:spcPts val="0"/>
              </a:spcBef>
              <a:buSzPct val="25000"/>
              <a:buNone/>
            </a:pPr>
            <a:fld id="{00000000-1234-1234-1234-123412341234}" type="slidenum">
              <a:rPr lang="en-US" sz="850" b="0" i="0" u="none" strike="noStrike" cap="none" baseline="0">
                <a:solidFill>
                  <a:schemeClr val="lt1"/>
                </a:solidFill>
                <a:latin typeface="Lato"/>
                <a:ea typeface="Lato"/>
                <a:cs typeface="Lato"/>
                <a:sym typeface="Lato"/>
              </a:rPr>
              <a:t>‹#›</a:t>
            </a:fld>
            <a:endParaRPr lang="en-US" sz="850" b="0" i="0" u="none" strike="noStrike" cap="none" baseline="0">
              <a:solidFill>
                <a:schemeClr val="lt1"/>
              </a:solidFill>
              <a:latin typeface="Lato"/>
              <a:ea typeface="Lato"/>
              <a:cs typeface="Lato"/>
              <a:sym typeface="Lato"/>
            </a:endParaRPr>
          </a:p>
        </p:txBody>
      </p:sp>
      <p:grpSp>
        <p:nvGrpSpPr>
          <p:cNvPr id="14" name="Shape 14"/>
          <p:cNvGrpSpPr/>
          <p:nvPr/>
        </p:nvGrpSpPr>
        <p:grpSpPr>
          <a:xfrm>
            <a:off x="8569325" y="4759003"/>
            <a:ext cx="404812" cy="176532"/>
            <a:chOff x="8569325" y="4759003"/>
            <a:chExt cx="404812" cy="176532"/>
          </a:xfrm>
        </p:grpSpPr>
        <p:sp>
          <p:nvSpPr>
            <p:cNvPr id="15" name="Shape 15"/>
            <p:cNvSpPr/>
            <p:nvPr/>
          </p:nvSpPr>
          <p:spPr>
            <a:xfrm>
              <a:off x="8627179" y="4806007"/>
              <a:ext cx="48126" cy="82526"/>
            </a:xfrm>
            <a:custGeom>
              <a:avLst/>
              <a:gdLst/>
              <a:ahLst/>
              <a:cxnLst/>
              <a:rect l="0" t="0" r="0" b="0"/>
              <a:pathLst>
                <a:path w="120000" h="120000" extrusionOk="0">
                  <a:moveTo>
                    <a:pt x="120000" y="9977"/>
                  </a:moveTo>
                  <a:cubicBezTo>
                    <a:pt x="120000" y="11022"/>
                    <a:pt x="119311" y="11944"/>
                    <a:pt x="117938" y="12744"/>
                  </a:cubicBezTo>
                  <a:lnTo>
                    <a:pt x="36905" y="60000"/>
                  </a:lnTo>
                  <a:lnTo>
                    <a:pt x="117938" y="107255"/>
                  </a:lnTo>
                  <a:cubicBezTo>
                    <a:pt x="119311" y="108055"/>
                    <a:pt x="120000" y="108977"/>
                    <a:pt x="120000" y="110022"/>
                  </a:cubicBezTo>
                  <a:cubicBezTo>
                    <a:pt x="120000" y="111061"/>
                    <a:pt x="119311" y="111983"/>
                    <a:pt x="117938" y="112783"/>
                  </a:cubicBezTo>
                  <a:lnTo>
                    <a:pt x="107627" y="118800"/>
                  </a:lnTo>
                  <a:cubicBezTo>
                    <a:pt x="106255" y="119600"/>
                    <a:pt x="104672" y="120000"/>
                    <a:pt x="102888" y="120000"/>
                  </a:cubicBezTo>
                  <a:cubicBezTo>
                    <a:pt x="101100" y="120000"/>
                    <a:pt x="99516" y="119600"/>
                    <a:pt x="98144" y="118800"/>
                  </a:cubicBezTo>
                  <a:lnTo>
                    <a:pt x="2061" y="62766"/>
                  </a:lnTo>
                  <a:cubicBezTo>
                    <a:pt x="688" y="61966"/>
                    <a:pt x="0" y="61044"/>
                    <a:pt x="0" y="60000"/>
                  </a:cubicBezTo>
                  <a:cubicBezTo>
                    <a:pt x="0" y="58955"/>
                    <a:pt x="688" y="58033"/>
                    <a:pt x="2061" y="57233"/>
                  </a:cubicBezTo>
                  <a:lnTo>
                    <a:pt x="98144" y="1200"/>
                  </a:lnTo>
                  <a:cubicBezTo>
                    <a:pt x="99516" y="400"/>
                    <a:pt x="101100" y="0"/>
                    <a:pt x="102888" y="0"/>
                  </a:cubicBezTo>
                  <a:cubicBezTo>
                    <a:pt x="104672" y="0"/>
                    <a:pt x="106255" y="400"/>
                    <a:pt x="107627" y="1200"/>
                  </a:cubicBezTo>
                  <a:lnTo>
                    <a:pt x="117938" y="7216"/>
                  </a:lnTo>
                  <a:cubicBezTo>
                    <a:pt x="119311" y="8016"/>
                    <a:pt x="120000" y="8938"/>
                    <a:pt x="120000" y="9977"/>
                  </a:cubicBezTo>
                  <a:close/>
                </a:path>
              </a:pathLst>
            </a:custGeom>
            <a:solidFill>
              <a:srgbClr val="D8D8D8"/>
            </a:solidFill>
            <a:ln>
              <a:noFill/>
            </a:ln>
          </p:spPr>
          <p:txBody>
            <a:bodyPr lIns="38100" tIns="38100" rIns="38100" bIns="38100" anchor="ctr"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6" name="Shape 16"/>
            <p:cNvSpPr/>
            <p:nvPr/>
          </p:nvSpPr>
          <p:spPr>
            <a:xfrm>
              <a:off x="8569325" y="4759003"/>
              <a:ext cx="176534" cy="176532"/>
            </a:xfrm>
            <a:custGeom>
              <a:avLst/>
              <a:gdLst/>
              <a:ahLst/>
              <a:cxnLst/>
              <a:rect l="0" t="0" r="0" b="0"/>
              <a:pathLst>
                <a:path w="120000" h="120000" extrusionOk="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close/>
                </a:path>
              </a:pathLst>
            </a:custGeom>
            <a:noFill/>
            <a:ln w="9525" cap="flat" cmpd="sng">
              <a:solidFill>
                <a:srgbClr val="D8D8D8"/>
              </a:solidFill>
              <a:prstDash val="solid"/>
              <a:miter/>
              <a:headEnd type="none" w="med" len="med"/>
              <a:tailEnd type="none" w="med" len="med"/>
            </a:ln>
          </p:spPr>
          <p:txBody>
            <a:bodyPr lIns="50800" tIns="50800" rIns="50800" bIns="50800" anchor="ctr"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7" name="Shape 17"/>
            <p:cNvSpPr/>
            <p:nvPr/>
          </p:nvSpPr>
          <p:spPr>
            <a:xfrm rot="10800000">
              <a:off x="8868158" y="4806006"/>
              <a:ext cx="48126" cy="82526"/>
            </a:xfrm>
            <a:custGeom>
              <a:avLst/>
              <a:gdLst/>
              <a:ahLst/>
              <a:cxnLst/>
              <a:rect l="0" t="0" r="0" b="0"/>
              <a:pathLst>
                <a:path w="120000" h="120000" extrusionOk="0">
                  <a:moveTo>
                    <a:pt x="120000" y="9977"/>
                  </a:moveTo>
                  <a:cubicBezTo>
                    <a:pt x="120000" y="11022"/>
                    <a:pt x="119311" y="11944"/>
                    <a:pt x="117938" y="12744"/>
                  </a:cubicBezTo>
                  <a:lnTo>
                    <a:pt x="36905" y="60000"/>
                  </a:lnTo>
                  <a:lnTo>
                    <a:pt x="117938" y="107255"/>
                  </a:lnTo>
                  <a:cubicBezTo>
                    <a:pt x="119311" y="108055"/>
                    <a:pt x="120000" y="108977"/>
                    <a:pt x="120000" y="110022"/>
                  </a:cubicBezTo>
                  <a:cubicBezTo>
                    <a:pt x="120000" y="111061"/>
                    <a:pt x="119311" y="111983"/>
                    <a:pt x="117938" y="112783"/>
                  </a:cubicBezTo>
                  <a:lnTo>
                    <a:pt x="107627" y="118800"/>
                  </a:lnTo>
                  <a:cubicBezTo>
                    <a:pt x="106255" y="119600"/>
                    <a:pt x="104672" y="120000"/>
                    <a:pt x="102888" y="120000"/>
                  </a:cubicBezTo>
                  <a:cubicBezTo>
                    <a:pt x="101100" y="120000"/>
                    <a:pt x="99516" y="119600"/>
                    <a:pt x="98144" y="118800"/>
                  </a:cubicBezTo>
                  <a:lnTo>
                    <a:pt x="2061" y="62766"/>
                  </a:lnTo>
                  <a:cubicBezTo>
                    <a:pt x="688" y="61966"/>
                    <a:pt x="0" y="61044"/>
                    <a:pt x="0" y="60000"/>
                  </a:cubicBezTo>
                  <a:cubicBezTo>
                    <a:pt x="0" y="58955"/>
                    <a:pt x="688" y="58033"/>
                    <a:pt x="2061" y="57233"/>
                  </a:cubicBezTo>
                  <a:lnTo>
                    <a:pt x="98144" y="1200"/>
                  </a:lnTo>
                  <a:cubicBezTo>
                    <a:pt x="99516" y="400"/>
                    <a:pt x="101100" y="0"/>
                    <a:pt x="102888" y="0"/>
                  </a:cubicBezTo>
                  <a:cubicBezTo>
                    <a:pt x="104672" y="0"/>
                    <a:pt x="106255" y="400"/>
                    <a:pt x="107627" y="1200"/>
                  </a:cubicBezTo>
                  <a:lnTo>
                    <a:pt x="117938" y="7216"/>
                  </a:lnTo>
                  <a:cubicBezTo>
                    <a:pt x="119311" y="8016"/>
                    <a:pt x="120000" y="8938"/>
                    <a:pt x="120000" y="9977"/>
                  </a:cubicBezTo>
                  <a:close/>
                </a:path>
              </a:pathLst>
            </a:custGeom>
            <a:solidFill>
              <a:srgbClr val="D8D8D8"/>
            </a:solidFill>
            <a:ln>
              <a:noFill/>
            </a:ln>
          </p:spPr>
          <p:txBody>
            <a:bodyPr lIns="38100" tIns="38100" rIns="38100" bIns="38100" anchor="ctr"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8" name="Shape 18"/>
            <p:cNvSpPr/>
            <p:nvPr/>
          </p:nvSpPr>
          <p:spPr>
            <a:xfrm>
              <a:off x="8797603" y="4759003"/>
              <a:ext cx="176534" cy="176532"/>
            </a:xfrm>
            <a:custGeom>
              <a:avLst/>
              <a:gdLst/>
              <a:ahLst/>
              <a:cxnLst/>
              <a:rect l="0" t="0" r="0" b="0"/>
              <a:pathLst>
                <a:path w="120000" h="120000" extrusionOk="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close/>
                </a:path>
              </a:pathLst>
            </a:custGeom>
            <a:noFill/>
            <a:ln w="9525" cap="flat" cmpd="sng">
              <a:solidFill>
                <a:srgbClr val="D8D8D8"/>
              </a:solidFill>
              <a:prstDash val="solid"/>
              <a:miter/>
              <a:headEnd type="none" w="med" len="med"/>
              <a:tailEnd type="none" w="med" len="med"/>
            </a:ln>
          </p:spPr>
          <p:txBody>
            <a:bodyPr lIns="0" tIns="0" rIns="0" bIns="0" anchor="ctr"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4"/>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grpSp>
        <p:nvGrpSpPr>
          <p:cNvPr id="87" name="Shape 87"/>
          <p:cNvGrpSpPr/>
          <p:nvPr/>
        </p:nvGrpSpPr>
        <p:grpSpPr>
          <a:xfrm>
            <a:off x="4048125" y="660400"/>
            <a:ext cx="1046163" cy="2151063"/>
            <a:chOff x="4048125" y="660400"/>
            <a:chExt cx="1046163" cy="2151063"/>
          </a:xfrm>
        </p:grpSpPr>
        <p:grpSp>
          <p:nvGrpSpPr>
            <p:cNvPr id="88" name="Shape 88"/>
            <p:cNvGrpSpPr/>
            <p:nvPr/>
          </p:nvGrpSpPr>
          <p:grpSpPr>
            <a:xfrm>
              <a:off x="4328740" y="2203314"/>
              <a:ext cx="486519" cy="608148"/>
              <a:chOff x="3215109" y="1690551"/>
              <a:chExt cx="486519" cy="608148"/>
            </a:xfrm>
          </p:grpSpPr>
          <p:sp>
            <p:nvSpPr>
              <p:cNvPr id="89" name="Shape 89"/>
              <p:cNvSpPr/>
              <p:nvPr/>
            </p:nvSpPr>
            <p:spPr>
              <a:xfrm>
                <a:off x="3215109" y="1724105"/>
                <a:ext cx="97513" cy="574595"/>
              </a:xfrm>
              <a:custGeom>
                <a:avLst/>
                <a:gdLst/>
                <a:ahLst/>
                <a:cxnLst/>
                <a:rect l="0" t="0" r="0" b="0"/>
                <a:pathLst>
                  <a:path w="120000" h="120000" extrusionOk="0">
                    <a:moveTo>
                      <a:pt x="0" y="120000"/>
                    </a:moveTo>
                    <a:lnTo>
                      <a:pt x="60967" y="0"/>
                    </a:lnTo>
                    <a:lnTo>
                      <a:pt x="120000" y="0"/>
                    </a:lnTo>
                    <a:lnTo>
                      <a:pt x="71290" y="120000"/>
                    </a:lnTo>
                    <a:lnTo>
                      <a:pt x="0" y="120000"/>
                    </a:lnTo>
                    <a:close/>
                  </a:path>
                </a:pathLst>
              </a:custGeom>
              <a:gradFill>
                <a:gsLst>
                  <a:gs pos="0">
                    <a:srgbClr val="8C8C8C"/>
                  </a:gs>
                  <a:gs pos="50000">
                    <a:srgbClr val="CACACA"/>
                  </a:gs>
                  <a:gs pos="100000">
                    <a:srgbClr val="F2F2F2"/>
                  </a:gs>
                </a:gsLst>
                <a:lin ang="2700000" scaled="0"/>
              </a:gra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90" name="Shape 90"/>
              <p:cNvSpPr/>
              <p:nvPr/>
            </p:nvSpPr>
            <p:spPr>
              <a:xfrm>
                <a:off x="3585242" y="1690551"/>
                <a:ext cx="116386" cy="608147"/>
              </a:xfrm>
              <a:custGeom>
                <a:avLst/>
                <a:gdLst/>
                <a:ahLst/>
                <a:cxnLst/>
                <a:rect l="0" t="0" r="0" b="0"/>
                <a:pathLst>
                  <a:path w="120000" h="120000" extrusionOk="0">
                    <a:moveTo>
                      <a:pt x="64966" y="0"/>
                    </a:moveTo>
                    <a:lnTo>
                      <a:pt x="120000" y="120000"/>
                    </a:lnTo>
                    <a:lnTo>
                      <a:pt x="27114" y="120000"/>
                    </a:lnTo>
                    <a:lnTo>
                      <a:pt x="0" y="6000"/>
                    </a:lnTo>
                    <a:lnTo>
                      <a:pt x="28456" y="0"/>
                    </a:lnTo>
                    <a:lnTo>
                      <a:pt x="64966" y="0"/>
                    </a:lnTo>
                    <a:close/>
                  </a:path>
                </a:pathLst>
              </a:custGeom>
              <a:gradFill>
                <a:gsLst>
                  <a:gs pos="0">
                    <a:srgbClr val="8C8C8C"/>
                  </a:gs>
                  <a:gs pos="50000">
                    <a:srgbClr val="CACACA"/>
                  </a:gs>
                  <a:gs pos="100000">
                    <a:srgbClr val="F2F2F2"/>
                  </a:gs>
                </a:gsLst>
                <a:lin ang="2700000" scaled="0"/>
              </a:gra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91" name="Shape 91"/>
              <p:cNvSpPr/>
              <p:nvPr/>
            </p:nvSpPr>
            <p:spPr>
              <a:xfrm>
                <a:off x="3520232" y="1783626"/>
                <a:ext cx="91223" cy="515073"/>
              </a:xfrm>
              <a:custGeom>
                <a:avLst/>
                <a:gdLst/>
                <a:ahLst/>
                <a:cxnLst/>
                <a:rect l="0" t="0" r="0" b="0"/>
                <a:pathLst>
                  <a:path w="120000" h="120000" extrusionOk="0">
                    <a:moveTo>
                      <a:pt x="15472" y="119999"/>
                    </a:moveTo>
                    <a:lnTo>
                      <a:pt x="0" y="0"/>
                    </a:lnTo>
                    <a:lnTo>
                      <a:pt x="91461" y="0"/>
                    </a:lnTo>
                    <a:lnTo>
                      <a:pt x="120000" y="119999"/>
                    </a:lnTo>
                    <a:lnTo>
                      <a:pt x="15472" y="119999"/>
                    </a:lnTo>
                    <a:close/>
                  </a:path>
                </a:pathLst>
              </a:custGeom>
              <a:gradFill>
                <a:gsLst>
                  <a:gs pos="0">
                    <a:srgbClr val="7C7C7C"/>
                  </a:gs>
                  <a:gs pos="50000">
                    <a:srgbClr val="B4B4B4"/>
                  </a:gs>
                  <a:gs pos="100000">
                    <a:srgbClr val="D8D8D8"/>
                  </a:gs>
                </a:gsLst>
                <a:path path="circle">
                  <a:fillToRect l="100000" b="100000"/>
                </a:path>
                <a:tileRect t="-100000" r="-100000"/>
              </a:gra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92" name="Shape 92"/>
              <p:cNvSpPr/>
              <p:nvPr/>
            </p:nvSpPr>
            <p:spPr>
              <a:xfrm>
                <a:off x="3374487" y="1849927"/>
                <a:ext cx="157279" cy="448772"/>
              </a:xfrm>
              <a:custGeom>
                <a:avLst/>
                <a:gdLst/>
                <a:ahLst/>
                <a:cxnLst/>
                <a:rect l="0" t="0" r="0" b="0"/>
                <a:pathLst>
                  <a:path w="120000" h="120000" extrusionOk="0">
                    <a:moveTo>
                      <a:pt x="111000" y="0"/>
                    </a:moveTo>
                    <a:lnTo>
                      <a:pt x="120000" y="119999"/>
                    </a:lnTo>
                    <a:lnTo>
                      <a:pt x="0" y="119999"/>
                    </a:lnTo>
                    <a:lnTo>
                      <a:pt x="8200" y="0"/>
                    </a:lnTo>
                    <a:lnTo>
                      <a:pt x="111000" y="0"/>
                    </a:lnTo>
                    <a:close/>
                  </a:path>
                </a:pathLst>
              </a:custGeom>
              <a:gradFill>
                <a:gsLst>
                  <a:gs pos="0">
                    <a:srgbClr val="8C8C8C"/>
                  </a:gs>
                  <a:gs pos="50000">
                    <a:srgbClr val="CACACA"/>
                  </a:gs>
                  <a:gs pos="100000">
                    <a:srgbClr val="F2F2F2"/>
                  </a:gs>
                </a:gsLst>
                <a:lin ang="2700000" scaled="0"/>
              </a:gra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93" name="Shape 93"/>
              <p:cNvSpPr/>
              <p:nvPr/>
            </p:nvSpPr>
            <p:spPr>
              <a:xfrm>
                <a:off x="3272778" y="1783626"/>
                <a:ext cx="112193" cy="515073"/>
              </a:xfrm>
              <a:custGeom>
                <a:avLst/>
                <a:gdLst/>
                <a:ahLst/>
                <a:cxnLst/>
                <a:rect l="0" t="0" r="0" b="0"/>
                <a:pathLst>
                  <a:path w="120000" h="120000" extrusionOk="0">
                    <a:moveTo>
                      <a:pt x="108477" y="119999"/>
                    </a:moveTo>
                    <a:lnTo>
                      <a:pt x="120000" y="0"/>
                    </a:lnTo>
                    <a:lnTo>
                      <a:pt x="33161" y="0"/>
                    </a:lnTo>
                    <a:lnTo>
                      <a:pt x="0" y="119999"/>
                    </a:lnTo>
                    <a:lnTo>
                      <a:pt x="108477" y="119999"/>
                    </a:lnTo>
                    <a:close/>
                  </a:path>
                </a:pathLst>
              </a:custGeom>
              <a:gradFill>
                <a:gsLst>
                  <a:gs pos="0">
                    <a:srgbClr val="7C7C7C"/>
                  </a:gs>
                  <a:gs pos="50000">
                    <a:srgbClr val="B4B4B4"/>
                  </a:gs>
                  <a:gs pos="100000">
                    <a:srgbClr val="D8D8D8"/>
                  </a:gs>
                </a:gsLst>
                <a:path path="circle">
                  <a:fillToRect l="100000" b="100000"/>
                </a:path>
                <a:tileRect t="-100000" r="-100000"/>
              </a:gra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grpSp>
        <p:grpSp>
          <p:nvGrpSpPr>
            <p:cNvPr id="94" name="Shape 94"/>
            <p:cNvGrpSpPr/>
            <p:nvPr/>
          </p:nvGrpSpPr>
          <p:grpSpPr>
            <a:xfrm>
              <a:off x="4048125" y="660400"/>
              <a:ext cx="1046163" cy="1893888"/>
              <a:chOff x="4048125" y="660400"/>
              <a:chExt cx="1046163" cy="1893888"/>
            </a:xfrm>
          </p:grpSpPr>
          <p:sp>
            <p:nvSpPr>
              <p:cNvPr id="95" name="Shape 95"/>
              <p:cNvSpPr/>
              <p:nvPr/>
            </p:nvSpPr>
            <p:spPr>
              <a:xfrm>
                <a:off x="4048125" y="1368425"/>
                <a:ext cx="201613" cy="447674"/>
              </a:xfrm>
              <a:custGeom>
                <a:avLst/>
                <a:gdLst/>
                <a:ahLst/>
                <a:cxnLst/>
                <a:rect l="0" t="0" r="0" b="0"/>
                <a:pathLst>
                  <a:path w="120000" h="120000" extrusionOk="0">
                    <a:moveTo>
                      <a:pt x="0" y="32536"/>
                    </a:moveTo>
                    <a:cubicBezTo>
                      <a:pt x="120000" y="0"/>
                      <a:pt x="120000" y="0"/>
                      <a:pt x="120000" y="0"/>
                    </a:cubicBezTo>
                    <a:cubicBezTo>
                      <a:pt x="114827" y="74752"/>
                      <a:pt x="114827" y="74752"/>
                      <a:pt x="114827" y="74752"/>
                    </a:cubicBezTo>
                    <a:cubicBezTo>
                      <a:pt x="114827" y="74752"/>
                      <a:pt x="98017" y="83148"/>
                      <a:pt x="82500" y="93527"/>
                    </a:cubicBezTo>
                    <a:cubicBezTo>
                      <a:pt x="68793" y="102740"/>
                      <a:pt x="53017" y="120000"/>
                      <a:pt x="53017" y="120000"/>
                    </a:cubicBezTo>
                    <a:cubicBezTo>
                      <a:pt x="15258" y="112653"/>
                      <a:pt x="15258" y="112653"/>
                      <a:pt x="15258" y="112653"/>
                    </a:cubicBezTo>
                    <a:lnTo>
                      <a:pt x="0" y="32536"/>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96" name="Shape 96"/>
              <p:cNvSpPr/>
              <p:nvPr/>
            </p:nvSpPr>
            <p:spPr>
              <a:xfrm>
                <a:off x="4892675" y="1368425"/>
                <a:ext cx="201613" cy="447674"/>
              </a:xfrm>
              <a:custGeom>
                <a:avLst/>
                <a:gdLst/>
                <a:ahLst/>
                <a:cxnLst/>
                <a:rect l="0" t="0" r="0" b="0"/>
                <a:pathLst>
                  <a:path w="120000" h="120000" extrusionOk="0">
                    <a:moveTo>
                      <a:pt x="120000" y="32536"/>
                    </a:moveTo>
                    <a:cubicBezTo>
                      <a:pt x="0" y="0"/>
                      <a:pt x="0" y="0"/>
                      <a:pt x="0" y="0"/>
                    </a:cubicBezTo>
                    <a:cubicBezTo>
                      <a:pt x="5172" y="74752"/>
                      <a:pt x="5172" y="74752"/>
                      <a:pt x="5172" y="74752"/>
                    </a:cubicBezTo>
                    <a:cubicBezTo>
                      <a:pt x="5172" y="74752"/>
                      <a:pt x="21982" y="83148"/>
                      <a:pt x="37500" y="93527"/>
                    </a:cubicBezTo>
                    <a:cubicBezTo>
                      <a:pt x="51206" y="102740"/>
                      <a:pt x="66982" y="120000"/>
                      <a:pt x="66982" y="120000"/>
                    </a:cubicBezTo>
                    <a:cubicBezTo>
                      <a:pt x="104741" y="112653"/>
                      <a:pt x="104741" y="112653"/>
                      <a:pt x="104741" y="112653"/>
                    </a:cubicBezTo>
                    <a:lnTo>
                      <a:pt x="120000" y="32536"/>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97" name="Shape 97"/>
              <p:cNvSpPr/>
              <p:nvPr/>
            </p:nvSpPr>
            <p:spPr>
              <a:xfrm>
                <a:off x="4249737" y="1679575"/>
                <a:ext cx="322263" cy="106362"/>
              </a:xfrm>
              <a:custGeom>
                <a:avLst/>
                <a:gdLst/>
                <a:ahLst/>
                <a:cxnLst/>
                <a:rect l="0" t="0" r="0" b="0"/>
                <a:pathLst>
                  <a:path w="120000" h="120000" extrusionOk="0">
                    <a:moveTo>
                      <a:pt x="33983" y="90243"/>
                    </a:moveTo>
                    <a:cubicBezTo>
                      <a:pt x="67642" y="120000"/>
                      <a:pt x="120000" y="103902"/>
                      <a:pt x="120000" y="103902"/>
                    </a:cubicBezTo>
                    <a:cubicBezTo>
                      <a:pt x="120000" y="49756"/>
                      <a:pt x="120000" y="49756"/>
                      <a:pt x="120000" y="49756"/>
                    </a:cubicBezTo>
                    <a:cubicBezTo>
                      <a:pt x="120000" y="49756"/>
                      <a:pt x="77560" y="44390"/>
                      <a:pt x="52520" y="36097"/>
                    </a:cubicBezTo>
                    <a:cubicBezTo>
                      <a:pt x="23089" y="26341"/>
                      <a:pt x="3414" y="0"/>
                      <a:pt x="3414" y="0"/>
                    </a:cubicBezTo>
                    <a:cubicBezTo>
                      <a:pt x="3414" y="0"/>
                      <a:pt x="0" y="60000"/>
                      <a:pt x="33983" y="90243"/>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98" name="Shape 98"/>
              <p:cNvSpPr/>
              <p:nvPr/>
            </p:nvSpPr>
            <p:spPr>
              <a:xfrm>
                <a:off x="4572000" y="1679575"/>
                <a:ext cx="320675" cy="106362"/>
              </a:xfrm>
              <a:custGeom>
                <a:avLst/>
                <a:gdLst/>
                <a:ahLst/>
                <a:cxnLst/>
                <a:rect l="0" t="0" r="0" b="0"/>
                <a:pathLst>
                  <a:path w="120000" h="120000" extrusionOk="0">
                    <a:moveTo>
                      <a:pt x="86016" y="90243"/>
                    </a:moveTo>
                    <a:cubicBezTo>
                      <a:pt x="52357" y="120000"/>
                      <a:pt x="0" y="103902"/>
                      <a:pt x="0" y="103902"/>
                    </a:cubicBezTo>
                    <a:cubicBezTo>
                      <a:pt x="0" y="49756"/>
                      <a:pt x="0" y="49756"/>
                      <a:pt x="0" y="49756"/>
                    </a:cubicBezTo>
                    <a:cubicBezTo>
                      <a:pt x="0" y="49756"/>
                      <a:pt x="42439" y="44390"/>
                      <a:pt x="67479" y="36097"/>
                    </a:cubicBezTo>
                    <a:cubicBezTo>
                      <a:pt x="96910" y="26341"/>
                      <a:pt x="116585" y="0"/>
                      <a:pt x="116585" y="0"/>
                    </a:cubicBezTo>
                    <a:cubicBezTo>
                      <a:pt x="116585" y="0"/>
                      <a:pt x="120000" y="60000"/>
                      <a:pt x="86016" y="90243"/>
                    </a:cubicBezTo>
                    <a:close/>
                  </a:path>
                </a:pathLst>
              </a:custGeom>
              <a:solidFill>
                <a:srgbClr val="1A5D8A"/>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99" name="Shape 99"/>
              <p:cNvSpPr/>
              <p:nvPr/>
            </p:nvSpPr>
            <p:spPr>
              <a:xfrm>
                <a:off x="4572000" y="1787525"/>
                <a:ext cx="300038" cy="766763"/>
              </a:xfrm>
              <a:custGeom>
                <a:avLst/>
                <a:gdLst/>
                <a:ahLst/>
                <a:cxnLst/>
                <a:rect l="0" t="0" r="0" b="0"/>
                <a:pathLst>
                  <a:path w="120000" h="120000" extrusionOk="0">
                    <a:moveTo>
                      <a:pt x="104869" y="61838"/>
                    </a:moveTo>
                    <a:cubicBezTo>
                      <a:pt x="84347" y="46719"/>
                      <a:pt x="84347" y="46719"/>
                      <a:pt x="84347" y="46719"/>
                    </a:cubicBezTo>
                    <a:cubicBezTo>
                      <a:pt x="84347" y="46719"/>
                      <a:pt x="88000" y="58433"/>
                      <a:pt x="75478" y="72190"/>
                    </a:cubicBezTo>
                    <a:cubicBezTo>
                      <a:pt x="59652" y="89625"/>
                      <a:pt x="0" y="120000"/>
                      <a:pt x="0" y="120000"/>
                    </a:cubicBezTo>
                    <a:cubicBezTo>
                      <a:pt x="0" y="0"/>
                      <a:pt x="0" y="0"/>
                      <a:pt x="0" y="0"/>
                    </a:cubicBezTo>
                    <a:cubicBezTo>
                      <a:pt x="68000" y="0"/>
                      <a:pt x="68000" y="0"/>
                      <a:pt x="68000" y="0"/>
                    </a:cubicBezTo>
                    <a:cubicBezTo>
                      <a:pt x="68000" y="0"/>
                      <a:pt x="94086" y="14506"/>
                      <a:pt x="105739" y="28331"/>
                    </a:cubicBezTo>
                    <a:cubicBezTo>
                      <a:pt x="120000" y="45221"/>
                      <a:pt x="104869" y="61838"/>
                      <a:pt x="104869" y="61838"/>
                    </a:cubicBezTo>
                    <a:close/>
                  </a:path>
                </a:pathLst>
              </a:custGeom>
              <a:solidFill>
                <a:srgbClr val="F6C270"/>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00" name="Shape 100"/>
              <p:cNvSpPr/>
              <p:nvPr/>
            </p:nvSpPr>
            <p:spPr>
              <a:xfrm>
                <a:off x="4270375" y="1787525"/>
                <a:ext cx="301624" cy="766763"/>
              </a:xfrm>
              <a:custGeom>
                <a:avLst/>
                <a:gdLst/>
                <a:ahLst/>
                <a:cxnLst/>
                <a:rect l="0" t="0" r="0" b="0"/>
                <a:pathLst>
                  <a:path w="120000" h="120000" extrusionOk="0">
                    <a:moveTo>
                      <a:pt x="15130" y="61838"/>
                    </a:moveTo>
                    <a:cubicBezTo>
                      <a:pt x="35652" y="46719"/>
                      <a:pt x="35652" y="46719"/>
                      <a:pt x="35652" y="46719"/>
                    </a:cubicBezTo>
                    <a:cubicBezTo>
                      <a:pt x="35652" y="46719"/>
                      <a:pt x="32000" y="58433"/>
                      <a:pt x="44521" y="72190"/>
                    </a:cubicBezTo>
                    <a:cubicBezTo>
                      <a:pt x="60347" y="89625"/>
                      <a:pt x="120000" y="120000"/>
                      <a:pt x="120000" y="120000"/>
                    </a:cubicBezTo>
                    <a:cubicBezTo>
                      <a:pt x="120000" y="0"/>
                      <a:pt x="120000" y="0"/>
                      <a:pt x="120000" y="0"/>
                    </a:cubicBezTo>
                    <a:cubicBezTo>
                      <a:pt x="52000" y="0"/>
                      <a:pt x="52000" y="0"/>
                      <a:pt x="52000" y="0"/>
                    </a:cubicBezTo>
                    <a:cubicBezTo>
                      <a:pt x="52000" y="0"/>
                      <a:pt x="25913" y="14506"/>
                      <a:pt x="14260" y="28331"/>
                    </a:cubicBezTo>
                    <a:cubicBezTo>
                      <a:pt x="0" y="45221"/>
                      <a:pt x="15130" y="61838"/>
                      <a:pt x="15130" y="61838"/>
                    </a:cubicBezTo>
                    <a:close/>
                  </a:path>
                </a:pathLst>
              </a:custGeom>
              <a:solidFill>
                <a:srgbClr val="F9D69F"/>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01" name="Shape 101"/>
              <p:cNvSpPr/>
              <p:nvPr/>
            </p:nvSpPr>
            <p:spPr>
              <a:xfrm>
                <a:off x="4572000" y="1787525"/>
                <a:ext cx="200024" cy="520700"/>
              </a:xfrm>
              <a:custGeom>
                <a:avLst/>
                <a:gdLst/>
                <a:ahLst/>
                <a:cxnLst/>
                <a:rect l="0" t="0" r="0" b="0"/>
                <a:pathLst>
                  <a:path w="120000" h="120000" extrusionOk="0">
                    <a:moveTo>
                      <a:pt x="104675" y="61806"/>
                    </a:moveTo>
                    <a:cubicBezTo>
                      <a:pt x="84415" y="46655"/>
                      <a:pt x="84415" y="46655"/>
                      <a:pt x="84415" y="46655"/>
                    </a:cubicBezTo>
                    <a:cubicBezTo>
                      <a:pt x="84415" y="46655"/>
                      <a:pt x="88051" y="58394"/>
                      <a:pt x="75324" y="72140"/>
                    </a:cubicBezTo>
                    <a:cubicBezTo>
                      <a:pt x="59740" y="89598"/>
                      <a:pt x="0" y="120000"/>
                      <a:pt x="0" y="120000"/>
                    </a:cubicBezTo>
                    <a:cubicBezTo>
                      <a:pt x="0" y="0"/>
                      <a:pt x="0" y="0"/>
                      <a:pt x="0" y="0"/>
                    </a:cubicBezTo>
                    <a:cubicBezTo>
                      <a:pt x="68051" y="0"/>
                      <a:pt x="68051" y="0"/>
                      <a:pt x="68051" y="0"/>
                    </a:cubicBezTo>
                    <a:cubicBezTo>
                      <a:pt x="68051" y="0"/>
                      <a:pt x="94025" y="14548"/>
                      <a:pt x="105714" y="28294"/>
                    </a:cubicBezTo>
                    <a:cubicBezTo>
                      <a:pt x="119999" y="45150"/>
                      <a:pt x="104675" y="61806"/>
                      <a:pt x="104675" y="61806"/>
                    </a:cubicBezTo>
                    <a:close/>
                  </a:path>
                </a:pathLst>
              </a:custGeom>
              <a:solidFill>
                <a:srgbClr val="B7740B"/>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02" name="Shape 102"/>
              <p:cNvSpPr/>
              <p:nvPr/>
            </p:nvSpPr>
            <p:spPr>
              <a:xfrm>
                <a:off x="4370387" y="1787525"/>
                <a:ext cx="201613" cy="520700"/>
              </a:xfrm>
              <a:custGeom>
                <a:avLst/>
                <a:gdLst/>
                <a:ahLst/>
                <a:cxnLst/>
                <a:rect l="0" t="0" r="0" b="0"/>
                <a:pathLst>
                  <a:path w="120000" h="120000" extrusionOk="0">
                    <a:moveTo>
                      <a:pt x="15324" y="61806"/>
                    </a:moveTo>
                    <a:cubicBezTo>
                      <a:pt x="35584" y="46655"/>
                      <a:pt x="35584" y="46655"/>
                      <a:pt x="35584" y="46655"/>
                    </a:cubicBezTo>
                    <a:cubicBezTo>
                      <a:pt x="35584" y="46655"/>
                      <a:pt x="31948" y="58394"/>
                      <a:pt x="44675" y="72140"/>
                    </a:cubicBezTo>
                    <a:cubicBezTo>
                      <a:pt x="60259" y="89598"/>
                      <a:pt x="119999" y="120000"/>
                      <a:pt x="119999" y="120000"/>
                    </a:cubicBezTo>
                    <a:cubicBezTo>
                      <a:pt x="119999" y="0"/>
                      <a:pt x="119999" y="0"/>
                      <a:pt x="119999" y="0"/>
                    </a:cubicBezTo>
                    <a:cubicBezTo>
                      <a:pt x="51948" y="0"/>
                      <a:pt x="51948" y="0"/>
                      <a:pt x="51948" y="0"/>
                    </a:cubicBezTo>
                    <a:cubicBezTo>
                      <a:pt x="51948" y="0"/>
                      <a:pt x="25974" y="14548"/>
                      <a:pt x="14285" y="28294"/>
                    </a:cubicBezTo>
                    <a:cubicBezTo>
                      <a:pt x="0" y="45150"/>
                      <a:pt x="15324" y="61806"/>
                      <a:pt x="15324" y="61806"/>
                    </a:cubicBez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03" name="Shape 103"/>
              <p:cNvSpPr/>
              <p:nvPr/>
            </p:nvSpPr>
            <p:spPr>
              <a:xfrm>
                <a:off x="4278312" y="1725613"/>
                <a:ext cx="293688" cy="109537"/>
              </a:xfrm>
              <a:custGeom>
                <a:avLst/>
                <a:gdLst/>
                <a:ahLst/>
                <a:cxnLst/>
                <a:rect l="0" t="0" r="0" b="0"/>
                <a:pathLst>
                  <a:path w="120000" h="120000" extrusionOk="0">
                    <a:moveTo>
                      <a:pt x="36854" y="94861"/>
                    </a:moveTo>
                    <a:cubicBezTo>
                      <a:pt x="72106" y="120000"/>
                      <a:pt x="120000" y="116205"/>
                      <a:pt x="120000" y="116205"/>
                    </a:cubicBezTo>
                    <a:cubicBezTo>
                      <a:pt x="120000" y="48379"/>
                      <a:pt x="120000" y="48379"/>
                      <a:pt x="120000" y="48379"/>
                    </a:cubicBezTo>
                    <a:cubicBezTo>
                      <a:pt x="120000" y="48379"/>
                      <a:pt x="75667" y="47430"/>
                      <a:pt x="49851" y="39367"/>
                    </a:cubicBezTo>
                    <a:cubicBezTo>
                      <a:pt x="19584" y="29881"/>
                      <a:pt x="0" y="0"/>
                      <a:pt x="0" y="0"/>
                    </a:cubicBezTo>
                    <a:cubicBezTo>
                      <a:pt x="0" y="0"/>
                      <a:pt x="1246" y="69249"/>
                      <a:pt x="36854" y="94861"/>
                    </a:cubicBezTo>
                    <a:close/>
                  </a:path>
                </a:pathLst>
              </a:custGeom>
              <a:solidFill>
                <a:srgbClr val="1A5D8A"/>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04" name="Shape 104"/>
              <p:cNvSpPr/>
              <p:nvPr/>
            </p:nvSpPr>
            <p:spPr>
              <a:xfrm>
                <a:off x="4572000" y="1725613"/>
                <a:ext cx="292100" cy="109537"/>
              </a:xfrm>
              <a:custGeom>
                <a:avLst/>
                <a:gdLst/>
                <a:ahLst/>
                <a:cxnLst/>
                <a:rect l="0" t="0" r="0" b="0"/>
                <a:pathLst>
                  <a:path w="120000" h="120000" extrusionOk="0">
                    <a:moveTo>
                      <a:pt x="83145" y="94861"/>
                    </a:moveTo>
                    <a:cubicBezTo>
                      <a:pt x="47893" y="120000"/>
                      <a:pt x="0" y="116205"/>
                      <a:pt x="0" y="116205"/>
                    </a:cubicBezTo>
                    <a:cubicBezTo>
                      <a:pt x="0" y="48379"/>
                      <a:pt x="0" y="48379"/>
                      <a:pt x="0" y="48379"/>
                    </a:cubicBezTo>
                    <a:cubicBezTo>
                      <a:pt x="0" y="48379"/>
                      <a:pt x="44332" y="47430"/>
                      <a:pt x="70148" y="39367"/>
                    </a:cubicBezTo>
                    <a:cubicBezTo>
                      <a:pt x="100415" y="29881"/>
                      <a:pt x="120000" y="0"/>
                      <a:pt x="120000" y="0"/>
                    </a:cubicBezTo>
                    <a:cubicBezTo>
                      <a:pt x="120000" y="0"/>
                      <a:pt x="118753" y="69249"/>
                      <a:pt x="83145" y="94861"/>
                    </a:cubicBezTo>
                    <a:close/>
                  </a:path>
                </a:pathLst>
              </a:custGeom>
              <a:solidFill>
                <a:srgbClr val="113E5C"/>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05" name="Shape 105"/>
              <p:cNvSpPr/>
              <p:nvPr/>
            </p:nvSpPr>
            <p:spPr>
              <a:xfrm>
                <a:off x="4235450" y="660400"/>
                <a:ext cx="336549" cy="1074737"/>
              </a:xfrm>
              <a:custGeom>
                <a:avLst/>
                <a:gdLst/>
                <a:ahLst/>
                <a:cxnLst/>
                <a:rect l="0" t="0" r="0" b="0"/>
                <a:pathLst>
                  <a:path w="120000" h="120000" extrusionOk="0">
                    <a:moveTo>
                      <a:pt x="3570" y="84846"/>
                    </a:moveTo>
                    <a:cubicBezTo>
                      <a:pt x="3260" y="86839"/>
                      <a:pt x="1707" y="91507"/>
                      <a:pt x="931" y="96612"/>
                    </a:cubicBezTo>
                    <a:cubicBezTo>
                      <a:pt x="155" y="101766"/>
                      <a:pt x="0" y="107309"/>
                      <a:pt x="0" y="110081"/>
                    </a:cubicBezTo>
                    <a:cubicBezTo>
                      <a:pt x="0" y="120000"/>
                      <a:pt x="120000" y="119173"/>
                      <a:pt x="120000" y="119173"/>
                    </a:cubicBezTo>
                    <a:cubicBezTo>
                      <a:pt x="120000" y="0"/>
                      <a:pt x="120000" y="0"/>
                      <a:pt x="120000" y="0"/>
                    </a:cubicBezTo>
                    <a:cubicBezTo>
                      <a:pt x="120000" y="0"/>
                      <a:pt x="64269" y="11912"/>
                      <a:pt x="30116" y="43760"/>
                    </a:cubicBezTo>
                    <a:cubicBezTo>
                      <a:pt x="13195" y="59416"/>
                      <a:pt x="5122" y="75705"/>
                      <a:pt x="3570" y="84846"/>
                    </a:cubicBezTo>
                    <a:close/>
                  </a:path>
                </a:pathLst>
              </a:custGeom>
              <a:solidFill>
                <a:srgbClr val="F2F2F2"/>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06" name="Shape 106"/>
              <p:cNvSpPr/>
              <p:nvPr/>
            </p:nvSpPr>
            <p:spPr>
              <a:xfrm>
                <a:off x="4572000" y="660400"/>
                <a:ext cx="334963" cy="1074737"/>
              </a:xfrm>
              <a:custGeom>
                <a:avLst/>
                <a:gdLst/>
                <a:ahLst/>
                <a:cxnLst/>
                <a:rect l="0" t="0" r="0" b="0"/>
                <a:pathLst>
                  <a:path w="120000" h="120000" extrusionOk="0">
                    <a:moveTo>
                      <a:pt x="116429" y="84846"/>
                    </a:moveTo>
                    <a:cubicBezTo>
                      <a:pt x="116739" y="86839"/>
                      <a:pt x="118292" y="91507"/>
                      <a:pt x="119068" y="96612"/>
                    </a:cubicBezTo>
                    <a:cubicBezTo>
                      <a:pt x="119844" y="101766"/>
                      <a:pt x="120000" y="107309"/>
                      <a:pt x="120000" y="110081"/>
                    </a:cubicBezTo>
                    <a:cubicBezTo>
                      <a:pt x="120000" y="120000"/>
                      <a:pt x="0" y="119173"/>
                      <a:pt x="0" y="119173"/>
                    </a:cubicBezTo>
                    <a:cubicBezTo>
                      <a:pt x="0" y="0"/>
                      <a:pt x="0" y="0"/>
                      <a:pt x="0" y="0"/>
                    </a:cubicBezTo>
                    <a:cubicBezTo>
                      <a:pt x="0" y="0"/>
                      <a:pt x="55730" y="11912"/>
                      <a:pt x="89883" y="43760"/>
                    </a:cubicBezTo>
                    <a:cubicBezTo>
                      <a:pt x="106804" y="59416"/>
                      <a:pt x="114877" y="75705"/>
                      <a:pt x="116429" y="84846"/>
                    </a:cubicBezTo>
                    <a:close/>
                  </a:path>
                </a:pathLst>
              </a:custGeom>
              <a:solidFill>
                <a:srgbClr val="D8D8D8"/>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07" name="Shape 107"/>
              <p:cNvSpPr/>
              <p:nvPr/>
            </p:nvSpPr>
            <p:spPr>
              <a:xfrm>
                <a:off x="4435475" y="1114425"/>
                <a:ext cx="271462" cy="273049"/>
              </a:xfrm>
              <a:prstGeom prst="ellipse">
                <a:avLst/>
              </a:prstGeom>
              <a:gradFill>
                <a:gsLst>
                  <a:gs pos="0">
                    <a:schemeClr val="lt1"/>
                  </a:gs>
                  <a:gs pos="50000">
                    <a:srgbClr val="D8D8D8"/>
                  </a:gs>
                  <a:gs pos="100000">
                    <a:srgbClr val="BFBFBF"/>
                  </a:gs>
                </a:gsLst>
                <a:path path="circle">
                  <a:fillToRect l="50000" t="50000" r="50000" b="50000"/>
                </a:path>
                <a:tileRect/>
              </a:gra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08" name="Shape 108"/>
              <p:cNvSpPr/>
              <p:nvPr/>
            </p:nvSpPr>
            <p:spPr>
              <a:xfrm>
                <a:off x="4383087" y="855662"/>
                <a:ext cx="188913" cy="77788"/>
              </a:xfrm>
              <a:custGeom>
                <a:avLst/>
                <a:gdLst/>
                <a:ahLst/>
                <a:cxnLst/>
                <a:rect l="0" t="0" r="0" b="0"/>
                <a:pathLst>
                  <a:path w="120000" h="120000" extrusionOk="0">
                    <a:moveTo>
                      <a:pt x="15591" y="0"/>
                    </a:moveTo>
                    <a:cubicBezTo>
                      <a:pt x="10301" y="21573"/>
                      <a:pt x="5011" y="43820"/>
                      <a:pt x="0" y="68089"/>
                    </a:cubicBezTo>
                    <a:cubicBezTo>
                      <a:pt x="33132" y="100449"/>
                      <a:pt x="74617" y="120000"/>
                      <a:pt x="120000" y="120000"/>
                    </a:cubicBezTo>
                    <a:cubicBezTo>
                      <a:pt x="120000" y="120000"/>
                      <a:pt x="120000" y="120000"/>
                      <a:pt x="120000" y="120000"/>
                    </a:cubicBezTo>
                    <a:cubicBezTo>
                      <a:pt x="120000" y="37752"/>
                      <a:pt x="120000" y="37752"/>
                      <a:pt x="120000" y="37752"/>
                    </a:cubicBezTo>
                    <a:cubicBezTo>
                      <a:pt x="120000" y="37752"/>
                      <a:pt x="120000" y="37752"/>
                      <a:pt x="120000" y="37752"/>
                    </a:cubicBezTo>
                    <a:cubicBezTo>
                      <a:pt x="81577" y="37752"/>
                      <a:pt x="45661" y="24269"/>
                      <a:pt x="15591"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09" name="Shape 109"/>
              <p:cNvSpPr/>
              <p:nvPr/>
            </p:nvSpPr>
            <p:spPr>
              <a:xfrm>
                <a:off x="4572000" y="855662"/>
                <a:ext cx="187324" cy="77788"/>
              </a:xfrm>
              <a:custGeom>
                <a:avLst/>
                <a:gdLst/>
                <a:ahLst/>
                <a:cxnLst/>
                <a:rect l="0" t="0" r="0" b="0"/>
                <a:pathLst>
                  <a:path w="120000" h="120000" extrusionOk="0">
                    <a:moveTo>
                      <a:pt x="0" y="37752"/>
                    </a:moveTo>
                    <a:cubicBezTo>
                      <a:pt x="0" y="120000"/>
                      <a:pt x="0" y="120000"/>
                      <a:pt x="0" y="120000"/>
                    </a:cubicBezTo>
                    <a:cubicBezTo>
                      <a:pt x="45382" y="120000"/>
                      <a:pt x="86867" y="100449"/>
                      <a:pt x="120000" y="68089"/>
                    </a:cubicBezTo>
                    <a:cubicBezTo>
                      <a:pt x="114988" y="43820"/>
                      <a:pt x="109698" y="21573"/>
                      <a:pt x="104408" y="0"/>
                    </a:cubicBezTo>
                    <a:cubicBezTo>
                      <a:pt x="74338" y="24269"/>
                      <a:pt x="38422" y="37752"/>
                      <a:pt x="0" y="37752"/>
                    </a:cubicBezTo>
                    <a:close/>
                  </a:path>
                </a:pathLst>
              </a:custGeom>
              <a:solidFill>
                <a:srgbClr val="1A5D8A"/>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10" name="Shape 110"/>
              <p:cNvSpPr/>
              <p:nvPr/>
            </p:nvSpPr>
            <p:spPr>
              <a:xfrm>
                <a:off x="4572000" y="1093787"/>
                <a:ext cx="155574" cy="312737"/>
              </a:xfrm>
              <a:custGeom>
                <a:avLst/>
                <a:gdLst/>
                <a:ahLst/>
                <a:cxnLst/>
                <a:rect l="0" t="0" r="0" b="0"/>
                <a:pathLst>
                  <a:path w="120000" h="120000" extrusionOk="0">
                    <a:moveTo>
                      <a:pt x="0" y="0"/>
                    </a:moveTo>
                    <a:cubicBezTo>
                      <a:pt x="0" y="0"/>
                      <a:pt x="0" y="0"/>
                      <a:pt x="0" y="0"/>
                    </a:cubicBezTo>
                    <a:cubicBezTo>
                      <a:pt x="0" y="10376"/>
                      <a:pt x="0" y="10376"/>
                      <a:pt x="0" y="10376"/>
                    </a:cubicBezTo>
                    <a:cubicBezTo>
                      <a:pt x="0" y="10376"/>
                      <a:pt x="0" y="10376"/>
                      <a:pt x="0" y="10376"/>
                    </a:cubicBezTo>
                    <a:cubicBezTo>
                      <a:pt x="54818" y="10376"/>
                      <a:pt x="98941" y="32635"/>
                      <a:pt x="98941" y="60083"/>
                    </a:cubicBezTo>
                    <a:cubicBezTo>
                      <a:pt x="98941" y="87364"/>
                      <a:pt x="54818" y="109623"/>
                      <a:pt x="0" y="109623"/>
                    </a:cubicBezTo>
                    <a:cubicBezTo>
                      <a:pt x="0" y="109623"/>
                      <a:pt x="0" y="109623"/>
                      <a:pt x="0" y="109623"/>
                    </a:cubicBezTo>
                    <a:cubicBezTo>
                      <a:pt x="0" y="120000"/>
                      <a:pt x="0" y="120000"/>
                      <a:pt x="0" y="120000"/>
                    </a:cubicBezTo>
                    <a:cubicBezTo>
                      <a:pt x="0" y="120000"/>
                      <a:pt x="0" y="120000"/>
                      <a:pt x="0" y="120000"/>
                    </a:cubicBezTo>
                    <a:cubicBezTo>
                      <a:pt x="66183" y="120000"/>
                      <a:pt x="120000" y="93221"/>
                      <a:pt x="120000" y="60083"/>
                    </a:cubicBezTo>
                    <a:cubicBezTo>
                      <a:pt x="120000" y="26945"/>
                      <a:pt x="66183" y="0"/>
                      <a:pt x="0" y="0"/>
                    </a:cubicBezTo>
                    <a:close/>
                  </a:path>
                </a:pathLst>
              </a:custGeom>
              <a:solidFill>
                <a:srgbClr val="1A5D8A"/>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11" name="Shape 111"/>
              <p:cNvSpPr/>
              <p:nvPr/>
            </p:nvSpPr>
            <p:spPr>
              <a:xfrm>
                <a:off x="4414837" y="1093787"/>
                <a:ext cx="157162" cy="312737"/>
              </a:xfrm>
              <a:custGeom>
                <a:avLst/>
                <a:gdLst/>
                <a:ahLst/>
                <a:cxnLst/>
                <a:rect l="0" t="0" r="0" b="0"/>
                <a:pathLst>
                  <a:path w="120000" h="120000" extrusionOk="0">
                    <a:moveTo>
                      <a:pt x="120000" y="0"/>
                    </a:moveTo>
                    <a:cubicBezTo>
                      <a:pt x="120000" y="0"/>
                      <a:pt x="120000" y="0"/>
                      <a:pt x="120000" y="0"/>
                    </a:cubicBezTo>
                    <a:cubicBezTo>
                      <a:pt x="120000" y="10376"/>
                      <a:pt x="120000" y="10376"/>
                      <a:pt x="120000" y="10376"/>
                    </a:cubicBezTo>
                    <a:cubicBezTo>
                      <a:pt x="120000" y="10376"/>
                      <a:pt x="120000" y="10376"/>
                      <a:pt x="120000" y="10376"/>
                    </a:cubicBezTo>
                    <a:cubicBezTo>
                      <a:pt x="65181" y="10376"/>
                      <a:pt x="21058" y="32635"/>
                      <a:pt x="21058" y="60083"/>
                    </a:cubicBezTo>
                    <a:cubicBezTo>
                      <a:pt x="21058" y="87364"/>
                      <a:pt x="65181" y="109623"/>
                      <a:pt x="120000" y="109623"/>
                    </a:cubicBezTo>
                    <a:cubicBezTo>
                      <a:pt x="120000" y="109623"/>
                      <a:pt x="120000" y="109623"/>
                      <a:pt x="120000" y="109623"/>
                    </a:cubicBezTo>
                    <a:cubicBezTo>
                      <a:pt x="120000" y="120000"/>
                      <a:pt x="120000" y="120000"/>
                      <a:pt x="120000" y="120000"/>
                    </a:cubicBezTo>
                    <a:cubicBezTo>
                      <a:pt x="120000" y="120000"/>
                      <a:pt x="120000" y="120000"/>
                      <a:pt x="120000" y="120000"/>
                    </a:cubicBezTo>
                    <a:cubicBezTo>
                      <a:pt x="53816" y="120000"/>
                      <a:pt x="0" y="93221"/>
                      <a:pt x="0" y="60083"/>
                    </a:cubicBezTo>
                    <a:cubicBezTo>
                      <a:pt x="0" y="26945"/>
                      <a:pt x="53816"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grpSp>
      </p:grpSp>
      <p:sp>
        <p:nvSpPr>
          <p:cNvPr id="112" name="Shape 112"/>
          <p:cNvSpPr/>
          <p:nvPr/>
        </p:nvSpPr>
        <p:spPr>
          <a:xfrm>
            <a:off x="2714625" y="2365375"/>
            <a:ext cx="3709987" cy="1155700"/>
          </a:xfrm>
          <a:custGeom>
            <a:avLst/>
            <a:gdLst/>
            <a:ahLst/>
            <a:cxnLst/>
            <a:rect l="0" t="0" r="0" b="0"/>
            <a:pathLst>
              <a:path w="120000" h="120000" extrusionOk="0">
                <a:moveTo>
                  <a:pt x="105227" y="16490"/>
                </a:moveTo>
                <a:cubicBezTo>
                  <a:pt x="102311" y="16490"/>
                  <a:pt x="99593" y="19201"/>
                  <a:pt x="97298" y="23855"/>
                </a:cubicBezTo>
                <a:cubicBezTo>
                  <a:pt x="94749" y="9804"/>
                  <a:pt x="89989" y="316"/>
                  <a:pt x="84539" y="316"/>
                </a:cubicBezTo>
                <a:cubicBezTo>
                  <a:pt x="78906" y="316"/>
                  <a:pt x="74019" y="10391"/>
                  <a:pt x="71526" y="25256"/>
                </a:cubicBezTo>
                <a:cubicBezTo>
                  <a:pt x="70569" y="25301"/>
                  <a:pt x="69639" y="25662"/>
                  <a:pt x="68738" y="26295"/>
                </a:cubicBezTo>
                <a:cubicBezTo>
                  <a:pt x="66766" y="23177"/>
                  <a:pt x="64555" y="21415"/>
                  <a:pt x="62203" y="21415"/>
                </a:cubicBezTo>
                <a:cubicBezTo>
                  <a:pt x="61457" y="21415"/>
                  <a:pt x="60725" y="21596"/>
                  <a:pt x="60007" y="21957"/>
                </a:cubicBezTo>
                <a:cubicBezTo>
                  <a:pt x="59288" y="21596"/>
                  <a:pt x="58556" y="21415"/>
                  <a:pt x="57824" y="21415"/>
                </a:cubicBezTo>
                <a:cubicBezTo>
                  <a:pt x="55486" y="21415"/>
                  <a:pt x="53289" y="23132"/>
                  <a:pt x="51332" y="26204"/>
                </a:cubicBezTo>
                <a:cubicBezTo>
                  <a:pt x="50402" y="25617"/>
                  <a:pt x="49444" y="25256"/>
                  <a:pt x="48459" y="25210"/>
                </a:cubicBezTo>
                <a:cubicBezTo>
                  <a:pt x="45980" y="10210"/>
                  <a:pt x="41051" y="0"/>
                  <a:pt x="35390" y="0"/>
                </a:cubicBezTo>
                <a:cubicBezTo>
                  <a:pt x="29926" y="0"/>
                  <a:pt x="25151" y="9533"/>
                  <a:pt x="22588" y="23674"/>
                </a:cubicBezTo>
                <a:cubicBezTo>
                  <a:pt x="20321" y="19156"/>
                  <a:pt x="17645" y="16490"/>
                  <a:pt x="14772" y="16490"/>
                </a:cubicBezTo>
                <a:cubicBezTo>
                  <a:pt x="6618" y="16490"/>
                  <a:pt x="0" y="37725"/>
                  <a:pt x="0" y="63885"/>
                </a:cubicBezTo>
                <a:cubicBezTo>
                  <a:pt x="0" y="90090"/>
                  <a:pt x="6618" y="111280"/>
                  <a:pt x="14772" y="111280"/>
                </a:cubicBezTo>
                <a:cubicBezTo>
                  <a:pt x="20237" y="111280"/>
                  <a:pt x="25011" y="101746"/>
                  <a:pt x="27574" y="87605"/>
                </a:cubicBezTo>
                <a:cubicBezTo>
                  <a:pt x="29799" y="92078"/>
                  <a:pt x="32432" y="94698"/>
                  <a:pt x="35263" y="94743"/>
                </a:cubicBezTo>
                <a:cubicBezTo>
                  <a:pt x="37742" y="109789"/>
                  <a:pt x="42656" y="119999"/>
                  <a:pt x="48318" y="119999"/>
                </a:cubicBezTo>
                <a:cubicBezTo>
                  <a:pt x="50641" y="119999"/>
                  <a:pt x="52838" y="118283"/>
                  <a:pt x="54796" y="115210"/>
                </a:cubicBezTo>
                <a:cubicBezTo>
                  <a:pt x="55782" y="115843"/>
                  <a:pt x="56782" y="116204"/>
                  <a:pt x="57824" y="116204"/>
                </a:cubicBezTo>
                <a:cubicBezTo>
                  <a:pt x="58556" y="116204"/>
                  <a:pt x="59288" y="116024"/>
                  <a:pt x="60007" y="115662"/>
                </a:cubicBezTo>
                <a:cubicBezTo>
                  <a:pt x="60725" y="116024"/>
                  <a:pt x="61457" y="116204"/>
                  <a:pt x="62203" y="116204"/>
                </a:cubicBezTo>
                <a:cubicBezTo>
                  <a:pt x="63274" y="116204"/>
                  <a:pt x="64330" y="115843"/>
                  <a:pt x="65330" y="115120"/>
                </a:cubicBezTo>
                <a:cubicBezTo>
                  <a:pt x="67301" y="118237"/>
                  <a:pt x="69527" y="119999"/>
                  <a:pt x="71878" y="119999"/>
                </a:cubicBezTo>
                <a:cubicBezTo>
                  <a:pt x="77497" y="119999"/>
                  <a:pt x="82384" y="109924"/>
                  <a:pt x="84877" y="95105"/>
                </a:cubicBezTo>
                <a:cubicBezTo>
                  <a:pt x="87665" y="94879"/>
                  <a:pt x="90271" y="92213"/>
                  <a:pt x="92468" y="87695"/>
                </a:cubicBezTo>
                <a:cubicBezTo>
                  <a:pt x="95031" y="101792"/>
                  <a:pt x="99777" y="111234"/>
                  <a:pt x="105227" y="111234"/>
                </a:cubicBezTo>
                <a:cubicBezTo>
                  <a:pt x="113395" y="111234"/>
                  <a:pt x="120000" y="90045"/>
                  <a:pt x="120000" y="63885"/>
                </a:cubicBezTo>
                <a:cubicBezTo>
                  <a:pt x="120000" y="37680"/>
                  <a:pt x="113395" y="16490"/>
                  <a:pt x="105227" y="16490"/>
                </a:cubicBezTo>
                <a:close/>
              </a:path>
            </a:pathLst>
          </a:custGeom>
          <a:solidFill>
            <a:srgbClr val="D8D8D8"/>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13" name="Shape 113"/>
          <p:cNvSpPr/>
          <p:nvPr/>
        </p:nvSpPr>
        <p:spPr>
          <a:xfrm>
            <a:off x="176213" y="2211388"/>
            <a:ext cx="2568575" cy="1492250"/>
          </a:xfrm>
          <a:custGeom>
            <a:avLst/>
            <a:gdLst/>
            <a:ahLst/>
            <a:cxnLst/>
            <a:rect l="0" t="0" r="0" b="0"/>
            <a:pathLst>
              <a:path w="120000" h="120000" extrusionOk="0">
                <a:moveTo>
                  <a:pt x="98664" y="46579"/>
                </a:moveTo>
                <a:cubicBezTo>
                  <a:pt x="97179" y="46579"/>
                  <a:pt x="95755" y="46824"/>
                  <a:pt x="94372" y="47314"/>
                </a:cubicBezTo>
                <a:cubicBezTo>
                  <a:pt x="91423" y="33070"/>
                  <a:pt x="83532" y="22852"/>
                  <a:pt x="74257" y="22852"/>
                </a:cubicBezTo>
                <a:cubicBezTo>
                  <a:pt x="68725" y="22852"/>
                  <a:pt x="63701" y="26456"/>
                  <a:pt x="59918" y="32405"/>
                </a:cubicBezTo>
                <a:cubicBezTo>
                  <a:pt x="56155" y="26666"/>
                  <a:pt x="51213" y="23202"/>
                  <a:pt x="45783" y="23202"/>
                </a:cubicBezTo>
                <a:cubicBezTo>
                  <a:pt x="44277" y="23202"/>
                  <a:pt x="42793" y="23482"/>
                  <a:pt x="41349" y="24006"/>
                </a:cubicBezTo>
                <a:cubicBezTo>
                  <a:pt x="38359" y="10008"/>
                  <a:pt x="30528" y="0"/>
                  <a:pt x="21335" y="0"/>
                </a:cubicBezTo>
                <a:cubicBezTo>
                  <a:pt x="9559" y="0"/>
                  <a:pt x="0" y="16447"/>
                  <a:pt x="0" y="36710"/>
                </a:cubicBezTo>
                <a:cubicBezTo>
                  <a:pt x="0" y="56972"/>
                  <a:pt x="9559" y="73420"/>
                  <a:pt x="21335" y="73420"/>
                </a:cubicBezTo>
                <a:cubicBezTo>
                  <a:pt x="22861" y="73420"/>
                  <a:pt x="24345" y="73140"/>
                  <a:pt x="25769" y="72615"/>
                </a:cubicBezTo>
                <a:cubicBezTo>
                  <a:pt x="28779" y="86614"/>
                  <a:pt x="36610" y="96622"/>
                  <a:pt x="45783" y="96622"/>
                </a:cubicBezTo>
                <a:cubicBezTo>
                  <a:pt x="51315" y="96622"/>
                  <a:pt x="56338" y="93018"/>
                  <a:pt x="60122" y="87069"/>
                </a:cubicBezTo>
                <a:cubicBezTo>
                  <a:pt x="63884" y="92808"/>
                  <a:pt x="68827" y="96272"/>
                  <a:pt x="74257" y="96272"/>
                </a:cubicBezTo>
                <a:cubicBezTo>
                  <a:pt x="75722" y="96272"/>
                  <a:pt x="77166" y="96027"/>
                  <a:pt x="78549" y="95538"/>
                </a:cubicBezTo>
                <a:cubicBezTo>
                  <a:pt x="81477" y="109781"/>
                  <a:pt x="89369" y="120000"/>
                  <a:pt x="98664" y="120000"/>
                </a:cubicBezTo>
                <a:cubicBezTo>
                  <a:pt x="110440" y="120000"/>
                  <a:pt x="120000" y="103552"/>
                  <a:pt x="120000" y="83289"/>
                </a:cubicBezTo>
                <a:cubicBezTo>
                  <a:pt x="120000" y="63027"/>
                  <a:pt x="110440" y="46579"/>
                  <a:pt x="98664" y="46579"/>
                </a:cubicBezTo>
                <a:close/>
              </a:path>
            </a:pathLst>
          </a:custGeom>
          <a:solidFill>
            <a:srgbClr val="D8D8D8"/>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14" name="Shape 114"/>
          <p:cNvSpPr/>
          <p:nvPr/>
        </p:nvSpPr>
        <p:spPr>
          <a:xfrm>
            <a:off x="6396037" y="2211388"/>
            <a:ext cx="2566987" cy="1492250"/>
          </a:xfrm>
          <a:custGeom>
            <a:avLst/>
            <a:gdLst/>
            <a:ahLst/>
            <a:cxnLst/>
            <a:rect l="0" t="0" r="0" b="0"/>
            <a:pathLst>
              <a:path w="120000" h="120000" extrusionOk="0">
                <a:moveTo>
                  <a:pt x="21339" y="46579"/>
                </a:moveTo>
                <a:cubicBezTo>
                  <a:pt x="22803" y="46579"/>
                  <a:pt x="24248" y="46824"/>
                  <a:pt x="25631" y="47314"/>
                </a:cubicBezTo>
                <a:cubicBezTo>
                  <a:pt x="28560" y="33070"/>
                  <a:pt x="36453" y="22852"/>
                  <a:pt x="45750" y="22852"/>
                </a:cubicBezTo>
                <a:cubicBezTo>
                  <a:pt x="51262" y="22852"/>
                  <a:pt x="56307" y="26456"/>
                  <a:pt x="60091" y="32405"/>
                </a:cubicBezTo>
                <a:cubicBezTo>
                  <a:pt x="63854" y="26666"/>
                  <a:pt x="68798" y="23202"/>
                  <a:pt x="74209" y="23202"/>
                </a:cubicBezTo>
                <a:cubicBezTo>
                  <a:pt x="75734" y="23202"/>
                  <a:pt x="77219" y="23482"/>
                  <a:pt x="78643" y="24006"/>
                </a:cubicBezTo>
                <a:cubicBezTo>
                  <a:pt x="81654" y="10008"/>
                  <a:pt x="89486" y="0"/>
                  <a:pt x="98660" y="0"/>
                </a:cubicBezTo>
                <a:cubicBezTo>
                  <a:pt x="110459" y="0"/>
                  <a:pt x="119999" y="16447"/>
                  <a:pt x="119999" y="36710"/>
                </a:cubicBezTo>
                <a:cubicBezTo>
                  <a:pt x="119999" y="56972"/>
                  <a:pt x="110459" y="73420"/>
                  <a:pt x="98660" y="73420"/>
                </a:cubicBezTo>
                <a:cubicBezTo>
                  <a:pt x="97135" y="73420"/>
                  <a:pt x="95670" y="73140"/>
                  <a:pt x="94226" y="72615"/>
                </a:cubicBezTo>
                <a:cubicBezTo>
                  <a:pt x="91215" y="86614"/>
                  <a:pt x="83403" y="96622"/>
                  <a:pt x="74209" y="96622"/>
                </a:cubicBezTo>
                <a:cubicBezTo>
                  <a:pt x="68696" y="96622"/>
                  <a:pt x="63651" y="93018"/>
                  <a:pt x="59867" y="87069"/>
                </a:cubicBezTo>
                <a:cubicBezTo>
                  <a:pt x="56104" y="92808"/>
                  <a:pt x="51161" y="96272"/>
                  <a:pt x="45750" y="96272"/>
                </a:cubicBezTo>
                <a:cubicBezTo>
                  <a:pt x="44285" y="96272"/>
                  <a:pt x="42841" y="96027"/>
                  <a:pt x="41457" y="95538"/>
                </a:cubicBezTo>
                <a:cubicBezTo>
                  <a:pt x="38528" y="109781"/>
                  <a:pt x="30615" y="120000"/>
                  <a:pt x="21339" y="120000"/>
                </a:cubicBezTo>
                <a:cubicBezTo>
                  <a:pt x="9560" y="120000"/>
                  <a:pt x="0" y="103552"/>
                  <a:pt x="0" y="83289"/>
                </a:cubicBezTo>
                <a:cubicBezTo>
                  <a:pt x="0" y="63027"/>
                  <a:pt x="9560" y="46579"/>
                  <a:pt x="21339" y="46579"/>
                </a:cubicBezTo>
                <a:close/>
              </a:path>
            </a:pathLst>
          </a:custGeom>
          <a:solidFill>
            <a:srgbClr val="D8D8D8"/>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15" name="Shape 115"/>
          <p:cNvSpPr/>
          <p:nvPr/>
        </p:nvSpPr>
        <p:spPr>
          <a:xfrm>
            <a:off x="0" y="1652588"/>
            <a:ext cx="9142413" cy="3490912"/>
          </a:xfrm>
          <a:custGeom>
            <a:avLst/>
            <a:gdLst/>
            <a:ahLst/>
            <a:cxnLst/>
            <a:rect l="0" t="0" r="0" b="0"/>
            <a:pathLst>
              <a:path w="120000" h="120000" extrusionOk="0">
                <a:moveTo>
                  <a:pt x="118102" y="11541"/>
                </a:moveTo>
                <a:cubicBezTo>
                  <a:pt x="118102" y="12529"/>
                  <a:pt x="118142" y="13488"/>
                  <a:pt x="118205" y="14431"/>
                </a:cubicBezTo>
                <a:cubicBezTo>
                  <a:pt x="117554" y="13787"/>
                  <a:pt x="116845" y="13443"/>
                  <a:pt x="116108" y="13443"/>
                </a:cubicBezTo>
                <a:cubicBezTo>
                  <a:pt x="113119" y="13443"/>
                  <a:pt x="110639" y="19161"/>
                  <a:pt x="110187" y="26646"/>
                </a:cubicBezTo>
                <a:cubicBezTo>
                  <a:pt x="109981" y="26601"/>
                  <a:pt x="109770" y="26571"/>
                  <a:pt x="109559" y="26571"/>
                </a:cubicBezTo>
                <a:cubicBezTo>
                  <a:pt x="106804" y="26571"/>
                  <a:pt x="104484" y="31437"/>
                  <a:pt x="103781" y="38053"/>
                </a:cubicBezTo>
                <a:cubicBezTo>
                  <a:pt x="103112" y="37395"/>
                  <a:pt x="102392" y="37020"/>
                  <a:pt x="101632" y="37020"/>
                </a:cubicBezTo>
                <a:cubicBezTo>
                  <a:pt x="99186" y="37020"/>
                  <a:pt x="97077" y="40868"/>
                  <a:pt x="96146" y="46377"/>
                </a:cubicBezTo>
                <a:cubicBezTo>
                  <a:pt x="95294" y="45149"/>
                  <a:pt x="94323" y="44461"/>
                  <a:pt x="93283" y="44461"/>
                </a:cubicBezTo>
                <a:cubicBezTo>
                  <a:pt x="92505" y="44461"/>
                  <a:pt x="91768" y="44850"/>
                  <a:pt x="91088" y="45553"/>
                </a:cubicBezTo>
                <a:cubicBezTo>
                  <a:pt x="90174" y="39940"/>
                  <a:pt x="88048" y="36002"/>
                  <a:pt x="85573" y="36002"/>
                </a:cubicBezTo>
                <a:cubicBezTo>
                  <a:pt x="83402" y="36002"/>
                  <a:pt x="81499" y="39026"/>
                  <a:pt x="80447" y="43562"/>
                </a:cubicBezTo>
                <a:cubicBezTo>
                  <a:pt x="79401" y="41242"/>
                  <a:pt x="78047" y="39835"/>
                  <a:pt x="76573" y="39835"/>
                </a:cubicBezTo>
                <a:cubicBezTo>
                  <a:pt x="74247" y="39835"/>
                  <a:pt x="72229" y="43308"/>
                  <a:pt x="71235" y="48383"/>
                </a:cubicBezTo>
                <a:cubicBezTo>
                  <a:pt x="70852" y="48188"/>
                  <a:pt x="70458" y="48083"/>
                  <a:pt x="70058" y="48083"/>
                </a:cubicBezTo>
                <a:cubicBezTo>
                  <a:pt x="68423" y="48083"/>
                  <a:pt x="66949" y="49790"/>
                  <a:pt x="65869" y="52544"/>
                </a:cubicBezTo>
                <a:cubicBezTo>
                  <a:pt x="65297" y="45419"/>
                  <a:pt x="62885" y="40074"/>
                  <a:pt x="60000" y="40074"/>
                </a:cubicBezTo>
                <a:cubicBezTo>
                  <a:pt x="57068" y="40074"/>
                  <a:pt x="54633" y="45583"/>
                  <a:pt x="54108" y="52859"/>
                </a:cubicBezTo>
                <a:cubicBezTo>
                  <a:pt x="53022" y="49910"/>
                  <a:pt x="51496" y="48083"/>
                  <a:pt x="49804" y="48083"/>
                </a:cubicBezTo>
                <a:cubicBezTo>
                  <a:pt x="49444" y="48083"/>
                  <a:pt x="49090" y="48158"/>
                  <a:pt x="48741" y="48323"/>
                </a:cubicBezTo>
                <a:cubicBezTo>
                  <a:pt x="47747" y="43278"/>
                  <a:pt x="45735" y="39835"/>
                  <a:pt x="43421" y="39835"/>
                </a:cubicBezTo>
                <a:cubicBezTo>
                  <a:pt x="41906" y="39835"/>
                  <a:pt x="40523" y="41302"/>
                  <a:pt x="39472" y="43727"/>
                </a:cubicBezTo>
                <a:cubicBezTo>
                  <a:pt x="38426" y="39101"/>
                  <a:pt x="36506" y="36002"/>
                  <a:pt x="34306" y="36002"/>
                </a:cubicBezTo>
                <a:cubicBezTo>
                  <a:pt x="31820" y="36002"/>
                  <a:pt x="29682" y="39985"/>
                  <a:pt x="28779" y="45643"/>
                </a:cubicBezTo>
                <a:cubicBezTo>
                  <a:pt x="28105" y="44955"/>
                  <a:pt x="27368" y="44580"/>
                  <a:pt x="26602" y="44580"/>
                </a:cubicBezTo>
                <a:cubicBezTo>
                  <a:pt x="25556" y="44580"/>
                  <a:pt x="24568" y="45284"/>
                  <a:pt x="23710" y="46526"/>
                </a:cubicBezTo>
                <a:cubicBezTo>
                  <a:pt x="22796" y="40943"/>
                  <a:pt x="20676" y="37020"/>
                  <a:pt x="18201" y="37020"/>
                </a:cubicBezTo>
                <a:cubicBezTo>
                  <a:pt x="17498" y="37020"/>
                  <a:pt x="16818" y="37350"/>
                  <a:pt x="16190" y="37934"/>
                </a:cubicBezTo>
                <a:cubicBezTo>
                  <a:pt x="15430" y="31541"/>
                  <a:pt x="13155" y="26901"/>
                  <a:pt x="10463" y="26901"/>
                </a:cubicBezTo>
                <a:cubicBezTo>
                  <a:pt x="10218" y="26901"/>
                  <a:pt x="9978" y="26946"/>
                  <a:pt x="9738" y="27020"/>
                </a:cubicBezTo>
                <a:cubicBezTo>
                  <a:pt x="9326" y="19401"/>
                  <a:pt x="6829" y="13547"/>
                  <a:pt x="3806" y="13547"/>
                </a:cubicBezTo>
                <a:cubicBezTo>
                  <a:pt x="3097" y="13547"/>
                  <a:pt x="2417" y="13877"/>
                  <a:pt x="1783" y="14461"/>
                </a:cubicBezTo>
                <a:cubicBezTo>
                  <a:pt x="1857" y="13502"/>
                  <a:pt x="1897" y="12485"/>
                  <a:pt x="1897" y="11467"/>
                </a:cubicBezTo>
                <a:cubicBezTo>
                  <a:pt x="1897" y="6946"/>
                  <a:pt x="1165" y="2874"/>
                  <a:pt x="0" y="0"/>
                </a:cubicBezTo>
                <a:cubicBezTo>
                  <a:pt x="0" y="120000"/>
                  <a:pt x="0" y="120000"/>
                  <a:pt x="0" y="120000"/>
                </a:cubicBezTo>
                <a:cubicBezTo>
                  <a:pt x="120000" y="120000"/>
                  <a:pt x="120000" y="120000"/>
                  <a:pt x="120000" y="120000"/>
                </a:cubicBezTo>
                <a:cubicBezTo>
                  <a:pt x="120000" y="74"/>
                  <a:pt x="120000" y="74"/>
                  <a:pt x="120000" y="74"/>
                </a:cubicBezTo>
                <a:cubicBezTo>
                  <a:pt x="118834" y="2949"/>
                  <a:pt x="118102" y="7020"/>
                  <a:pt x="118102" y="11541"/>
                </a:cubicBezTo>
                <a:close/>
              </a:path>
            </a:pathLst>
          </a:custGeom>
          <a:solidFill>
            <a:srgbClr val="F9F9F9"/>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16" name="Shape 116"/>
          <p:cNvSpPr txBox="1"/>
          <p:nvPr/>
        </p:nvSpPr>
        <p:spPr>
          <a:xfrm>
            <a:off x="1769480" y="3614316"/>
            <a:ext cx="5605314" cy="1718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600">
                <a:solidFill>
                  <a:schemeClr val="dk2"/>
                </a:solidFill>
                <a:latin typeface="Lato"/>
                <a:ea typeface="Lato"/>
                <a:cs typeface="Lato"/>
                <a:sym typeface="Lato"/>
              </a:rPr>
              <a:t>A Brighter Future</a:t>
            </a:r>
            <a:endParaRPr lang="en-US" sz="3600" b="0" i="0" u="none" strike="noStrike" cap="none" baseline="0">
              <a:solidFill>
                <a:schemeClr val="dk2"/>
              </a:solidFill>
              <a:latin typeface="Lato"/>
              <a:ea typeface="Lato"/>
              <a:cs typeface="Lato"/>
              <a:sym typeface="Lato"/>
            </a:endParaRPr>
          </a:p>
        </p:txBody>
      </p:sp>
      <p:sp>
        <p:nvSpPr>
          <p:cNvPr id="117" name="Shape 117"/>
          <p:cNvSpPr txBox="1"/>
          <p:nvPr/>
        </p:nvSpPr>
        <p:spPr>
          <a:xfrm>
            <a:off x="595312" y="4114214"/>
            <a:ext cx="7953374" cy="2286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595959"/>
              </a:buClr>
              <a:buFont typeface="Arial"/>
              <a:buNone/>
            </a:pPr>
            <a:r>
              <a:rPr lang="en-US" sz="1600">
                <a:solidFill>
                  <a:srgbClr val="595959"/>
                </a:solidFill>
                <a:latin typeface="Lato"/>
                <a:ea typeface="Lato"/>
                <a:cs typeface="Lato"/>
                <a:sym typeface="Lato"/>
              </a:rPr>
              <a:t>INCOME BASED SOCIAL EQUITY PLAN</a:t>
            </a:r>
            <a:endParaRPr lang="en-US" sz="1600" b="0" i="0" u="none" strike="noStrike" cap="none" baseline="0">
              <a:solidFill>
                <a:srgbClr val="595959"/>
              </a:solidFill>
              <a:latin typeface="Lato"/>
              <a:ea typeface="Lato"/>
              <a:cs typeface="Lato"/>
              <a:sym typeface="Lato"/>
            </a:endParaRPr>
          </a:p>
        </p:txBody>
      </p:sp>
      <p:grpSp>
        <p:nvGrpSpPr>
          <p:cNvPr id="118" name="Shape 118"/>
          <p:cNvGrpSpPr/>
          <p:nvPr/>
        </p:nvGrpSpPr>
        <p:grpSpPr>
          <a:xfrm>
            <a:off x="3657600" y="4540248"/>
            <a:ext cx="1828800" cy="36575"/>
            <a:chOff x="3657600" y="4540248"/>
            <a:chExt cx="1828800" cy="36575"/>
          </a:xfrm>
        </p:grpSpPr>
        <p:sp>
          <p:nvSpPr>
            <p:cNvPr id="119" name="Shape 119"/>
            <p:cNvSpPr/>
            <p:nvPr/>
          </p:nvSpPr>
          <p:spPr>
            <a:xfrm>
              <a:off x="3657600" y="4540248"/>
              <a:ext cx="305027" cy="36575"/>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120" name="Shape 120"/>
            <p:cNvSpPr/>
            <p:nvPr/>
          </p:nvSpPr>
          <p:spPr>
            <a:xfrm>
              <a:off x="3962355" y="4540248"/>
              <a:ext cx="305027" cy="36575"/>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121" name="Shape 121"/>
            <p:cNvSpPr/>
            <p:nvPr/>
          </p:nvSpPr>
          <p:spPr>
            <a:xfrm>
              <a:off x="4267110" y="4540248"/>
              <a:ext cx="305027" cy="36575"/>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122" name="Shape 122"/>
            <p:cNvSpPr/>
            <p:nvPr/>
          </p:nvSpPr>
          <p:spPr>
            <a:xfrm>
              <a:off x="4571864" y="4540248"/>
              <a:ext cx="305027" cy="36575"/>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123" name="Shape 123"/>
            <p:cNvSpPr/>
            <p:nvPr/>
          </p:nvSpPr>
          <p:spPr>
            <a:xfrm>
              <a:off x="4876619" y="4540248"/>
              <a:ext cx="305027" cy="36575"/>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124" name="Shape 124"/>
            <p:cNvSpPr/>
            <p:nvPr/>
          </p:nvSpPr>
          <p:spPr>
            <a:xfrm>
              <a:off x="5181373" y="4540248"/>
              <a:ext cx="305027" cy="36575"/>
            </a:xfrm>
            <a:prstGeom prst="rect">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grpSp>
      <p:sp>
        <p:nvSpPr>
          <p:cNvPr id="42" name="Shape 286">
            <a:extLst>
              <a:ext uri="{FF2B5EF4-FFF2-40B4-BE49-F238E27FC236}">
                <a16:creationId xmlns:a16="http://schemas.microsoft.com/office/drawing/2014/main" id="{2CFC0252-BD4B-4040-A7D5-1EFD20309F32}"/>
              </a:ext>
            </a:extLst>
          </p:cNvPr>
          <p:cNvSpPr txBox="1">
            <a:spLocks/>
          </p:cNvSpPr>
          <p:nvPr/>
        </p:nvSpPr>
        <p:spPr>
          <a:xfrm>
            <a:off x="519988" y="4594287"/>
            <a:ext cx="7957227" cy="457200"/>
          </a:xfrm>
          <a:prstGeom prst="rect">
            <a:avLst/>
          </a:prstGeom>
          <a:noFill/>
          <a:ln>
            <a:noFill/>
          </a:ln>
        </p:spPr>
        <p:txBody>
          <a:bodyPr lIns="0" tIns="0" rIns="0" bIns="0"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lgn="ctr">
              <a:lnSpc>
                <a:spcPct val="90000"/>
              </a:lnSpc>
              <a:buClr>
                <a:schemeClr val="dk2"/>
              </a:buClr>
              <a:buSzPct val="25000"/>
              <a:buFont typeface="Arial"/>
              <a:buNone/>
            </a:pPr>
            <a:r>
              <a:rPr lang="en-US" sz="1800">
                <a:solidFill>
                  <a:schemeClr val="dk2"/>
                </a:solidFill>
                <a:latin typeface="Lato"/>
                <a:ea typeface="Lato"/>
                <a:cs typeface="Lato"/>
                <a:sym typeface="Lato"/>
              </a:rPr>
              <a:t>Xiaowei Jin, Sadia Nasir, Kashyap Patel, Johnny Li, Parshan Bahrami</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Shape 777"/>
          <p:cNvSpPr txBox="1">
            <a:spLocks noGrp="1"/>
          </p:cNvSpPr>
          <p:nvPr>
            <p:ph type="body" idx="1"/>
          </p:nvPr>
        </p:nvSpPr>
        <p:spPr>
          <a:xfrm>
            <a:off x="593387" y="438150"/>
            <a:ext cx="7957227" cy="457200"/>
          </a:xfrm>
          <a:prstGeom prst="rect">
            <a:avLst/>
          </a:prstGeom>
          <a:noFill/>
          <a:ln>
            <a:noFill/>
          </a:ln>
        </p:spPr>
        <p:txBody>
          <a:bodyPr lIns="0" tIns="0" rIns="0" bIns="0" anchor="ctr" anchorCtr="0">
            <a:noAutofit/>
          </a:bodyPr>
          <a:lstStyle/>
          <a:p>
            <a:pPr marL="0" marR="0" lvl="0" indent="0" algn="ctr" rtl="0">
              <a:lnSpc>
                <a:spcPct val="90000"/>
              </a:lnSpc>
              <a:spcBef>
                <a:spcPts val="0"/>
              </a:spcBef>
              <a:buClr>
                <a:schemeClr val="dk2"/>
              </a:buClr>
              <a:buSzPct val="25000"/>
              <a:buFont typeface="Arial"/>
              <a:buNone/>
            </a:pPr>
            <a:r>
              <a:rPr lang="en-US" sz="3000" b="0" i="0" u="none" strike="noStrike" cap="none" baseline="0">
                <a:latin typeface="Lato"/>
                <a:ea typeface="Lato"/>
                <a:cs typeface="Lato"/>
                <a:sym typeface="Lato"/>
              </a:rPr>
              <a:t>Census Tract </a:t>
            </a:r>
            <a:r>
              <a:rPr lang="en-US"/>
              <a:t>Segments</a:t>
            </a:r>
            <a:endParaRPr lang="en-US" sz="3000" b="0" i="0" u="none" strike="noStrike" cap="none" baseline="0">
              <a:solidFill>
                <a:schemeClr val="dk2"/>
              </a:solidFill>
              <a:latin typeface="Lato"/>
              <a:ea typeface="Lato"/>
              <a:cs typeface="Lato"/>
              <a:sym typeface="Lato"/>
            </a:endParaRPr>
          </a:p>
        </p:txBody>
      </p:sp>
      <p:sp>
        <p:nvSpPr>
          <p:cNvPr id="779" name="Shape 779"/>
          <p:cNvSpPr txBox="1"/>
          <p:nvPr/>
        </p:nvSpPr>
        <p:spPr>
          <a:xfrm>
            <a:off x="2884489" y="3687034"/>
            <a:ext cx="2335211" cy="648382"/>
          </a:xfrm>
          <a:prstGeom prst="rect">
            <a:avLst/>
          </a:prstGeom>
          <a:noFill/>
          <a:ln>
            <a:noFill/>
          </a:ln>
        </p:spPr>
        <p:txBody>
          <a:bodyPr lIns="0" tIns="0" rIns="0" bIns="0" anchor="t" anchorCtr="0">
            <a:noAutofit/>
          </a:bodyPr>
          <a:lstStyle/>
          <a:p>
            <a:pPr marL="171450" marR="0" lvl="0" indent="-171450" algn="just" rtl="0">
              <a:lnSpc>
                <a:spcPct val="125000"/>
              </a:lnSpc>
              <a:spcBef>
                <a:spcPts val="0"/>
              </a:spcBef>
              <a:spcAft>
                <a:spcPts val="1200"/>
              </a:spcAft>
              <a:buSzPct val="100000"/>
              <a:buFont typeface="Arial" panose="020B0604020202020204" pitchFamily="34" charset="0"/>
              <a:buChar char="•"/>
            </a:pPr>
            <a:r>
              <a:rPr lang="en-US" sz="1200">
                <a:solidFill>
                  <a:schemeClr val="tx1"/>
                </a:solidFill>
                <a:latin typeface="Lato"/>
                <a:ea typeface="Lato"/>
                <a:cs typeface="Lato"/>
                <a:sym typeface="Lato"/>
              </a:rPr>
              <a:t>More houses</a:t>
            </a:r>
          </a:p>
          <a:p>
            <a:pPr marL="171450" marR="0" lvl="0" indent="-171450" algn="just" rtl="0">
              <a:lnSpc>
                <a:spcPct val="125000"/>
              </a:lnSpc>
              <a:spcBef>
                <a:spcPts val="0"/>
              </a:spcBef>
              <a:spcAft>
                <a:spcPts val="1200"/>
              </a:spcAft>
              <a:buSzPct val="100000"/>
              <a:buFont typeface="Arial" panose="020B0604020202020204" pitchFamily="34" charset="0"/>
              <a:buChar char="•"/>
            </a:pPr>
            <a:r>
              <a:rPr lang="en-US" sz="1200">
                <a:solidFill>
                  <a:schemeClr val="tx1"/>
                </a:solidFill>
                <a:latin typeface="Lato"/>
                <a:ea typeface="Lato"/>
                <a:cs typeface="Lato"/>
                <a:sym typeface="Lato"/>
              </a:rPr>
              <a:t>Higher homeownership rate</a:t>
            </a:r>
          </a:p>
          <a:p>
            <a:pPr marL="171450" marR="0" lvl="0" indent="-171450" algn="just" rtl="0">
              <a:lnSpc>
                <a:spcPct val="125000"/>
              </a:lnSpc>
              <a:spcBef>
                <a:spcPts val="0"/>
              </a:spcBef>
              <a:spcAft>
                <a:spcPts val="1200"/>
              </a:spcAft>
              <a:buSzPct val="100000"/>
              <a:buFont typeface="Arial" panose="020B0604020202020204" pitchFamily="34" charset="0"/>
              <a:buChar char="•"/>
            </a:pPr>
            <a:r>
              <a:rPr lang="en-US" sz="1200">
                <a:solidFill>
                  <a:schemeClr val="tx1"/>
                </a:solidFill>
                <a:latin typeface="Lato"/>
                <a:ea typeface="Lato"/>
                <a:cs typeface="Lato"/>
                <a:sym typeface="Lato"/>
              </a:rPr>
              <a:t>Stable growth and development</a:t>
            </a:r>
          </a:p>
        </p:txBody>
      </p:sp>
      <p:sp>
        <p:nvSpPr>
          <p:cNvPr id="780" name="Shape 780"/>
          <p:cNvSpPr txBox="1"/>
          <p:nvPr/>
        </p:nvSpPr>
        <p:spPr>
          <a:xfrm>
            <a:off x="5753666" y="3687034"/>
            <a:ext cx="2796948" cy="648382"/>
          </a:xfrm>
          <a:prstGeom prst="rect">
            <a:avLst/>
          </a:prstGeom>
          <a:noFill/>
          <a:ln>
            <a:noFill/>
          </a:ln>
        </p:spPr>
        <p:txBody>
          <a:bodyPr lIns="0" tIns="0" rIns="0" bIns="0" anchor="t" anchorCtr="0">
            <a:noAutofit/>
          </a:bodyPr>
          <a:lstStyle/>
          <a:p>
            <a:pPr marL="171450" marR="0" lvl="0" indent="-171450" algn="just" rtl="0">
              <a:lnSpc>
                <a:spcPct val="125000"/>
              </a:lnSpc>
              <a:spcBef>
                <a:spcPts val="0"/>
              </a:spcBef>
              <a:spcAft>
                <a:spcPts val="1200"/>
              </a:spcAft>
              <a:buSzPct val="100000"/>
              <a:buFont typeface="Arial" panose="020B0604020202020204" pitchFamily="34" charset="0"/>
              <a:buChar char="•"/>
            </a:pPr>
            <a:r>
              <a:rPr lang="en-US" sz="1200" b="0" i="0" u="none" strike="noStrike" cap="none" baseline="0" dirty="0">
                <a:solidFill>
                  <a:schemeClr val="tx1"/>
                </a:solidFill>
                <a:latin typeface="Lato"/>
                <a:ea typeface="Lato"/>
                <a:cs typeface="Lato"/>
                <a:sym typeface="Lato"/>
              </a:rPr>
              <a:t>Least households</a:t>
            </a:r>
          </a:p>
          <a:p>
            <a:pPr marL="171450" marR="0" lvl="0" indent="-171450" algn="just" rtl="0">
              <a:lnSpc>
                <a:spcPct val="125000"/>
              </a:lnSpc>
              <a:spcBef>
                <a:spcPts val="0"/>
              </a:spcBef>
              <a:spcAft>
                <a:spcPts val="1200"/>
              </a:spcAft>
              <a:buSzPct val="100000"/>
              <a:buFont typeface="Arial" panose="020B0604020202020204" pitchFamily="34" charset="0"/>
              <a:buChar char="•"/>
            </a:pPr>
            <a:r>
              <a:rPr lang="en-US" sz="1200" dirty="0">
                <a:solidFill>
                  <a:schemeClr val="tx1"/>
                </a:solidFill>
                <a:latin typeface="Lato"/>
                <a:ea typeface="Lato"/>
                <a:cs typeface="Lato"/>
                <a:sym typeface="Lato"/>
              </a:rPr>
              <a:t>Less construction projects</a:t>
            </a:r>
          </a:p>
          <a:p>
            <a:pPr marL="171450" marR="0" lvl="0" indent="-171450" algn="just" rtl="0">
              <a:lnSpc>
                <a:spcPct val="125000"/>
              </a:lnSpc>
              <a:spcBef>
                <a:spcPts val="0"/>
              </a:spcBef>
              <a:spcAft>
                <a:spcPts val="1200"/>
              </a:spcAft>
              <a:buSzPct val="100000"/>
              <a:buFont typeface="Arial" panose="020B0604020202020204" pitchFamily="34" charset="0"/>
              <a:buChar char="•"/>
            </a:pPr>
            <a:r>
              <a:rPr lang="en-US" sz="1200" dirty="0">
                <a:solidFill>
                  <a:schemeClr val="tx1"/>
                </a:solidFill>
                <a:latin typeface="Lato"/>
                <a:ea typeface="Lato"/>
                <a:cs typeface="Lato"/>
                <a:sym typeface="Lato"/>
              </a:rPr>
              <a:t>Slower growth and development</a:t>
            </a:r>
          </a:p>
          <a:p>
            <a:pPr marL="171450" marR="0" lvl="0" indent="-171450" algn="just" rtl="0">
              <a:lnSpc>
                <a:spcPct val="125000"/>
              </a:lnSpc>
              <a:spcBef>
                <a:spcPts val="0"/>
              </a:spcBef>
              <a:spcAft>
                <a:spcPts val="1200"/>
              </a:spcAft>
              <a:buSzPct val="100000"/>
              <a:buFont typeface="Arial" panose="020B0604020202020204" pitchFamily="34" charset="0"/>
              <a:buChar char="•"/>
            </a:pPr>
            <a:endParaRPr lang="en-US" sz="1200" b="0" i="0" u="none" strike="noStrike" cap="none" baseline="0" dirty="0">
              <a:solidFill>
                <a:schemeClr val="tx1"/>
              </a:solidFill>
              <a:latin typeface="Lato"/>
              <a:ea typeface="Lato"/>
              <a:cs typeface="Lato"/>
              <a:sym typeface="Lato"/>
            </a:endParaRPr>
          </a:p>
        </p:txBody>
      </p:sp>
      <p:sp>
        <p:nvSpPr>
          <p:cNvPr id="781" name="Shape 781"/>
          <p:cNvSpPr txBox="1"/>
          <p:nvPr/>
        </p:nvSpPr>
        <p:spPr>
          <a:xfrm>
            <a:off x="465137" y="3749865"/>
            <a:ext cx="2335211" cy="648382"/>
          </a:xfrm>
          <a:prstGeom prst="rect">
            <a:avLst/>
          </a:prstGeom>
          <a:noFill/>
          <a:ln>
            <a:noFill/>
          </a:ln>
        </p:spPr>
        <p:txBody>
          <a:bodyPr lIns="0" tIns="0" rIns="0" bIns="0" anchor="t" anchorCtr="0">
            <a:noAutofit/>
          </a:bodyPr>
          <a:lstStyle/>
          <a:p>
            <a:pPr marL="171450" marR="0" lvl="0" indent="-171450" algn="just" rtl="0">
              <a:spcBef>
                <a:spcPts val="0"/>
              </a:spcBef>
              <a:spcAft>
                <a:spcPts val="1200"/>
              </a:spcAft>
              <a:buSzPct val="100000"/>
              <a:buFont typeface="Arial" panose="020B0604020202020204" pitchFamily="34" charset="0"/>
              <a:buChar char="•"/>
            </a:pPr>
            <a:r>
              <a:rPr lang="en-US" sz="1200" b="0" i="0" u="none" strike="noStrike" cap="none" baseline="0">
                <a:solidFill>
                  <a:schemeClr val="tx1"/>
                </a:solidFill>
                <a:latin typeface="Lato"/>
                <a:ea typeface="Lato"/>
                <a:cs typeface="Lato"/>
                <a:sym typeface="Lato"/>
              </a:rPr>
              <a:t>More households</a:t>
            </a:r>
          </a:p>
          <a:p>
            <a:pPr marL="171450" marR="0" lvl="0" indent="-171450" algn="just" rtl="0">
              <a:spcBef>
                <a:spcPts val="0"/>
              </a:spcBef>
              <a:spcAft>
                <a:spcPts val="1200"/>
              </a:spcAft>
              <a:buSzPct val="100000"/>
              <a:buFont typeface="Arial" panose="020B0604020202020204" pitchFamily="34" charset="0"/>
              <a:buChar char="•"/>
            </a:pPr>
            <a:r>
              <a:rPr lang="en-US" sz="1200" b="0" i="0" u="none" strike="noStrike" cap="none" baseline="0">
                <a:solidFill>
                  <a:schemeClr val="tx1"/>
                </a:solidFill>
                <a:latin typeface="Lato"/>
                <a:ea typeface="Lato"/>
                <a:cs typeface="Lato"/>
                <a:sym typeface="Lato"/>
              </a:rPr>
              <a:t>More old buildings</a:t>
            </a:r>
          </a:p>
          <a:p>
            <a:pPr marL="171450" marR="0" lvl="0" indent="-171450" algn="just" rtl="0">
              <a:spcBef>
                <a:spcPts val="0"/>
              </a:spcBef>
              <a:spcAft>
                <a:spcPts val="1200"/>
              </a:spcAft>
              <a:buSzPct val="100000"/>
              <a:buFont typeface="Arial" panose="020B0604020202020204" pitchFamily="34" charset="0"/>
              <a:buChar char="•"/>
            </a:pPr>
            <a:r>
              <a:rPr lang="en-US" sz="1200" b="0" i="0" u="none" strike="noStrike" cap="none" baseline="0">
                <a:solidFill>
                  <a:schemeClr val="tx1"/>
                </a:solidFill>
                <a:latin typeface="Lato"/>
                <a:ea typeface="Lato"/>
                <a:cs typeface="Lato"/>
                <a:sym typeface="Lato"/>
              </a:rPr>
              <a:t>Lower homeownership rate</a:t>
            </a:r>
          </a:p>
          <a:p>
            <a:pPr marL="171450" marR="0" lvl="0" indent="-171450" algn="just" rtl="0">
              <a:spcBef>
                <a:spcPts val="0"/>
              </a:spcBef>
              <a:spcAft>
                <a:spcPts val="1200"/>
              </a:spcAft>
              <a:buSzPct val="100000"/>
              <a:buFont typeface="Arial" panose="020B0604020202020204" pitchFamily="34" charset="0"/>
              <a:buChar char="•"/>
            </a:pPr>
            <a:endParaRPr lang="en-US" sz="1200" b="0" i="0" u="none" strike="noStrike" cap="none" baseline="0">
              <a:solidFill>
                <a:schemeClr val="tx1"/>
              </a:solidFill>
              <a:latin typeface="Lato"/>
              <a:ea typeface="Lato"/>
              <a:cs typeface="Lato"/>
              <a:sym typeface="Lato"/>
            </a:endParaRPr>
          </a:p>
        </p:txBody>
      </p:sp>
      <p:grpSp>
        <p:nvGrpSpPr>
          <p:cNvPr id="782" name="Shape 782"/>
          <p:cNvGrpSpPr/>
          <p:nvPr/>
        </p:nvGrpSpPr>
        <p:grpSpPr>
          <a:xfrm>
            <a:off x="534193" y="1600281"/>
            <a:ext cx="8017669" cy="1136569"/>
            <a:chOff x="534193" y="1602431"/>
            <a:chExt cx="8017669" cy="1136569"/>
          </a:xfrm>
        </p:grpSpPr>
        <p:grpSp>
          <p:nvGrpSpPr>
            <p:cNvPr id="783" name="Shape 783"/>
            <p:cNvGrpSpPr/>
            <p:nvPr/>
          </p:nvGrpSpPr>
          <p:grpSpPr>
            <a:xfrm>
              <a:off x="534193" y="1602431"/>
              <a:ext cx="1344613" cy="572486"/>
              <a:chOff x="534193" y="1602431"/>
              <a:chExt cx="1344613" cy="572486"/>
            </a:xfrm>
          </p:grpSpPr>
          <p:sp>
            <p:nvSpPr>
              <p:cNvPr id="784" name="Shape 784"/>
              <p:cNvSpPr txBox="1"/>
              <p:nvPr/>
            </p:nvSpPr>
            <p:spPr>
              <a:xfrm>
                <a:off x="593387" y="1843473"/>
                <a:ext cx="735011" cy="331444"/>
              </a:xfrm>
              <a:prstGeom prst="rect">
                <a:avLst/>
              </a:prstGeom>
              <a:noFill/>
              <a:ln>
                <a:noFill/>
              </a:ln>
            </p:spPr>
            <p:txBody>
              <a:bodyPr lIns="0" tIns="0" rIns="0" bIns="0" anchor="t" anchorCtr="0">
                <a:noAutofit/>
              </a:bodyPr>
              <a:lstStyle/>
              <a:p>
                <a:pPr marL="0" marR="0" lvl="0" indent="0" algn="just" rtl="0">
                  <a:spcBef>
                    <a:spcPts val="0"/>
                  </a:spcBef>
                  <a:buSzPct val="25000"/>
                  <a:buNone/>
                </a:pPr>
                <a:r>
                  <a:rPr lang="en-US" sz="2200" b="1">
                    <a:solidFill>
                      <a:schemeClr val="dk2"/>
                    </a:solidFill>
                    <a:latin typeface="Lato"/>
                    <a:ea typeface="Lato"/>
                    <a:cs typeface="Lato"/>
                    <a:sym typeface="Lato"/>
                  </a:rPr>
                  <a:t>16</a:t>
                </a:r>
                <a:r>
                  <a:rPr lang="en-US" sz="2200" b="1" i="0" u="none" strike="noStrike" cap="none" baseline="0">
                    <a:solidFill>
                      <a:schemeClr val="dk2"/>
                    </a:solidFill>
                    <a:latin typeface="Lato"/>
                    <a:ea typeface="Lato"/>
                    <a:cs typeface="Lato"/>
                    <a:sym typeface="Lato"/>
                  </a:rPr>
                  <a:t>%</a:t>
                </a:r>
              </a:p>
            </p:txBody>
          </p:sp>
          <p:sp>
            <p:nvSpPr>
              <p:cNvPr id="785" name="Shape 785"/>
              <p:cNvSpPr txBox="1"/>
              <p:nvPr/>
            </p:nvSpPr>
            <p:spPr>
              <a:xfrm>
                <a:off x="534193" y="1602431"/>
                <a:ext cx="1344613" cy="119926"/>
              </a:xfrm>
              <a:prstGeom prst="rect">
                <a:avLst/>
              </a:prstGeom>
              <a:noFill/>
              <a:ln>
                <a:noFill/>
              </a:ln>
            </p:spPr>
            <p:txBody>
              <a:bodyPr lIns="0" tIns="0" rIns="0" bIns="0" anchor="t" anchorCtr="0">
                <a:noAutofit/>
              </a:bodyPr>
              <a:lstStyle/>
              <a:p>
                <a:pPr marL="0" marR="0" lvl="0" indent="0" algn="just" rtl="0">
                  <a:spcBef>
                    <a:spcPts val="0"/>
                  </a:spcBef>
                  <a:buSzPct val="25000"/>
                  <a:buNone/>
                </a:pPr>
                <a:r>
                  <a:rPr lang="en-US" b="1" i="0" u="none" strike="noStrike" cap="none" baseline="0">
                    <a:solidFill>
                      <a:schemeClr val="accent1"/>
                    </a:solidFill>
                    <a:latin typeface="Lato"/>
                    <a:ea typeface="Lato"/>
                    <a:cs typeface="Lato"/>
                    <a:sym typeface="Lato"/>
                  </a:rPr>
                  <a:t>High </a:t>
                </a:r>
                <a:r>
                  <a:rPr lang="en-US" b="1">
                    <a:solidFill>
                      <a:schemeClr val="accent1"/>
                    </a:solidFill>
                    <a:latin typeface="Lato"/>
                    <a:ea typeface="Lato"/>
                    <a:cs typeface="Lato"/>
                    <a:sym typeface="Lato"/>
                  </a:rPr>
                  <a:t>Density</a:t>
                </a:r>
                <a:endParaRPr lang="en-US" b="1" i="0" u="none" strike="noStrike" cap="none" baseline="0">
                  <a:solidFill>
                    <a:schemeClr val="accent1"/>
                  </a:solidFill>
                  <a:latin typeface="Lato"/>
                  <a:ea typeface="Lato"/>
                  <a:cs typeface="Lato"/>
                  <a:sym typeface="Lato"/>
                </a:endParaRPr>
              </a:p>
            </p:txBody>
          </p:sp>
        </p:grpSp>
        <p:grpSp>
          <p:nvGrpSpPr>
            <p:cNvPr id="786" name="Shape 786"/>
            <p:cNvGrpSpPr/>
            <p:nvPr/>
          </p:nvGrpSpPr>
          <p:grpSpPr>
            <a:xfrm>
              <a:off x="2476951" y="1606591"/>
              <a:ext cx="1344613" cy="567990"/>
              <a:chOff x="2476951" y="1606591"/>
              <a:chExt cx="1344613" cy="567990"/>
            </a:xfrm>
          </p:grpSpPr>
          <p:sp>
            <p:nvSpPr>
              <p:cNvPr id="787" name="Shape 787"/>
              <p:cNvSpPr txBox="1"/>
              <p:nvPr/>
            </p:nvSpPr>
            <p:spPr>
              <a:xfrm>
                <a:off x="2476951" y="1843137"/>
                <a:ext cx="735011" cy="331444"/>
              </a:xfrm>
              <a:prstGeom prst="rect">
                <a:avLst/>
              </a:prstGeom>
              <a:noFill/>
              <a:ln>
                <a:noFill/>
              </a:ln>
            </p:spPr>
            <p:txBody>
              <a:bodyPr lIns="0" tIns="0" rIns="0" bIns="0" anchor="t" anchorCtr="0">
                <a:noAutofit/>
              </a:bodyPr>
              <a:lstStyle/>
              <a:p>
                <a:pPr marL="0" marR="0" lvl="0" indent="0" algn="just" rtl="0">
                  <a:spcBef>
                    <a:spcPts val="0"/>
                  </a:spcBef>
                  <a:buSzPct val="25000"/>
                  <a:buNone/>
                </a:pPr>
                <a:r>
                  <a:rPr lang="en-US" sz="2200" b="1" i="0" u="none" strike="noStrike" cap="none" baseline="0">
                    <a:solidFill>
                      <a:schemeClr val="dk2"/>
                    </a:solidFill>
                    <a:latin typeface="Lato"/>
                    <a:ea typeface="Lato"/>
                    <a:cs typeface="Lato"/>
                    <a:sym typeface="Lato"/>
                  </a:rPr>
                  <a:t>31%</a:t>
                </a:r>
              </a:p>
            </p:txBody>
          </p:sp>
          <p:sp>
            <p:nvSpPr>
              <p:cNvPr id="788" name="Shape 788"/>
              <p:cNvSpPr txBox="1"/>
              <p:nvPr/>
            </p:nvSpPr>
            <p:spPr>
              <a:xfrm>
                <a:off x="2476951" y="1606591"/>
                <a:ext cx="1344613" cy="119926"/>
              </a:xfrm>
              <a:prstGeom prst="rect">
                <a:avLst/>
              </a:prstGeom>
              <a:noFill/>
              <a:ln>
                <a:noFill/>
              </a:ln>
            </p:spPr>
            <p:txBody>
              <a:bodyPr lIns="0" tIns="0" rIns="0" bIns="0" anchor="t" anchorCtr="0">
                <a:noAutofit/>
              </a:bodyPr>
              <a:lstStyle/>
              <a:p>
                <a:pPr marL="0" marR="0" lvl="0" indent="0" algn="just" rtl="0">
                  <a:spcBef>
                    <a:spcPts val="0"/>
                  </a:spcBef>
                  <a:buSzPct val="25000"/>
                  <a:buNone/>
                </a:pPr>
                <a:r>
                  <a:rPr lang="en-US" b="1" i="0" u="none" strike="noStrike" cap="none" baseline="0">
                    <a:solidFill>
                      <a:schemeClr val="accent2"/>
                    </a:solidFill>
                    <a:latin typeface="Lato"/>
                    <a:ea typeface="Lato"/>
                    <a:cs typeface="Lato"/>
                    <a:sym typeface="Lato"/>
                  </a:rPr>
                  <a:t>Low Density</a:t>
                </a:r>
              </a:p>
            </p:txBody>
          </p:sp>
        </p:grpSp>
        <p:grpSp>
          <p:nvGrpSpPr>
            <p:cNvPr id="789" name="Shape 789"/>
            <p:cNvGrpSpPr/>
            <p:nvPr/>
          </p:nvGrpSpPr>
          <p:grpSpPr>
            <a:xfrm>
              <a:off x="4547393" y="1610755"/>
              <a:ext cx="1344613" cy="561529"/>
              <a:chOff x="4547393" y="1610755"/>
              <a:chExt cx="1344613" cy="561529"/>
            </a:xfrm>
          </p:grpSpPr>
          <p:sp>
            <p:nvSpPr>
              <p:cNvPr id="790" name="Shape 790"/>
              <p:cNvSpPr txBox="1"/>
              <p:nvPr/>
            </p:nvSpPr>
            <p:spPr>
              <a:xfrm>
                <a:off x="4547393" y="1840840"/>
                <a:ext cx="735011" cy="331444"/>
              </a:xfrm>
              <a:prstGeom prst="rect">
                <a:avLst/>
              </a:prstGeom>
              <a:noFill/>
              <a:ln>
                <a:noFill/>
              </a:ln>
            </p:spPr>
            <p:txBody>
              <a:bodyPr lIns="0" tIns="0" rIns="0" bIns="0" anchor="t" anchorCtr="0">
                <a:noAutofit/>
              </a:bodyPr>
              <a:lstStyle/>
              <a:p>
                <a:pPr marL="0" marR="0" lvl="0" indent="0" algn="just" rtl="0">
                  <a:spcBef>
                    <a:spcPts val="0"/>
                  </a:spcBef>
                  <a:buSzPct val="25000"/>
                  <a:buNone/>
                </a:pPr>
                <a:r>
                  <a:rPr lang="en-US" sz="2200" b="1">
                    <a:solidFill>
                      <a:schemeClr val="dk2"/>
                    </a:solidFill>
                    <a:latin typeface="Lato"/>
                    <a:ea typeface="Lato"/>
                    <a:cs typeface="Lato"/>
                    <a:sym typeface="Lato"/>
                  </a:rPr>
                  <a:t>5</a:t>
                </a:r>
                <a:r>
                  <a:rPr lang="en-US" sz="2200" b="1" i="0" u="none" strike="noStrike" cap="none" baseline="0">
                    <a:solidFill>
                      <a:schemeClr val="dk2"/>
                    </a:solidFill>
                    <a:latin typeface="Lato"/>
                    <a:ea typeface="Lato"/>
                    <a:cs typeface="Lato"/>
                    <a:sym typeface="Lato"/>
                  </a:rPr>
                  <a:t>3%</a:t>
                </a:r>
              </a:p>
            </p:txBody>
          </p:sp>
          <p:sp>
            <p:nvSpPr>
              <p:cNvPr id="791" name="Shape 791"/>
              <p:cNvSpPr txBox="1"/>
              <p:nvPr/>
            </p:nvSpPr>
            <p:spPr>
              <a:xfrm>
                <a:off x="4547393" y="1610755"/>
                <a:ext cx="1344613" cy="156985"/>
              </a:xfrm>
              <a:prstGeom prst="rect">
                <a:avLst/>
              </a:prstGeom>
              <a:noFill/>
              <a:ln>
                <a:noFill/>
              </a:ln>
            </p:spPr>
            <p:txBody>
              <a:bodyPr lIns="0" tIns="0" rIns="0" bIns="0" anchor="t" anchorCtr="0">
                <a:noAutofit/>
              </a:bodyPr>
              <a:lstStyle/>
              <a:p>
                <a:pPr marL="0" marR="0" lvl="0" indent="0" algn="just" rtl="0">
                  <a:spcBef>
                    <a:spcPts val="0"/>
                  </a:spcBef>
                  <a:buSzPct val="25000"/>
                  <a:buNone/>
                </a:pPr>
                <a:r>
                  <a:rPr lang="en-US" b="1" i="0" u="none" strike="noStrike" cap="none" baseline="0">
                    <a:solidFill>
                      <a:schemeClr val="accent3"/>
                    </a:solidFill>
                    <a:latin typeface="Lato"/>
                    <a:ea typeface="Lato"/>
                    <a:cs typeface="Lato"/>
                    <a:sym typeface="Lato"/>
                  </a:rPr>
                  <a:t>Medium Density</a:t>
                </a:r>
              </a:p>
            </p:txBody>
          </p:sp>
        </p:grpSp>
        <p:grpSp>
          <p:nvGrpSpPr>
            <p:cNvPr id="792" name="Shape 792"/>
            <p:cNvGrpSpPr/>
            <p:nvPr/>
          </p:nvGrpSpPr>
          <p:grpSpPr>
            <a:xfrm>
              <a:off x="598487" y="2239426"/>
              <a:ext cx="7953375" cy="499574"/>
              <a:chOff x="598487" y="2239426"/>
              <a:chExt cx="7953375" cy="499574"/>
            </a:xfrm>
          </p:grpSpPr>
          <p:grpSp>
            <p:nvGrpSpPr>
              <p:cNvPr id="793" name="Shape 793"/>
              <p:cNvGrpSpPr/>
              <p:nvPr/>
            </p:nvGrpSpPr>
            <p:grpSpPr>
              <a:xfrm>
                <a:off x="598487" y="2239426"/>
                <a:ext cx="2068512" cy="365759"/>
                <a:chOff x="598487" y="2239426"/>
                <a:chExt cx="2068512" cy="365759"/>
              </a:xfrm>
            </p:grpSpPr>
            <p:sp>
              <p:nvSpPr>
                <p:cNvPr id="794" name="Shape 794"/>
                <p:cNvSpPr/>
                <p:nvPr/>
              </p:nvSpPr>
              <p:spPr>
                <a:xfrm>
                  <a:off x="598487" y="2239426"/>
                  <a:ext cx="2068512" cy="365759"/>
                </a:xfrm>
                <a:prstGeom prst="rect">
                  <a:avLst/>
                </a:prstGeom>
                <a:solidFill>
                  <a:schemeClr val="accent1"/>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795" name="Shape 795"/>
                <p:cNvSpPr txBox="1"/>
                <p:nvPr/>
              </p:nvSpPr>
              <p:spPr>
                <a:xfrm>
                  <a:off x="756443" y="2302220"/>
                  <a:ext cx="1447800" cy="147551"/>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a:solidFill>
                        <a:schemeClr val="lt1"/>
                      </a:solidFill>
                      <a:latin typeface="Lato"/>
                      <a:ea typeface="Lato"/>
                      <a:cs typeface="Lato"/>
                      <a:sym typeface="Lato"/>
                    </a:rPr>
                    <a:t>Cosmopolitan</a:t>
                  </a:r>
                  <a:endParaRPr lang="en-US" b="0" i="0" u="none" strike="noStrike" cap="none" baseline="0">
                    <a:solidFill>
                      <a:schemeClr val="lt1"/>
                    </a:solidFill>
                    <a:latin typeface="Lato"/>
                    <a:ea typeface="Lato"/>
                    <a:cs typeface="Lato"/>
                    <a:sym typeface="Lato"/>
                  </a:endParaRPr>
                </a:p>
              </p:txBody>
            </p:sp>
          </p:grpSp>
          <p:sp>
            <p:nvSpPr>
              <p:cNvPr id="796" name="Shape 796"/>
              <p:cNvSpPr txBox="1"/>
              <p:nvPr/>
            </p:nvSpPr>
            <p:spPr>
              <a:xfrm>
                <a:off x="598487" y="2624828"/>
                <a:ext cx="315912" cy="114172"/>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700" b="0" i="0" u="none" strike="noStrike" cap="none" baseline="0">
                    <a:solidFill>
                      <a:srgbClr val="7F7F7F"/>
                    </a:solidFill>
                    <a:latin typeface="Lato"/>
                    <a:ea typeface="Lato"/>
                    <a:cs typeface="Lato"/>
                    <a:sym typeface="Lato"/>
                  </a:rPr>
                  <a:t>0%</a:t>
                </a:r>
              </a:p>
            </p:txBody>
          </p:sp>
          <p:sp>
            <p:nvSpPr>
              <p:cNvPr id="797" name="Shape 797"/>
              <p:cNvSpPr txBox="1"/>
              <p:nvPr/>
            </p:nvSpPr>
            <p:spPr>
              <a:xfrm>
                <a:off x="8235950" y="2624828"/>
                <a:ext cx="315912" cy="114172"/>
              </a:xfrm>
              <a:prstGeom prst="rect">
                <a:avLst/>
              </a:prstGeom>
              <a:noFill/>
              <a:ln>
                <a:noFill/>
              </a:ln>
            </p:spPr>
            <p:txBody>
              <a:bodyPr lIns="0" tIns="0" rIns="0" bIns="0" anchor="t" anchorCtr="0">
                <a:noAutofit/>
              </a:bodyPr>
              <a:lstStyle/>
              <a:p>
                <a:pPr marL="0" marR="0" lvl="0" indent="0" algn="r" rtl="0">
                  <a:spcBef>
                    <a:spcPts val="0"/>
                  </a:spcBef>
                  <a:buSzPct val="25000"/>
                  <a:buNone/>
                </a:pPr>
                <a:r>
                  <a:rPr lang="en-US" sz="700" b="0" i="0" u="none" strike="noStrike" cap="none" baseline="0">
                    <a:solidFill>
                      <a:srgbClr val="7F7F7F"/>
                    </a:solidFill>
                    <a:latin typeface="Lato"/>
                    <a:ea typeface="Lato"/>
                    <a:cs typeface="Lato"/>
                    <a:sym typeface="Lato"/>
                  </a:rPr>
                  <a:t>100%</a:t>
                </a:r>
              </a:p>
            </p:txBody>
          </p:sp>
          <p:grpSp>
            <p:nvGrpSpPr>
              <p:cNvPr id="799" name="Shape 799"/>
              <p:cNvGrpSpPr/>
              <p:nvPr/>
            </p:nvGrpSpPr>
            <p:grpSpPr>
              <a:xfrm>
                <a:off x="2476951" y="2248172"/>
                <a:ext cx="2051844" cy="365759"/>
                <a:chOff x="2476951" y="2248172"/>
                <a:chExt cx="2051844" cy="365759"/>
              </a:xfrm>
            </p:grpSpPr>
            <p:sp>
              <p:nvSpPr>
                <p:cNvPr id="800" name="Shape 800"/>
                <p:cNvSpPr/>
                <p:nvPr/>
              </p:nvSpPr>
              <p:spPr>
                <a:xfrm>
                  <a:off x="2476951" y="2248172"/>
                  <a:ext cx="2051844" cy="365759"/>
                </a:xfrm>
                <a:prstGeom prst="rect">
                  <a:avLst/>
                </a:prstGeom>
                <a:solidFill>
                  <a:schemeClr val="accent2"/>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801" name="Shape 801"/>
                <p:cNvSpPr txBox="1"/>
                <p:nvPr/>
              </p:nvSpPr>
              <p:spPr>
                <a:xfrm>
                  <a:off x="2778973" y="2318025"/>
                  <a:ext cx="1447800" cy="147551"/>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b="0" i="0" u="none" strike="noStrike" cap="none" baseline="0">
                      <a:solidFill>
                        <a:schemeClr val="lt1"/>
                      </a:solidFill>
                      <a:latin typeface="Lato"/>
                      <a:ea typeface="Lato"/>
                      <a:cs typeface="Lato"/>
                      <a:sym typeface="Lato"/>
                    </a:rPr>
                    <a:t>Suburb</a:t>
                  </a:r>
                </a:p>
              </p:txBody>
            </p:sp>
          </p:grpSp>
          <p:grpSp>
            <p:nvGrpSpPr>
              <p:cNvPr id="802" name="Shape 802"/>
              <p:cNvGrpSpPr/>
              <p:nvPr/>
            </p:nvGrpSpPr>
            <p:grpSpPr>
              <a:xfrm>
                <a:off x="4528795" y="2248026"/>
                <a:ext cx="4023065" cy="365759"/>
                <a:chOff x="4528795" y="2248026"/>
                <a:chExt cx="4023065" cy="365759"/>
              </a:xfrm>
            </p:grpSpPr>
            <p:sp>
              <p:nvSpPr>
                <p:cNvPr id="803" name="Shape 803"/>
                <p:cNvSpPr/>
                <p:nvPr/>
              </p:nvSpPr>
              <p:spPr>
                <a:xfrm>
                  <a:off x="4528795" y="2248026"/>
                  <a:ext cx="4023065" cy="365759"/>
                </a:xfrm>
                <a:prstGeom prst="rect">
                  <a:avLst/>
                </a:prstGeom>
                <a:solidFill>
                  <a:schemeClr val="accent3"/>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804" name="Shape 804"/>
                <p:cNvSpPr txBox="1"/>
                <p:nvPr/>
              </p:nvSpPr>
              <p:spPr>
                <a:xfrm>
                  <a:off x="5816427" y="2304688"/>
                  <a:ext cx="1447800" cy="147551"/>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b="0" i="0" u="none" strike="noStrike" cap="none" baseline="0">
                      <a:solidFill>
                        <a:schemeClr val="lt1"/>
                      </a:solidFill>
                      <a:latin typeface="Lato"/>
                      <a:ea typeface="Lato"/>
                      <a:cs typeface="Lato"/>
                      <a:sym typeface="Lato"/>
                    </a:rPr>
                    <a:t>Mixed-use</a:t>
                  </a:r>
                </a:p>
              </p:txBody>
            </p:sp>
          </p:grpSp>
        </p:grpSp>
      </p:grpSp>
      <p:pic>
        <p:nvPicPr>
          <p:cNvPr id="6" name="Graphic 6" descr="City with solid fill">
            <a:extLst>
              <a:ext uri="{FF2B5EF4-FFF2-40B4-BE49-F238E27FC236}">
                <a16:creationId xmlns:a16="http://schemas.microsoft.com/office/drawing/2014/main" id="{893803BC-3374-4BC5-A252-FD92F743E1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3143" y="2719250"/>
            <a:ext cx="914400" cy="914400"/>
          </a:xfrm>
          <a:prstGeom prst="rect">
            <a:avLst/>
          </a:prstGeom>
        </p:spPr>
      </p:pic>
      <p:pic>
        <p:nvPicPr>
          <p:cNvPr id="7" name="Graphic 7" descr="House with solid fill">
            <a:extLst>
              <a:ext uri="{FF2B5EF4-FFF2-40B4-BE49-F238E27FC236}">
                <a16:creationId xmlns:a16="http://schemas.microsoft.com/office/drawing/2014/main" id="{4D319F9A-308F-4F86-90C2-C9C999DD48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37696" y="2816652"/>
            <a:ext cx="723900" cy="723900"/>
          </a:xfrm>
          <a:prstGeom prst="rect">
            <a:avLst/>
          </a:prstGeom>
        </p:spPr>
      </p:pic>
      <p:pic>
        <p:nvPicPr>
          <p:cNvPr id="8" name="Graphic 8" descr="Building with solid fill">
            <a:extLst>
              <a:ext uri="{FF2B5EF4-FFF2-40B4-BE49-F238E27FC236}">
                <a16:creationId xmlns:a16="http://schemas.microsoft.com/office/drawing/2014/main" id="{0BF6BA3D-CEAC-4560-B868-B1FB8DACDD2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21461" y="2702269"/>
            <a:ext cx="723900" cy="812800"/>
          </a:xfrm>
          <a:prstGeom prst="rect">
            <a:avLst/>
          </a:prstGeom>
        </p:spPr>
      </p:pic>
      <p:pic>
        <p:nvPicPr>
          <p:cNvPr id="2" name="Graphic 2" descr="Home with solid fill">
            <a:extLst>
              <a:ext uri="{FF2B5EF4-FFF2-40B4-BE49-F238E27FC236}">
                <a16:creationId xmlns:a16="http://schemas.microsoft.com/office/drawing/2014/main" id="{684C6C9A-C3A1-4457-BBFE-19EDD20B8AF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115051" y="2816652"/>
            <a:ext cx="635000" cy="723900"/>
          </a:xfrm>
          <a:prstGeom prst="rect">
            <a:avLst/>
          </a:prstGeom>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593387" y="438150"/>
            <a:ext cx="7957227" cy="457200"/>
          </a:xfrm>
          <a:prstGeom prst="rect">
            <a:avLst/>
          </a:prstGeom>
          <a:noFill/>
          <a:ln>
            <a:noFill/>
          </a:ln>
        </p:spPr>
        <p:txBody>
          <a:bodyPr lIns="0" tIns="0" rIns="0" bIns="0" anchor="ctr" anchorCtr="0">
            <a:noAutofit/>
          </a:bodyPr>
          <a:lstStyle/>
          <a:p>
            <a:pPr marL="0" marR="0" lvl="0" indent="0" algn="ctr" rtl="0">
              <a:lnSpc>
                <a:spcPct val="90000"/>
              </a:lnSpc>
              <a:spcBef>
                <a:spcPts val="0"/>
              </a:spcBef>
              <a:buClr>
                <a:schemeClr val="dk2"/>
              </a:buClr>
              <a:buSzPct val="25000"/>
              <a:buFont typeface="Arial"/>
              <a:buNone/>
            </a:pPr>
            <a:r>
              <a:rPr lang="en-US"/>
              <a:t>Predictive Model Selection</a:t>
            </a:r>
            <a:endParaRPr lang="en-US" sz="3000" b="0" i="0" u="none" strike="noStrike" cap="none" baseline="0">
              <a:solidFill>
                <a:schemeClr val="dk2"/>
              </a:solidFill>
              <a:latin typeface="Lato"/>
              <a:ea typeface="Lato"/>
              <a:cs typeface="Lato"/>
              <a:sym typeface="Lato"/>
            </a:endParaRPr>
          </a:p>
        </p:txBody>
      </p:sp>
      <p:sp>
        <p:nvSpPr>
          <p:cNvPr id="162" name="Shape 162"/>
          <p:cNvSpPr txBox="1"/>
          <p:nvPr/>
        </p:nvSpPr>
        <p:spPr>
          <a:xfrm>
            <a:off x="4702761" y="1709223"/>
            <a:ext cx="4261195" cy="281917"/>
          </a:xfrm>
          <a:prstGeom prst="rect">
            <a:avLst/>
          </a:prstGeom>
          <a:noFill/>
          <a:ln>
            <a:noFill/>
          </a:ln>
        </p:spPr>
        <p:txBody>
          <a:bodyPr lIns="0" tIns="0" rIns="0" bIns="0" anchor="t" anchorCtr="0">
            <a:noAutofit/>
          </a:bodyPr>
          <a:lstStyle/>
          <a:p>
            <a:pPr marL="0" marR="0" lvl="0" indent="0" algn="just" rtl="0">
              <a:lnSpc>
                <a:spcPct val="120000"/>
              </a:lnSpc>
              <a:spcBef>
                <a:spcPts val="0"/>
              </a:spcBef>
              <a:spcAft>
                <a:spcPts val="1200"/>
              </a:spcAft>
              <a:buSzPct val="25000"/>
              <a:buNone/>
            </a:pPr>
            <a:r>
              <a:rPr lang="en-US" sz="1600" b="0" i="0" u="none" strike="noStrike" cap="none" baseline="0">
                <a:solidFill>
                  <a:schemeClr val="tx1"/>
                </a:solidFill>
                <a:latin typeface="Lato"/>
                <a:ea typeface="Lato"/>
                <a:cs typeface="Lato"/>
                <a:sym typeface="Lato"/>
              </a:rPr>
              <a:t>Linear Regression </a:t>
            </a:r>
          </a:p>
        </p:txBody>
      </p:sp>
      <p:sp>
        <p:nvSpPr>
          <p:cNvPr id="163" name="Shape 163"/>
          <p:cNvSpPr/>
          <p:nvPr/>
        </p:nvSpPr>
        <p:spPr>
          <a:xfrm>
            <a:off x="4058236" y="1718309"/>
            <a:ext cx="426720" cy="426720"/>
          </a:xfrm>
          <a:prstGeom prst="ellipse">
            <a:avLst/>
          </a:prstGeom>
          <a:solidFill>
            <a:schemeClr val="accent1"/>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164" name="Shape 164"/>
          <p:cNvSpPr txBox="1"/>
          <p:nvPr/>
        </p:nvSpPr>
        <p:spPr>
          <a:xfrm>
            <a:off x="4103323" y="1783558"/>
            <a:ext cx="335914" cy="252411"/>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1800" b="1" i="0" u="none" strike="noStrike" cap="none" baseline="0">
                <a:solidFill>
                  <a:schemeClr val="lt1"/>
                </a:solidFill>
                <a:latin typeface="Lato"/>
                <a:ea typeface="Lato"/>
                <a:cs typeface="Lato"/>
                <a:sym typeface="Lato"/>
              </a:rPr>
              <a:t>1</a:t>
            </a:r>
          </a:p>
        </p:txBody>
      </p:sp>
      <p:sp>
        <p:nvSpPr>
          <p:cNvPr id="165" name="Shape 165"/>
          <p:cNvSpPr/>
          <p:nvPr/>
        </p:nvSpPr>
        <p:spPr>
          <a:xfrm>
            <a:off x="4058236" y="2493009"/>
            <a:ext cx="426720" cy="426720"/>
          </a:xfrm>
          <a:prstGeom prst="ellipse">
            <a:avLst/>
          </a:prstGeom>
          <a:solidFill>
            <a:schemeClr val="accent2"/>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166" name="Shape 166"/>
          <p:cNvSpPr txBox="1"/>
          <p:nvPr/>
        </p:nvSpPr>
        <p:spPr>
          <a:xfrm>
            <a:off x="4702758" y="2554127"/>
            <a:ext cx="4261195" cy="275591"/>
          </a:xfrm>
          <a:prstGeom prst="rect">
            <a:avLst/>
          </a:prstGeom>
          <a:noFill/>
          <a:ln>
            <a:noFill/>
          </a:ln>
        </p:spPr>
        <p:txBody>
          <a:bodyPr lIns="0" tIns="0" rIns="0" bIns="0" anchor="t" anchorCtr="0">
            <a:noAutofit/>
          </a:bodyPr>
          <a:lstStyle/>
          <a:p>
            <a:pPr algn="just">
              <a:lnSpc>
                <a:spcPct val="120000"/>
              </a:lnSpc>
              <a:spcAft>
                <a:spcPts val="1200"/>
              </a:spcAft>
              <a:buSzPct val="25000"/>
            </a:pPr>
            <a:r>
              <a:rPr lang="en-US" sz="1600" b="0" i="0" u="none" strike="noStrike" cap="none" baseline="0">
                <a:solidFill>
                  <a:schemeClr val="tx1"/>
                </a:solidFill>
                <a:latin typeface="Lato"/>
                <a:ea typeface="Lato"/>
                <a:cs typeface="Lato"/>
              </a:rPr>
              <a:t>Classification </a:t>
            </a:r>
            <a:r>
              <a:rPr lang="en-US" sz="1600">
                <a:solidFill>
                  <a:schemeClr val="tx1"/>
                </a:solidFill>
                <a:latin typeface="Lato"/>
                <a:ea typeface="Lato"/>
                <a:cs typeface="Lato"/>
              </a:rPr>
              <a:t>and </a:t>
            </a:r>
            <a:r>
              <a:rPr lang="en-US" sz="1600" b="0" i="0" u="none" strike="noStrike" cap="none" baseline="0">
                <a:solidFill>
                  <a:schemeClr val="tx1"/>
                </a:solidFill>
                <a:latin typeface="Lato"/>
                <a:ea typeface="Lato"/>
                <a:cs typeface="Lato"/>
              </a:rPr>
              <a:t>Regression Tree (CART)</a:t>
            </a:r>
          </a:p>
        </p:txBody>
      </p:sp>
      <p:sp>
        <p:nvSpPr>
          <p:cNvPr id="167" name="Shape 167"/>
          <p:cNvSpPr txBox="1"/>
          <p:nvPr/>
        </p:nvSpPr>
        <p:spPr>
          <a:xfrm>
            <a:off x="4103323" y="2564607"/>
            <a:ext cx="335914" cy="252411"/>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1800" b="1" i="0" u="none" strike="noStrike" cap="none" baseline="0">
                <a:solidFill>
                  <a:schemeClr val="lt1"/>
                </a:solidFill>
                <a:latin typeface="Lato"/>
                <a:ea typeface="Lato"/>
                <a:cs typeface="Lato"/>
                <a:sym typeface="Lato"/>
              </a:rPr>
              <a:t>2</a:t>
            </a:r>
          </a:p>
        </p:txBody>
      </p:sp>
      <p:sp>
        <p:nvSpPr>
          <p:cNvPr id="168" name="Shape 168"/>
          <p:cNvSpPr/>
          <p:nvPr/>
        </p:nvSpPr>
        <p:spPr>
          <a:xfrm>
            <a:off x="4058236" y="3267709"/>
            <a:ext cx="426720" cy="426720"/>
          </a:xfrm>
          <a:prstGeom prst="ellipse">
            <a:avLst/>
          </a:prstGeom>
          <a:solidFill>
            <a:schemeClr val="accent3"/>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169" name="Shape 169"/>
          <p:cNvSpPr txBox="1"/>
          <p:nvPr/>
        </p:nvSpPr>
        <p:spPr>
          <a:xfrm>
            <a:off x="4702759" y="3343273"/>
            <a:ext cx="4261195" cy="275591"/>
          </a:xfrm>
          <a:prstGeom prst="rect">
            <a:avLst/>
          </a:prstGeom>
          <a:noFill/>
          <a:ln>
            <a:noFill/>
          </a:ln>
        </p:spPr>
        <p:txBody>
          <a:bodyPr lIns="0" tIns="0" rIns="0" bIns="0" anchor="t" anchorCtr="0">
            <a:noAutofit/>
          </a:bodyPr>
          <a:lstStyle/>
          <a:p>
            <a:pPr marL="0" marR="0" lvl="0" indent="0" algn="just" rtl="0">
              <a:lnSpc>
                <a:spcPct val="120000"/>
              </a:lnSpc>
              <a:spcBef>
                <a:spcPts val="0"/>
              </a:spcBef>
              <a:spcAft>
                <a:spcPts val="1200"/>
              </a:spcAft>
              <a:buSzPct val="25000"/>
              <a:buNone/>
            </a:pPr>
            <a:r>
              <a:rPr lang="en-US" sz="1600" b="0" i="0" u="none" strike="noStrike" cap="none" baseline="0">
                <a:solidFill>
                  <a:schemeClr val="tx1"/>
                </a:solidFill>
                <a:latin typeface="Lato"/>
                <a:ea typeface="Lato"/>
                <a:cs typeface="Lato"/>
                <a:sym typeface="Lato"/>
              </a:rPr>
              <a:t>K-nearest Neighbors</a:t>
            </a:r>
          </a:p>
        </p:txBody>
      </p:sp>
      <p:sp>
        <p:nvSpPr>
          <p:cNvPr id="170" name="Shape 170"/>
          <p:cNvSpPr txBox="1"/>
          <p:nvPr/>
        </p:nvSpPr>
        <p:spPr>
          <a:xfrm>
            <a:off x="4103323" y="3331369"/>
            <a:ext cx="335914" cy="252411"/>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1800" b="1" i="0" u="none" strike="noStrike" cap="none" baseline="0">
                <a:solidFill>
                  <a:schemeClr val="lt1"/>
                </a:solidFill>
                <a:latin typeface="Lato"/>
                <a:ea typeface="Lato"/>
                <a:cs typeface="Lato"/>
                <a:sym typeface="Lato"/>
              </a:rPr>
              <a:t>3</a:t>
            </a:r>
          </a:p>
        </p:txBody>
      </p:sp>
      <p:sp>
        <p:nvSpPr>
          <p:cNvPr id="171" name="Shape 171"/>
          <p:cNvSpPr/>
          <p:nvPr/>
        </p:nvSpPr>
        <p:spPr>
          <a:xfrm>
            <a:off x="4058236" y="4042410"/>
            <a:ext cx="426720" cy="426720"/>
          </a:xfrm>
          <a:prstGeom prst="ellipse">
            <a:avLst/>
          </a:prstGeom>
          <a:solidFill>
            <a:schemeClr val="accent4"/>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172" name="Shape 172"/>
          <p:cNvSpPr txBox="1"/>
          <p:nvPr/>
        </p:nvSpPr>
        <p:spPr>
          <a:xfrm>
            <a:off x="4702760" y="4100826"/>
            <a:ext cx="4261195" cy="275591"/>
          </a:xfrm>
          <a:prstGeom prst="rect">
            <a:avLst/>
          </a:prstGeom>
          <a:noFill/>
          <a:ln>
            <a:noFill/>
          </a:ln>
        </p:spPr>
        <p:txBody>
          <a:bodyPr lIns="0" tIns="0" rIns="0" bIns="0" anchor="t" anchorCtr="0">
            <a:noAutofit/>
          </a:bodyPr>
          <a:lstStyle/>
          <a:p>
            <a:pPr marL="0" marR="0" lvl="0" indent="0" algn="just" rtl="0">
              <a:lnSpc>
                <a:spcPct val="120000"/>
              </a:lnSpc>
              <a:spcBef>
                <a:spcPts val="0"/>
              </a:spcBef>
              <a:spcAft>
                <a:spcPts val="1200"/>
              </a:spcAft>
              <a:buSzPct val="25000"/>
              <a:buNone/>
            </a:pPr>
            <a:r>
              <a:rPr lang="en-US" sz="1600" b="0" i="0" u="none" strike="noStrike" cap="none" baseline="0">
                <a:solidFill>
                  <a:schemeClr val="tx1"/>
                </a:solidFill>
                <a:latin typeface="Lato"/>
                <a:ea typeface="Lato"/>
                <a:cs typeface="Lato"/>
                <a:sym typeface="Lato"/>
              </a:rPr>
              <a:t>Neural Networks</a:t>
            </a:r>
          </a:p>
        </p:txBody>
      </p:sp>
      <p:sp>
        <p:nvSpPr>
          <p:cNvPr id="173" name="Shape 173"/>
          <p:cNvSpPr txBox="1"/>
          <p:nvPr/>
        </p:nvSpPr>
        <p:spPr>
          <a:xfrm>
            <a:off x="4093798" y="4112417"/>
            <a:ext cx="335914" cy="252411"/>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1800" b="1" i="0" u="none" strike="noStrike" cap="none" baseline="0">
                <a:solidFill>
                  <a:schemeClr val="lt1"/>
                </a:solidFill>
                <a:latin typeface="Lato"/>
                <a:ea typeface="Lato"/>
                <a:cs typeface="Lato"/>
                <a:sym typeface="Lato"/>
              </a:rPr>
              <a:t>4</a:t>
            </a:r>
          </a:p>
        </p:txBody>
      </p:sp>
      <p:grpSp>
        <p:nvGrpSpPr>
          <p:cNvPr id="174" name="Shape 174"/>
          <p:cNvGrpSpPr/>
          <p:nvPr/>
        </p:nvGrpSpPr>
        <p:grpSpPr>
          <a:xfrm>
            <a:off x="599737" y="1474591"/>
            <a:ext cx="2384762" cy="3089545"/>
            <a:chOff x="593387" y="1641883"/>
            <a:chExt cx="2073612" cy="2962545"/>
          </a:xfrm>
        </p:grpSpPr>
        <p:sp>
          <p:nvSpPr>
            <p:cNvPr id="175" name="Shape 175"/>
            <p:cNvSpPr/>
            <p:nvPr/>
          </p:nvSpPr>
          <p:spPr>
            <a:xfrm>
              <a:off x="593387" y="1641883"/>
              <a:ext cx="2073612" cy="2962545"/>
            </a:xfrm>
            <a:custGeom>
              <a:avLst/>
              <a:gdLst/>
              <a:ahLst/>
              <a:cxnLst/>
              <a:rect l="0" t="0" r="0" b="0"/>
              <a:pathLst>
                <a:path w="120000" h="120000" extrusionOk="0">
                  <a:moveTo>
                    <a:pt x="90863" y="24000"/>
                  </a:moveTo>
                  <a:lnTo>
                    <a:pt x="98581" y="12000"/>
                  </a:lnTo>
                  <a:lnTo>
                    <a:pt x="79885" y="12000"/>
                  </a:lnTo>
                  <a:lnTo>
                    <a:pt x="73723" y="0"/>
                  </a:lnTo>
                  <a:lnTo>
                    <a:pt x="46287" y="0"/>
                  </a:lnTo>
                  <a:lnTo>
                    <a:pt x="40120" y="12000"/>
                  </a:lnTo>
                  <a:lnTo>
                    <a:pt x="21429" y="12000"/>
                  </a:lnTo>
                  <a:lnTo>
                    <a:pt x="29136" y="24000"/>
                  </a:lnTo>
                  <a:cubicBezTo>
                    <a:pt x="29136" y="24000"/>
                    <a:pt x="90863" y="24000"/>
                    <a:pt x="90863" y="24000"/>
                  </a:cubicBezTo>
                  <a:close/>
                  <a:moveTo>
                    <a:pt x="108010" y="12000"/>
                  </a:moveTo>
                  <a:lnTo>
                    <a:pt x="97725" y="30000"/>
                  </a:lnTo>
                  <a:lnTo>
                    <a:pt x="22285" y="30000"/>
                  </a:lnTo>
                  <a:lnTo>
                    <a:pt x="12001" y="12000"/>
                  </a:lnTo>
                  <a:cubicBezTo>
                    <a:pt x="5389" y="12000"/>
                    <a:pt x="0" y="15772"/>
                    <a:pt x="0" y="20400"/>
                  </a:cubicBezTo>
                  <a:lnTo>
                    <a:pt x="0" y="111600"/>
                  </a:lnTo>
                  <a:cubicBezTo>
                    <a:pt x="0" y="116222"/>
                    <a:pt x="5389" y="120000"/>
                    <a:pt x="11989" y="120000"/>
                  </a:cubicBezTo>
                  <a:lnTo>
                    <a:pt x="107998" y="120000"/>
                  </a:lnTo>
                  <a:cubicBezTo>
                    <a:pt x="114599" y="120000"/>
                    <a:pt x="120000" y="116211"/>
                    <a:pt x="120000" y="111600"/>
                  </a:cubicBezTo>
                  <a:lnTo>
                    <a:pt x="120000" y="20400"/>
                  </a:lnTo>
                  <a:cubicBezTo>
                    <a:pt x="120011" y="15772"/>
                    <a:pt x="114599" y="12000"/>
                    <a:pt x="108010" y="12000"/>
                  </a:cubicBezTo>
                  <a:close/>
                </a:path>
              </a:pathLst>
            </a:custGeom>
            <a:solidFill>
              <a:srgbClr val="D8D8D8"/>
            </a:solidFill>
            <a:ln>
              <a:noFill/>
            </a:ln>
          </p:spPr>
          <p:txBody>
            <a:bodyPr lIns="38100" tIns="38100" rIns="38100" bIns="38100" anchor="ctr"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76" name="Shape 176"/>
            <p:cNvSpPr txBox="1"/>
            <p:nvPr/>
          </p:nvSpPr>
          <p:spPr>
            <a:xfrm>
              <a:off x="1037494" y="2548164"/>
              <a:ext cx="1463211" cy="171708"/>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b="0" i="0" u="none" strike="noStrike" cap="none" baseline="0">
                  <a:solidFill>
                    <a:schemeClr val="dk2"/>
                  </a:solidFill>
                  <a:latin typeface="Lato"/>
                  <a:ea typeface="Lato"/>
                  <a:cs typeface="Lato"/>
                  <a:sym typeface="Lato"/>
                </a:rPr>
                <a:t>Mean Absolute Deviance</a:t>
              </a:r>
            </a:p>
          </p:txBody>
        </p:sp>
        <p:sp>
          <p:nvSpPr>
            <p:cNvPr id="177" name="Shape 177"/>
            <p:cNvSpPr txBox="1"/>
            <p:nvPr/>
          </p:nvSpPr>
          <p:spPr>
            <a:xfrm>
              <a:off x="1026191" y="3099600"/>
              <a:ext cx="1463211" cy="171708"/>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a:solidFill>
                    <a:schemeClr val="dk2"/>
                  </a:solidFill>
                  <a:latin typeface="Lato"/>
                  <a:ea typeface="Lato"/>
                  <a:cs typeface="Lato"/>
                  <a:sym typeface="Lato"/>
                </a:rPr>
                <a:t>Root Mean Square Error</a:t>
              </a:r>
              <a:endParaRPr lang="en-US" b="0" i="0" u="none" strike="noStrike" cap="none" baseline="0">
                <a:solidFill>
                  <a:schemeClr val="dk2"/>
                </a:solidFill>
                <a:latin typeface="Lato"/>
                <a:ea typeface="Lato"/>
                <a:cs typeface="Lato"/>
                <a:sym typeface="Lato"/>
              </a:endParaRPr>
            </a:p>
          </p:txBody>
        </p:sp>
        <p:sp>
          <p:nvSpPr>
            <p:cNvPr id="178" name="Shape 178"/>
            <p:cNvSpPr txBox="1"/>
            <p:nvPr/>
          </p:nvSpPr>
          <p:spPr>
            <a:xfrm>
              <a:off x="1039342" y="3725220"/>
              <a:ext cx="1463211" cy="171708"/>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a:solidFill>
                    <a:schemeClr val="dk2"/>
                  </a:solidFill>
                  <a:latin typeface="Lato"/>
                  <a:ea typeface="Lato"/>
                  <a:cs typeface="Lato"/>
                  <a:sym typeface="Lato"/>
                </a:rPr>
                <a:t>R-square</a:t>
              </a:r>
              <a:endParaRPr lang="en-US" b="0" i="0" u="none" strike="noStrike" cap="none" baseline="0">
                <a:solidFill>
                  <a:schemeClr val="dk2"/>
                </a:solidFill>
                <a:latin typeface="Lato"/>
                <a:ea typeface="Lato"/>
                <a:cs typeface="Lato"/>
                <a:sym typeface="Lato"/>
              </a:endParaRPr>
            </a:p>
          </p:txBody>
        </p:sp>
        <p:grpSp>
          <p:nvGrpSpPr>
            <p:cNvPr id="180" name="Shape 180"/>
            <p:cNvGrpSpPr/>
            <p:nvPr/>
          </p:nvGrpSpPr>
          <p:grpSpPr>
            <a:xfrm>
              <a:off x="790839" y="2667793"/>
              <a:ext cx="164592" cy="164592"/>
              <a:chOff x="790839" y="2667793"/>
              <a:chExt cx="164592" cy="164592"/>
            </a:xfrm>
          </p:grpSpPr>
          <p:sp>
            <p:nvSpPr>
              <p:cNvPr id="181" name="Shape 181"/>
              <p:cNvSpPr/>
              <p:nvPr/>
            </p:nvSpPr>
            <p:spPr>
              <a:xfrm>
                <a:off x="790839" y="2667793"/>
                <a:ext cx="164592" cy="164592"/>
              </a:xfrm>
              <a:prstGeom prst="ellipse">
                <a:avLst/>
              </a:prstGeom>
              <a:solidFill>
                <a:schemeClr val="accent1"/>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182" name="Shape 182"/>
              <p:cNvSpPr/>
              <p:nvPr/>
            </p:nvSpPr>
            <p:spPr>
              <a:xfrm>
                <a:off x="828012" y="2702759"/>
                <a:ext cx="90246" cy="94659"/>
              </a:xfrm>
              <a:custGeom>
                <a:avLst/>
                <a:gdLst/>
                <a:ahLst/>
                <a:cxnLst/>
                <a:rect l="0" t="0" r="0" b="0"/>
                <a:pathLst>
                  <a:path w="120000" h="120000" extrusionOk="0">
                    <a:moveTo>
                      <a:pt x="44654" y="120000"/>
                    </a:moveTo>
                    <a:cubicBezTo>
                      <a:pt x="40746" y="120000"/>
                      <a:pt x="37038" y="118259"/>
                      <a:pt x="34667" y="115262"/>
                    </a:cubicBezTo>
                    <a:lnTo>
                      <a:pt x="2542" y="74792"/>
                    </a:lnTo>
                    <a:cubicBezTo>
                      <a:pt x="-1639" y="69537"/>
                      <a:pt x="-554" y="62056"/>
                      <a:pt x="4970" y="58067"/>
                    </a:cubicBezTo>
                    <a:cubicBezTo>
                      <a:pt x="10500" y="54062"/>
                      <a:pt x="18345" y="55121"/>
                      <a:pt x="22527" y="60383"/>
                    </a:cubicBezTo>
                    <a:lnTo>
                      <a:pt x="43665" y="86989"/>
                    </a:lnTo>
                    <a:lnTo>
                      <a:pt x="96815" y="5622"/>
                    </a:lnTo>
                    <a:cubicBezTo>
                      <a:pt x="100472" y="33"/>
                      <a:pt x="108207" y="-1678"/>
                      <a:pt x="114086" y="1808"/>
                    </a:cubicBezTo>
                    <a:cubicBezTo>
                      <a:pt x="119960" y="5289"/>
                      <a:pt x="121765" y="12663"/>
                      <a:pt x="118097" y="18268"/>
                    </a:cubicBezTo>
                    <a:lnTo>
                      <a:pt x="55303" y="114361"/>
                    </a:lnTo>
                    <a:cubicBezTo>
                      <a:pt x="53127" y="117712"/>
                      <a:pt x="49356" y="119802"/>
                      <a:pt x="45231" y="119983"/>
                    </a:cubicBezTo>
                    <a:cubicBezTo>
                      <a:pt x="45031" y="120000"/>
                      <a:pt x="44854" y="120000"/>
                      <a:pt x="44654" y="120000"/>
                    </a:cubicBezTo>
                    <a:close/>
                  </a:path>
                </a:pathLst>
              </a:custGeom>
              <a:solidFill>
                <a:schemeClr val="lt1"/>
              </a:solidFill>
              <a:ln>
                <a:noFill/>
              </a:ln>
            </p:spPr>
            <p:txBody>
              <a:bodyPr lIns="38100" tIns="38100" rIns="38100" bIns="38100" anchor="ctr"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grpSp>
        <p:grpSp>
          <p:nvGrpSpPr>
            <p:cNvPr id="183" name="Shape 183"/>
            <p:cNvGrpSpPr/>
            <p:nvPr/>
          </p:nvGrpSpPr>
          <p:grpSpPr>
            <a:xfrm>
              <a:off x="790839" y="3142452"/>
              <a:ext cx="164592" cy="164593"/>
              <a:chOff x="790839" y="2667793"/>
              <a:chExt cx="164592" cy="164593"/>
            </a:xfrm>
          </p:grpSpPr>
          <p:sp>
            <p:nvSpPr>
              <p:cNvPr id="184" name="Shape 184"/>
              <p:cNvSpPr/>
              <p:nvPr/>
            </p:nvSpPr>
            <p:spPr>
              <a:xfrm>
                <a:off x="790839" y="2667793"/>
                <a:ext cx="164592" cy="164593"/>
              </a:xfrm>
              <a:prstGeom prst="ellipse">
                <a:avLst/>
              </a:prstGeom>
              <a:solidFill>
                <a:schemeClr val="accent2"/>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185" name="Shape 185"/>
              <p:cNvSpPr/>
              <p:nvPr/>
            </p:nvSpPr>
            <p:spPr>
              <a:xfrm>
                <a:off x="828012" y="2702759"/>
                <a:ext cx="90246" cy="94659"/>
              </a:xfrm>
              <a:custGeom>
                <a:avLst/>
                <a:gdLst/>
                <a:ahLst/>
                <a:cxnLst/>
                <a:rect l="0" t="0" r="0" b="0"/>
                <a:pathLst>
                  <a:path w="120000" h="120000" extrusionOk="0">
                    <a:moveTo>
                      <a:pt x="44654" y="120000"/>
                    </a:moveTo>
                    <a:cubicBezTo>
                      <a:pt x="40746" y="120000"/>
                      <a:pt x="37038" y="118259"/>
                      <a:pt x="34667" y="115262"/>
                    </a:cubicBezTo>
                    <a:lnTo>
                      <a:pt x="2542" y="74792"/>
                    </a:lnTo>
                    <a:cubicBezTo>
                      <a:pt x="-1639" y="69537"/>
                      <a:pt x="-554" y="62056"/>
                      <a:pt x="4970" y="58067"/>
                    </a:cubicBezTo>
                    <a:cubicBezTo>
                      <a:pt x="10500" y="54062"/>
                      <a:pt x="18345" y="55121"/>
                      <a:pt x="22527" y="60383"/>
                    </a:cubicBezTo>
                    <a:lnTo>
                      <a:pt x="43665" y="86989"/>
                    </a:lnTo>
                    <a:lnTo>
                      <a:pt x="96815" y="5622"/>
                    </a:lnTo>
                    <a:cubicBezTo>
                      <a:pt x="100472" y="33"/>
                      <a:pt x="108207" y="-1678"/>
                      <a:pt x="114086" y="1808"/>
                    </a:cubicBezTo>
                    <a:cubicBezTo>
                      <a:pt x="119960" y="5289"/>
                      <a:pt x="121765" y="12663"/>
                      <a:pt x="118097" y="18268"/>
                    </a:cubicBezTo>
                    <a:lnTo>
                      <a:pt x="55303" y="114361"/>
                    </a:lnTo>
                    <a:cubicBezTo>
                      <a:pt x="53127" y="117712"/>
                      <a:pt x="49356" y="119802"/>
                      <a:pt x="45231" y="119983"/>
                    </a:cubicBezTo>
                    <a:cubicBezTo>
                      <a:pt x="45031" y="120000"/>
                      <a:pt x="44854" y="120000"/>
                      <a:pt x="44654" y="120000"/>
                    </a:cubicBezTo>
                    <a:close/>
                  </a:path>
                </a:pathLst>
              </a:custGeom>
              <a:solidFill>
                <a:schemeClr val="lt1"/>
              </a:solidFill>
              <a:ln>
                <a:noFill/>
              </a:ln>
            </p:spPr>
            <p:txBody>
              <a:bodyPr lIns="38100" tIns="38100" rIns="38100" bIns="38100" anchor="ctr"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grpSp>
        <p:sp>
          <p:nvSpPr>
            <p:cNvPr id="187" name="Shape 187"/>
            <p:cNvSpPr/>
            <p:nvPr/>
          </p:nvSpPr>
          <p:spPr>
            <a:xfrm>
              <a:off x="790839" y="3774419"/>
              <a:ext cx="164592" cy="164592"/>
            </a:xfrm>
            <a:prstGeom prst="ellipse">
              <a:avLst/>
            </a:prstGeom>
            <a:solidFill>
              <a:schemeClr val="accent3"/>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64E37959-CF74-4FF9-97ED-8E209CFA9CB9}"/>
              </a:ext>
            </a:extLst>
          </p:cNvPr>
          <p:cNvSpPr txBox="1"/>
          <p:nvPr/>
        </p:nvSpPr>
        <p:spPr>
          <a:xfrm>
            <a:off x="916527" y="1991140"/>
            <a:ext cx="1757532" cy="307777"/>
          </a:xfrm>
          <a:prstGeom prst="rect">
            <a:avLst/>
          </a:prstGeom>
          <a:solidFill>
            <a:schemeClr val="tx2">
              <a:lumMod val="75000"/>
            </a:schemeClr>
          </a:solidFill>
          <a:ln>
            <a:solidFill>
              <a:schemeClr val="bg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FFFFFF"/>
                </a:solidFill>
              </a:rPr>
              <a:t>Evaluation Criteria</a:t>
            </a:r>
          </a:p>
        </p:txBody>
      </p:sp>
      <p:sp>
        <p:nvSpPr>
          <p:cNvPr id="4" name="Shape 185">
            <a:extLst>
              <a:ext uri="{FF2B5EF4-FFF2-40B4-BE49-F238E27FC236}">
                <a16:creationId xmlns:a16="http://schemas.microsoft.com/office/drawing/2014/main" id="{92EC36D4-2591-4263-AC6F-2F804B30360E}"/>
              </a:ext>
            </a:extLst>
          </p:cNvPr>
          <p:cNvSpPr/>
          <p:nvPr/>
        </p:nvSpPr>
        <p:spPr>
          <a:xfrm>
            <a:off x="866671" y="3733543"/>
            <a:ext cx="96879" cy="98920"/>
          </a:xfrm>
          <a:custGeom>
            <a:avLst/>
            <a:gdLst/>
            <a:ahLst/>
            <a:cxnLst/>
            <a:rect l="0" t="0" r="0" b="0"/>
            <a:pathLst>
              <a:path w="120000" h="120000" extrusionOk="0">
                <a:moveTo>
                  <a:pt x="44654" y="120000"/>
                </a:moveTo>
                <a:cubicBezTo>
                  <a:pt x="40746" y="120000"/>
                  <a:pt x="37038" y="118259"/>
                  <a:pt x="34667" y="115262"/>
                </a:cubicBezTo>
                <a:lnTo>
                  <a:pt x="2542" y="74792"/>
                </a:lnTo>
                <a:cubicBezTo>
                  <a:pt x="-1639" y="69537"/>
                  <a:pt x="-554" y="62056"/>
                  <a:pt x="4970" y="58067"/>
                </a:cubicBezTo>
                <a:cubicBezTo>
                  <a:pt x="10500" y="54062"/>
                  <a:pt x="18345" y="55121"/>
                  <a:pt x="22527" y="60383"/>
                </a:cubicBezTo>
                <a:lnTo>
                  <a:pt x="43665" y="86989"/>
                </a:lnTo>
                <a:lnTo>
                  <a:pt x="96815" y="5622"/>
                </a:lnTo>
                <a:cubicBezTo>
                  <a:pt x="100472" y="33"/>
                  <a:pt x="108207" y="-1678"/>
                  <a:pt x="114086" y="1808"/>
                </a:cubicBezTo>
                <a:cubicBezTo>
                  <a:pt x="119960" y="5289"/>
                  <a:pt x="121765" y="12663"/>
                  <a:pt x="118097" y="18268"/>
                </a:cubicBezTo>
                <a:lnTo>
                  <a:pt x="55303" y="114361"/>
                </a:lnTo>
                <a:cubicBezTo>
                  <a:pt x="53127" y="117712"/>
                  <a:pt x="49356" y="119802"/>
                  <a:pt x="45231" y="119983"/>
                </a:cubicBezTo>
                <a:cubicBezTo>
                  <a:pt x="45031" y="120000"/>
                  <a:pt x="44854" y="120000"/>
                  <a:pt x="44654" y="120000"/>
                </a:cubicBezTo>
                <a:close/>
              </a:path>
            </a:pathLst>
          </a:custGeom>
          <a:solidFill>
            <a:schemeClr val="lt1"/>
          </a:solidFill>
          <a:ln>
            <a:noFill/>
          </a:ln>
        </p:spPr>
        <p:txBody>
          <a:bodyPr lIns="38100" tIns="38100" rIns="38100" bIns="38100" anchor="ctr"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Shape 1185"/>
          <p:cNvSpPr txBox="1">
            <a:spLocks noGrp="1"/>
          </p:cNvSpPr>
          <p:nvPr>
            <p:ph type="body" idx="1"/>
          </p:nvPr>
        </p:nvSpPr>
        <p:spPr>
          <a:xfrm>
            <a:off x="593387" y="438150"/>
            <a:ext cx="7957227" cy="457200"/>
          </a:xfrm>
          <a:prstGeom prst="rect">
            <a:avLst/>
          </a:prstGeom>
          <a:noFill/>
          <a:ln>
            <a:noFill/>
          </a:ln>
        </p:spPr>
        <p:txBody>
          <a:bodyPr lIns="0" tIns="0" rIns="0" bIns="0" anchor="ctr" anchorCtr="0">
            <a:noAutofit/>
          </a:bodyPr>
          <a:lstStyle/>
          <a:p>
            <a:pPr marL="0" marR="0" lvl="0" indent="0" algn="ctr" rtl="0">
              <a:lnSpc>
                <a:spcPct val="90000"/>
              </a:lnSpc>
              <a:spcBef>
                <a:spcPts val="0"/>
              </a:spcBef>
              <a:buClr>
                <a:schemeClr val="dk2"/>
              </a:buClr>
              <a:buSzPct val="25000"/>
              <a:buFont typeface="Arial"/>
              <a:buNone/>
            </a:pPr>
            <a:r>
              <a:rPr lang="en-US"/>
              <a:t>Optimal Model Per Segment (Preliminary)</a:t>
            </a:r>
            <a:endParaRPr lang="en-US" sz="3000" b="0" i="0" u="none" strike="noStrike" cap="none" baseline="0">
              <a:solidFill>
                <a:schemeClr val="dk2"/>
              </a:solidFill>
              <a:latin typeface="Lato"/>
              <a:ea typeface="Lato"/>
              <a:cs typeface="Lato"/>
              <a:sym typeface="Lato"/>
            </a:endParaRPr>
          </a:p>
        </p:txBody>
      </p:sp>
      <p:grpSp>
        <p:nvGrpSpPr>
          <p:cNvPr id="1187" name="Shape 1187"/>
          <p:cNvGrpSpPr/>
          <p:nvPr/>
        </p:nvGrpSpPr>
        <p:grpSpPr>
          <a:xfrm>
            <a:off x="3332506" y="1478821"/>
            <a:ext cx="5372458" cy="3226110"/>
            <a:chOff x="3332506" y="1478821"/>
            <a:chExt cx="5372458" cy="3226110"/>
          </a:xfrm>
        </p:grpSpPr>
        <p:sp>
          <p:nvSpPr>
            <p:cNvPr id="1188" name="Shape 1188"/>
            <p:cNvSpPr txBox="1"/>
            <p:nvPr/>
          </p:nvSpPr>
          <p:spPr>
            <a:xfrm>
              <a:off x="5739314" y="4287764"/>
              <a:ext cx="2965650" cy="417167"/>
            </a:xfrm>
            <a:prstGeom prst="rect">
              <a:avLst/>
            </a:prstGeom>
            <a:noFill/>
            <a:ln>
              <a:noFill/>
            </a:ln>
          </p:spPr>
          <p:txBody>
            <a:bodyPr lIns="0" tIns="0" rIns="0" bIns="0" anchor="t" anchorCtr="0">
              <a:noAutofit/>
            </a:bodyPr>
            <a:lstStyle/>
            <a:p>
              <a:pPr marL="0" marR="0" lvl="0" indent="0" algn="ctr" rtl="0">
                <a:lnSpc>
                  <a:spcPct val="109090"/>
                </a:lnSpc>
                <a:spcBef>
                  <a:spcPts val="0"/>
                </a:spcBef>
                <a:spcAft>
                  <a:spcPts val="300"/>
                </a:spcAft>
                <a:buSzPct val="25000"/>
                <a:buNone/>
              </a:pPr>
              <a:r>
                <a:rPr lang="en-US" sz="2400" b="1" i="0" u="none" strike="noStrike" cap="none" baseline="0">
                  <a:solidFill>
                    <a:schemeClr val="dk2"/>
                  </a:solidFill>
                  <a:latin typeface="Lato"/>
                  <a:ea typeface="Lato"/>
                  <a:cs typeface="Lato"/>
                  <a:sym typeface="Lato"/>
                </a:rPr>
                <a:t>K-Nearest Neighbors</a:t>
              </a:r>
            </a:p>
          </p:txBody>
        </p:sp>
        <p:sp>
          <p:nvSpPr>
            <p:cNvPr id="1191" name="Shape 1191"/>
            <p:cNvSpPr txBox="1"/>
            <p:nvPr/>
          </p:nvSpPr>
          <p:spPr>
            <a:xfrm>
              <a:off x="5739314" y="2057087"/>
              <a:ext cx="2282330" cy="383522"/>
            </a:xfrm>
            <a:prstGeom prst="rect">
              <a:avLst/>
            </a:prstGeom>
            <a:noFill/>
            <a:ln>
              <a:noFill/>
            </a:ln>
          </p:spPr>
          <p:txBody>
            <a:bodyPr lIns="0" tIns="0" rIns="0" bIns="0" anchor="t" anchorCtr="0">
              <a:noAutofit/>
            </a:bodyPr>
            <a:lstStyle/>
            <a:p>
              <a:pPr marL="0" marR="0" lvl="0" indent="0" algn="just" rtl="0">
                <a:lnSpc>
                  <a:spcPct val="118181"/>
                </a:lnSpc>
                <a:spcBef>
                  <a:spcPts val="0"/>
                </a:spcBef>
                <a:spcAft>
                  <a:spcPts val="300"/>
                </a:spcAft>
                <a:buSzPct val="25000"/>
                <a:buNone/>
              </a:pPr>
              <a:r>
                <a:rPr lang="en-US" sz="2400" b="1" i="0" u="none" strike="noStrike" cap="none" baseline="0">
                  <a:solidFill>
                    <a:schemeClr val="dk2"/>
                  </a:solidFill>
                  <a:latin typeface="Lato"/>
                  <a:ea typeface="Lato"/>
                  <a:cs typeface="Lato"/>
                  <a:sym typeface="Lato"/>
                </a:rPr>
                <a:t>Regression Tree</a:t>
              </a:r>
            </a:p>
          </p:txBody>
        </p:sp>
        <p:grpSp>
          <p:nvGrpSpPr>
            <p:cNvPr id="1192" name="Shape 1192"/>
            <p:cNvGrpSpPr/>
            <p:nvPr/>
          </p:nvGrpSpPr>
          <p:grpSpPr>
            <a:xfrm>
              <a:off x="3332506" y="1478821"/>
              <a:ext cx="854825" cy="2095499"/>
              <a:chOff x="3332506" y="1478821"/>
              <a:chExt cx="854825" cy="2095499"/>
            </a:xfrm>
          </p:grpSpPr>
          <p:cxnSp>
            <p:nvCxnSpPr>
              <p:cNvPr id="1193" name="Shape 1193"/>
              <p:cNvCxnSpPr/>
              <p:nvPr/>
            </p:nvCxnSpPr>
            <p:spPr>
              <a:xfrm rot="5400000">
                <a:off x="2651501" y="2525777"/>
                <a:ext cx="2095499" cy="1587"/>
              </a:xfrm>
              <a:prstGeom prst="straightConnector1">
                <a:avLst/>
              </a:prstGeom>
              <a:noFill/>
              <a:ln w="12700" cap="flat" cmpd="sng">
                <a:solidFill>
                  <a:srgbClr val="BFBFBF"/>
                </a:solidFill>
                <a:prstDash val="solid"/>
                <a:miter/>
                <a:headEnd type="none" w="med" len="med"/>
                <a:tailEnd type="none" w="med" len="med"/>
              </a:ln>
            </p:spPr>
          </p:cxnSp>
          <p:cxnSp>
            <p:nvCxnSpPr>
              <p:cNvPr id="1194" name="Shape 1194"/>
              <p:cNvCxnSpPr/>
              <p:nvPr/>
            </p:nvCxnSpPr>
            <p:spPr>
              <a:xfrm>
                <a:off x="3343126" y="1479616"/>
                <a:ext cx="365759" cy="1587"/>
              </a:xfrm>
              <a:prstGeom prst="straightConnector1">
                <a:avLst/>
              </a:prstGeom>
              <a:noFill/>
              <a:ln w="12700" cap="flat" cmpd="sng">
                <a:solidFill>
                  <a:srgbClr val="BFBFBF"/>
                </a:solidFill>
                <a:prstDash val="solid"/>
                <a:miter/>
                <a:headEnd type="none" w="med" len="med"/>
                <a:tailEnd type="none" w="med" len="med"/>
              </a:ln>
            </p:spPr>
          </p:cxnSp>
          <p:cxnSp>
            <p:nvCxnSpPr>
              <p:cNvPr id="1195" name="Shape 1195"/>
              <p:cNvCxnSpPr>
                <a:cxnSpLocks/>
              </p:cNvCxnSpPr>
              <p:nvPr/>
            </p:nvCxnSpPr>
            <p:spPr>
              <a:xfrm>
                <a:off x="3332506" y="3561219"/>
                <a:ext cx="365759" cy="1587"/>
              </a:xfrm>
              <a:prstGeom prst="straightConnector1">
                <a:avLst/>
              </a:prstGeom>
              <a:noFill/>
              <a:ln w="12700" cap="flat" cmpd="sng">
                <a:solidFill>
                  <a:srgbClr val="BFBFBF"/>
                </a:solidFill>
                <a:prstDash val="solid"/>
                <a:miter/>
                <a:headEnd type="none" w="med" len="med"/>
                <a:tailEnd type="none" w="med" len="med"/>
              </a:ln>
            </p:spPr>
          </p:cxnSp>
          <p:cxnSp>
            <p:nvCxnSpPr>
              <p:cNvPr id="1196" name="Shape 1196"/>
              <p:cNvCxnSpPr>
                <a:cxnSpLocks/>
                <a:endCxn id="1197" idx="0"/>
              </p:cNvCxnSpPr>
              <p:nvPr/>
            </p:nvCxnSpPr>
            <p:spPr>
              <a:xfrm flipV="1">
                <a:off x="3332506" y="2521678"/>
                <a:ext cx="793625" cy="6134"/>
              </a:xfrm>
              <a:prstGeom prst="straightConnector1">
                <a:avLst/>
              </a:prstGeom>
              <a:noFill/>
              <a:ln w="12700" cap="flat" cmpd="sng">
                <a:solidFill>
                  <a:srgbClr val="BFBFBF"/>
                </a:solidFill>
                <a:prstDash val="solid"/>
                <a:miter/>
                <a:headEnd type="none" w="med" len="med"/>
                <a:tailEnd type="none" w="med" len="med"/>
              </a:ln>
            </p:spPr>
          </p:cxnSp>
          <p:sp>
            <p:nvSpPr>
              <p:cNvPr id="1197" name="Shape 1197"/>
              <p:cNvSpPr/>
              <p:nvPr/>
            </p:nvSpPr>
            <p:spPr>
              <a:xfrm rot="16200000">
                <a:off x="4126131" y="2491078"/>
                <a:ext cx="61200" cy="61200"/>
              </a:xfrm>
              <a:prstGeom prst="ellipse">
                <a:avLst/>
              </a:prstGeom>
              <a:solidFill>
                <a:schemeClr val="lt1"/>
              </a:solidFill>
              <a:ln w="12700" cap="flat" cmpd="sng">
                <a:solidFill>
                  <a:srgbClr val="BFBFB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grpSp>
      </p:grpSp>
      <p:sp>
        <p:nvSpPr>
          <p:cNvPr id="27" name="Shape 2649">
            <a:extLst>
              <a:ext uri="{FF2B5EF4-FFF2-40B4-BE49-F238E27FC236}">
                <a16:creationId xmlns:a16="http://schemas.microsoft.com/office/drawing/2014/main" id="{987C0FC9-F982-417B-94A8-BDC4729DF801}"/>
              </a:ext>
            </a:extLst>
          </p:cNvPr>
          <p:cNvSpPr/>
          <p:nvPr/>
        </p:nvSpPr>
        <p:spPr>
          <a:xfrm>
            <a:off x="4178295" y="1652847"/>
            <a:ext cx="1304838" cy="1192003"/>
          </a:xfrm>
          <a:custGeom>
            <a:avLst/>
            <a:gdLst/>
            <a:ahLst/>
            <a:cxnLst/>
            <a:rect l="0" t="0" r="0" b="0"/>
            <a:pathLst>
              <a:path w="120000" h="120000" extrusionOk="0">
                <a:moveTo>
                  <a:pt x="113654" y="46054"/>
                </a:moveTo>
                <a:cubicBezTo>
                  <a:pt x="111320" y="47514"/>
                  <a:pt x="108148" y="48708"/>
                  <a:pt x="104592" y="49026"/>
                </a:cubicBezTo>
                <a:cubicBezTo>
                  <a:pt x="103753" y="49080"/>
                  <a:pt x="102925" y="49040"/>
                  <a:pt x="102086" y="48894"/>
                </a:cubicBezTo>
                <a:cubicBezTo>
                  <a:pt x="101506" y="48721"/>
                  <a:pt x="99246" y="47978"/>
                  <a:pt x="99172" y="47938"/>
                </a:cubicBezTo>
                <a:cubicBezTo>
                  <a:pt x="99123" y="47925"/>
                  <a:pt x="99074" y="47899"/>
                  <a:pt x="99024" y="47872"/>
                </a:cubicBezTo>
                <a:cubicBezTo>
                  <a:pt x="103098" y="45603"/>
                  <a:pt x="105814" y="42644"/>
                  <a:pt x="107296" y="40336"/>
                </a:cubicBezTo>
                <a:cubicBezTo>
                  <a:pt x="109000" y="37735"/>
                  <a:pt x="109518" y="36076"/>
                  <a:pt x="109555" y="36103"/>
                </a:cubicBezTo>
                <a:cubicBezTo>
                  <a:pt x="109530" y="36063"/>
                  <a:pt x="108814" y="37669"/>
                  <a:pt x="106938" y="40017"/>
                </a:cubicBezTo>
                <a:cubicBezTo>
                  <a:pt x="105074" y="42379"/>
                  <a:pt x="101777" y="45298"/>
                  <a:pt x="96975" y="47142"/>
                </a:cubicBezTo>
                <a:cubicBezTo>
                  <a:pt x="95987" y="47580"/>
                  <a:pt x="94913" y="47912"/>
                  <a:pt x="93790" y="48204"/>
                </a:cubicBezTo>
                <a:cubicBezTo>
                  <a:pt x="92888" y="48390"/>
                  <a:pt x="91962" y="48615"/>
                  <a:pt x="91037" y="48841"/>
                </a:cubicBezTo>
                <a:cubicBezTo>
                  <a:pt x="90271" y="49000"/>
                  <a:pt x="89469" y="49159"/>
                  <a:pt x="88666" y="49345"/>
                </a:cubicBezTo>
                <a:cubicBezTo>
                  <a:pt x="88506" y="49371"/>
                  <a:pt x="87135" y="49677"/>
                  <a:pt x="86604" y="49809"/>
                </a:cubicBezTo>
                <a:cubicBezTo>
                  <a:pt x="86777" y="49677"/>
                  <a:pt x="88679" y="48575"/>
                  <a:pt x="89320" y="48217"/>
                </a:cubicBezTo>
                <a:cubicBezTo>
                  <a:pt x="91641" y="46837"/>
                  <a:pt x="93641" y="45232"/>
                  <a:pt x="95259" y="43533"/>
                </a:cubicBezTo>
                <a:cubicBezTo>
                  <a:pt x="95617" y="43162"/>
                  <a:pt x="95950" y="42777"/>
                  <a:pt x="96259" y="42392"/>
                </a:cubicBezTo>
                <a:cubicBezTo>
                  <a:pt x="99012" y="39035"/>
                  <a:pt x="99777" y="34896"/>
                  <a:pt x="100851" y="31817"/>
                </a:cubicBezTo>
                <a:cubicBezTo>
                  <a:pt x="102654" y="24467"/>
                  <a:pt x="104432" y="20168"/>
                  <a:pt x="104296" y="20114"/>
                </a:cubicBezTo>
                <a:cubicBezTo>
                  <a:pt x="104432" y="20168"/>
                  <a:pt x="102481" y="24413"/>
                  <a:pt x="100493" y="31685"/>
                </a:cubicBezTo>
                <a:cubicBezTo>
                  <a:pt x="100209" y="32454"/>
                  <a:pt x="99938" y="33277"/>
                  <a:pt x="99654" y="34139"/>
                </a:cubicBezTo>
                <a:cubicBezTo>
                  <a:pt x="98753" y="36554"/>
                  <a:pt x="97740" y="40150"/>
                  <a:pt x="94740" y="42950"/>
                </a:cubicBezTo>
                <a:cubicBezTo>
                  <a:pt x="94370" y="43295"/>
                  <a:pt x="93987" y="43639"/>
                  <a:pt x="93592" y="43984"/>
                </a:cubicBezTo>
                <a:cubicBezTo>
                  <a:pt x="93530" y="44038"/>
                  <a:pt x="93469" y="44077"/>
                  <a:pt x="93395" y="44130"/>
                </a:cubicBezTo>
                <a:cubicBezTo>
                  <a:pt x="93740" y="43467"/>
                  <a:pt x="93950" y="42777"/>
                  <a:pt x="93962" y="42127"/>
                </a:cubicBezTo>
                <a:cubicBezTo>
                  <a:pt x="94024" y="41012"/>
                  <a:pt x="94000" y="40097"/>
                  <a:pt x="93962" y="39380"/>
                </a:cubicBezTo>
                <a:cubicBezTo>
                  <a:pt x="93962" y="39380"/>
                  <a:pt x="93962" y="39367"/>
                  <a:pt x="93962" y="39367"/>
                </a:cubicBezTo>
                <a:cubicBezTo>
                  <a:pt x="93962" y="34630"/>
                  <a:pt x="94148" y="31711"/>
                  <a:pt x="94222" y="31711"/>
                </a:cubicBezTo>
                <a:cubicBezTo>
                  <a:pt x="94148" y="31698"/>
                  <a:pt x="93777" y="34617"/>
                  <a:pt x="93592" y="39354"/>
                </a:cubicBezTo>
                <a:cubicBezTo>
                  <a:pt x="93530" y="40535"/>
                  <a:pt x="93493" y="41848"/>
                  <a:pt x="93135" y="43109"/>
                </a:cubicBezTo>
                <a:cubicBezTo>
                  <a:pt x="92987" y="43626"/>
                  <a:pt x="92753" y="44104"/>
                  <a:pt x="92444" y="44568"/>
                </a:cubicBezTo>
                <a:cubicBezTo>
                  <a:pt x="92222" y="44820"/>
                  <a:pt x="91975" y="45059"/>
                  <a:pt x="91703" y="45298"/>
                </a:cubicBezTo>
                <a:cubicBezTo>
                  <a:pt x="90691" y="45961"/>
                  <a:pt x="89641" y="46625"/>
                  <a:pt x="88617" y="47341"/>
                </a:cubicBezTo>
                <a:cubicBezTo>
                  <a:pt x="88567" y="47368"/>
                  <a:pt x="88518" y="47394"/>
                  <a:pt x="88481" y="47421"/>
                </a:cubicBezTo>
                <a:cubicBezTo>
                  <a:pt x="86259" y="48509"/>
                  <a:pt x="84074" y="49703"/>
                  <a:pt x="81345" y="51282"/>
                </a:cubicBezTo>
                <a:cubicBezTo>
                  <a:pt x="81086" y="51428"/>
                  <a:pt x="79679" y="52198"/>
                  <a:pt x="79209" y="52423"/>
                </a:cubicBezTo>
                <a:cubicBezTo>
                  <a:pt x="75913" y="54082"/>
                  <a:pt x="73246" y="56974"/>
                  <a:pt x="70592" y="59960"/>
                </a:cubicBezTo>
                <a:cubicBezTo>
                  <a:pt x="69790" y="60875"/>
                  <a:pt x="69160" y="61499"/>
                  <a:pt x="68567" y="62600"/>
                </a:cubicBezTo>
                <a:cubicBezTo>
                  <a:pt x="69518" y="56364"/>
                  <a:pt x="71925" y="47434"/>
                  <a:pt x="71925" y="47434"/>
                </a:cubicBezTo>
                <a:cubicBezTo>
                  <a:pt x="73037" y="43334"/>
                  <a:pt x="75135" y="41782"/>
                  <a:pt x="77444" y="40070"/>
                </a:cubicBezTo>
                <a:cubicBezTo>
                  <a:pt x="77444" y="40070"/>
                  <a:pt x="77629" y="39964"/>
                  <a:pt x="77703" y="39885"/>
                </a:cubicBezTo>
                <a:cubicBezTo>
                  <a:pt x="77950" y="39712"/>
                  <a:pt x="78197" y="39540"/>
                  <a:pt x="78444" y="39394"/>
                </a:cubicBezTo>
                <a:cubicBezTo>
                  <a:pt x="79753" y="38624"/>
                  <a:pt x="81049" y="37947"/>
                  <a:pt x="82283" y="37297"/>
                </a:cubicBezTo>
                <a:cubicBezTo>
                  <a:pt x="83666" y="36952"/>
                  <a:pt x="85012" y="36912"/>
                  <a:pt x="86049" y="37111"/>
                </a:cubicBezTo>
                <a:cubicBezTo>
                  <a:pt x="88370" y="37536"/>
                  <a:pt x="89246" y="39088"/>
                  <a:pt x="89358" y="39181"/>
                </a:cubicBezTo>
                <a:cubicBezTo>
                  <a:pt x="89259" y="39062"/>
                  <a:pt x="88530" y="37377"/>
                  <a:pt x="86135" y="36713"/>
                </a:cubicBezTo>
                <a:cubicBezTo>
                  <a:pt x="85469" y="36541"/>
                  <a:pt x="84679" y="36435"/>
                  <a:pt x="83839" y="36461"/>
                </a:cubicBezTo>
                <a:cubicBezTo>
                  <a:pt x="84654" y="36010"/>
                  <a:pt x="85419" y="35546"/>
                  <a:pt x="86111" y="35068"/>
                </a:cubicBezTo>
                <a:cubicBezTo>
                  <a:pt x="90358" y="32295"/>
                  <a:pt x="91370" y="28858"/>
                  <a:pt x="91444" y="28739"/>
                </a:cubicBezTo>
                <a:cubicBezTo>
                  <a:pt x="91358" y="28832"/>
                  <a:pt x="90024" y="32043"/>
                  <a:pt x="85728" y="34365"/>
                </a:cubicBezTo>
                <a:cubicBezTo>
                  <a:pt x="83703" y="35559"/>
                  <a:pt x="81135" y="36501"/>
                  <a:pt x="78308" y="37947"/>
                </a:cubicBezTo>
                <a:cubicBezTo>
                  <a:pt x="78641" y="37576"/>
                  <a:pt x="78962" y="37191"/>
                  <a:pt x="79283" y="36833"/>
                </a:cubicBezTo>
                <a:cubicBezTo>
                  <a:pt x="81271" y="34551"/>
                  <a:pt x="83148" y="32321"/>
                  <a:pt x="84641" y="30000"/>
                </a:cubicBezTo>
                <a:cubicBezTo>
                  <a:pt x="86024" y="27571"/>
                  <a:pt x="87209" y="25329"/>
                  <a:pt x="88049" y="23100"/>
                </a:cubicBezTo>
                <a:cubicBezTo>
                  <a:pt x="91530" y="14263"/>
                  <a:pt x="90925" y="8133"/>
                  <a:pt x="91123" y="8213"/>
                </a:cubicBezTo>
                <a:cubicBezTo>
                  <a:pt x="90925" y="8133"/>
                  <a:pt x="91135" y="14263"/>
                  <a:pt x="87370" y="22768"/>
                </a:cubicBezTo>
                <a:cubicBezTo>
                  <a:pt x="86493" y="24851"/>
                  <a:pt x="85234" y="27014"/>
                  <a:pt x="83876" y="29230"/>
                </a:cubicBezTo>
                <a:cubicBezTo>
                  <a:pt x="84320" y="27505"/>
                  <a:pt x="84123" y="25833"/>
                  <a:pt x="83802" y="24520"/>
                </a:cubicBezTo>
                <a:cubicBezTo>
                  <a:pt x="82876" y="21468"/>
                  <a:pt x="81197" y="20367"/>
                  <a:pt x="81296" y="20314"/>
                </a:cubicBezTo>
                <a:cubicBezTo>
                  <a:pt x="81197" y="20353"/>
                  <a:pt x="82740" y="21654"/>
                  <a:pt x="83444" y="24626"/>
                </a:cubicBezTo>
                <a:cubicBezTo>
                  <a:pt x="83703" y="26085"/>
                  <a:pt x="83790" y="27983"/>
                  <a:pt x="83049" y="29761"/>
                </a:cubicBezTo>
                <a:cubicBezTo>
                  <a:pt x="82691" y="30663"/>
                  <a:pt x="82098" y="31512"/>
                  <a:pt x="81456" y="32401"/>
                </a:cubicBezTo>
                <a:cubicBezTo>
                  <a:pt x="80481" y="33555"/>
                  <a:pt x="79444" y="34697"/>
                  <a:pt x="78370" y="35877"/>
                </a:cubicBezTo>
                <a:cubicBezTo>
                  <a:pt x="76543" y="37881"/>
                  <a:pt x="74580" y="39991"/>
                  <a:pt x="72814" y="42459"/>
                </a:cubicBezTo>
                <a:cubicBezTo>
                  <a:pt x="72839" y="42352"/>
                  <a:pt x="72864" y="42246"/>
                  <a:pt x="72876" y="42153"/>
                </a:cubicBezTo>
                <a:cubicBezTo>
                  <a:pt x="73592" y="38571"/>
                  <a:pt x="73777" y="35081"/>
                  <a:pt x="73666" y="31910"/>
                </a:cubicBezTo>
                <a:cubicBezTo>
                  <a:pt x="73938" y="28819"/>
                  <a:pt x="74456" y="25900"/>
                  <a:pt x="75259" y="23180"/>
                </a:cubicBezTo>
                <a:cubicBezTo>
                  <a:pt x="75555" y="21999"/>
                  <a:pt x="75864" y="20871"/>
                  <a:pt x="76148" y="19770"/>
                </a:cubicBezTo>
                <a:cubicBezTo>
                  <a:pt x="76506" y="18788"/>
                  <a:pt x="76913" y="17885"/>
                  <a:pt x="77395" y="17103"/>
                </a:cubicBezTo>
                <a:cubicBezTo>
                  <a:pt x="78925" y="15179"/>
                  <a:pt x="81296" y="14475"/>
                  <a:pt x="82913" y="13507"/>
                </a:cubicBezTo>
                <a:cubicBezTo>
                  <a:pt x="86259" y="11609"/>
                  <a:pt x="87271" y="9115"/>
                  <a:pt x="87407" y="9075"/>
                </a:cubicBezTo>
                <a:cubicBezTo>
                  <a:pt x="87271" y="9115"/>
                  <a:pt x="86061" y="11503"/>
                  <a:pt x="82753" y="13135"/>
                </a:cubicBezTo>
                <a:cubicBezTo>
                  <a:pt x="81086" y="14051"/>
                  <a:pt x="78753" y="14542"/>
                  <a:pt x="76901" y="16678"/>
                </a:cubicBezTo>
                <a:cubicBezTo>
                  <a:pt x="76876" y="16691"/>
                  <a:pt x="76864" y="16718"/>
                  <a:pt x="76851" y="16744"/>
                </a:cubicBezTo>
                <a:cubicBezTo>
                  <a:pt x="77172" y="14820"/>
                  <a:pt x="76888" y="13003"/>
                  <a:pt x="76493" y="11463"/>
                </a:cubicBezTo>
                <a:cubicBezTo>
                  <a:pt x="75555" y="8186"/>
                  <a:pt x="74234" y="5864"/>
                  <a:pt x="73506" y="4179"/>
                </a:cubicBezTo>
                <a:cubicBezTo>
                  <a:pt x="72728" y="2507"/>
                  <a:pt x="72370" y="1552"/>
                  <a:pt x="72358" y="1552"/>
                </a:cubicBezTo>
                <a:cubicBezTo>
                  <a:pt x="72370" y="1552"/>
                  <a:pt x="72641" y="2547"/>
                  <a:pt x="73283" y="4285"/>
                </a:cubicBezTo>
                <a:cubicBezTo>
                  <a:pt x="73901" y="6023"/>
                  <a:pt x="75049" y="8478"/>
                  <a:pt x="75765" y="11662"/>
                </a:cubicBezTo>
                <a:cubicBezTo>
                  <a:pt x="76074" y="13241"/>
                  <a:pt x="76234" y="15046"/>
                  <a:pt x="75777" y="16837"/>
                </a:cubicBezTo>
                <a:cubicBezTo>
                  <a:pt x="75296" y="18681"/>
                  <a:pt x="74654" y="20685"/>
                  <a:pt x="74037" y="22781"/>
                </a:cubicBezTo>
                <a:cubicBezTo>
                  <a:pt x="73740" y="23803"/>
                  <a:pt x="73444" y="24865"/>
                  <a:pt x="73172" y="25953"/>
                </a:cubicBezTo>
                <a:cubicBezTo>
                  <a:pt x="72790" y="22755"/>
                  <a:pt x="72296" y="19982"/>
                  <a:pt x="71827" y="17647"/>
                </a:cubicBezTo>
                <a:cubicBezTo>
                  <a:pt x="71246" y="14913"/>
                  <a:pt x="70716" y="12804"/>
                  <a:pt x="70320" y="11344"/>
                </a:cubicBezTo>
                <a:cubicBezTo>
                  <a:pt x="69962" y="9606"/>
                  <a:pt x="69604" y="8014"/>
                  <a:pt x="69296" y="6620"/>
                </a:cubicBezTo>
                <a:cubicBezTo>
                  <a:pt x="68358" y="2388"/>
                  <a:pt x="67135" y="0"/>
                  <a:pt x="67160" y="0"/>
                </a:cubicBezTo>
                <a:cubicBezTo>
                  <a:pt x="67135" y="0"/>
                  <a:pt x="68185" y="2454"/>
                  <a:pt x="68925" y="6713"/>
                </a:cubicBezTo>
                <a:cubicBezTo>
                  <a:pt x="69617" y="10468"/>
                  <a:pt x="70444" y="15378"/>
                  <a:pt x="71506" y="21017"/>
                </a:cubicBezTo>
                <a:cubicBezTo>
                  <a:pt x="71716" y="23140"/>
                  <a:pt x="71888" y="25528"/>
                  <a:pt x="71962" y="28155"/>
                </a:cubicBezTo>
                <a:cubicBezTo>
                  <a:pt x="72024" y="29628"/>
                  <a:pt x="72037" y="31141"/>
                  <a:pt x="71975" y="32706"/>
                </a:cubicBezTo>
                <a:cubicBezTo>
                  <a:pt x="71814" y="32467"/>
                  <a:pt x="71641" y="32242"/>
                  <a:pt x="71456" y="32043"/>
                </a:cubicBezTo>
                <a:cubicBezTo>
                  <a:pt x="71024" y="31472"/>
                  <a:pt x="70530" y="30968"/>
                  <a:pt x="70012" y="30544"/>
                </a:cubicBezTo>
                <a:cubicBezTo>
                  <a:pt x="70024" y="30517"/>
                  <a:pt x="70024" y="30517"/>
                  <a:pt x="70024" y="30517"/>
                </a:cubicBezTo>
                <a:cubicBezTo>
                  <a:pt x="69864" y="30398"/>
                  <a:pt x="69691" y="30291"/>
                  <a:pt x="69530" y="30172"/>
                </a:cubicBezTo>
                <a:cubicBezTo>
                  <a:pt x="69518" y="30159"/>
                  <a:pt x="69506" y="30145"/>
                  <a:pt x="69481" y="30145"/>
                </a:cubicBezTo>
                <a:cubicBezTo>
                  <a:pt x="69481" y="30132"/>
                  <a:pt x="69469" y="30132"/>
                  <a:pt x="69469" y="30132"/>
                </a:cubicBezTo>
                <a:cubicBezTo>
                  <a:pt x="68950" y="29774"/>
                  <a:pt x="68444" y="29469"/>
                  <a:pt x="67950" y="29164"/>
                </a:cubicBezTo>
                <a:cubicBezTo>
                  <a:pt x="67049" y="28553"/>
                  <a:pt x="66222" y="27916"/>
                  <a:pt x="65469" y="27266"/>
                </a:cubicBezTo>
                <a:cubicBezTo>
                  <a:pt x="65074" y="26881"/>
                  <a:pt x="64679" y="26510"/>
                  <a:pt x="64283" y="26152"/>
                </a:cubicBezTo>
                <a:cubicBezTo>
                  <a:pt x="63370" y="25210"/>
                  <a:pt x="62580" y="24241"/>
                  <a:pt x="61938" y="23233"/>
                </a:cubicBezTo>
                <a:cubicBezTo>
                  <a:pt x="60962" y="21680"/>
                  <a:pt x="60296" y="20207"/>
                  <a:pt x="59827" y="18920"/>
                </a:cubicBezTo>
                <a:cubicBezTo>
                  <a:pt x="59000" y="16227"/>
                  <a:pt x="58703" y="13600"/>
                  <a:pt x="58827" y="11530"/>
                </a:cubicBezTo>
                <a:cubicBezTo>
                  <a:pt x="58864" y="7523"/>
                  <a:pt x="56827" y="5758"/>
                  <a:pt x="56888" y="5851"/>
                </a:cubicBezTo>
                <a:cubicBezTo>
                  <a:pt x="56851" y="5785"/>
                  <a:pt x="58691" y="7642"/>
                  <a:pt x="58444" y="11530"/>
                </a:cubicBezTo>
                <a:cubicBezTo>
                  <a:pt x="58148" y="14754"/>
                  <a:pt x="58679" y="19318"/>
                  <a:pt x="60987" y="23604"/>
                </a:cubicBezTo>
                <a:cubicBezTo>
                  <a:pt x="58567" y="22317"/>
                  <a:pt x="56197" y="22476"/>
                  <a:pt x="54703" y="21096"/>
                </a:cubicBezTo>
                <a:cubicBezTo>
                  <a:pt x="54259" y="20778"/>
                  <a:pt x="53851" y="20446"/>
                  <a:pt x="53481" y="20114"/>
                </a:cubicBezTo>
                <a:cubicBezTo>
                  <a:pt x="51790" y="18230"/>
                  <a:pt x="50271" y="16373"/>
                  <a:pt x="49074" y="14820"/>
                </a:cubicBezTo>
                <a:cubicBezTo>
                  <a:pt x="46691" y="11251"/>
                  <a:pt x="44580" y="9632"/>
                  <a:pt x="44592" y="9672"/>
                </a:cubicBezTo>
                <a:cubicBezTo>
                  <a:pt x="44604" y="9659"/>
                  <a:pt x="46543" y="11384"/>
                  <a:pt x="48765" y="15072"/>
                </a:cubicBezTo>
                <a:cubicBezTo>
                  <a:pt x="49716" y="16413"/>
                  <a:pt x="50814" y="17885"/>
                  <a:pt x="52111" y="19464"/>
                </a:cubicBezTo>
                <a:cubicBezTo>
                  <a:pt x="52345" y="19783"/>
                  <a:pt x="52617" y="20101"/>
                  <a:pt x="52913" y="20433"/>
                </a:cubicBezTo>
                <a:cubicBezTo>
                  <a:pt x="53061" y="20619"/>
                  <a:pt x="53222" y="20804"/>
                  <a:pt x="53382" y="20990"/>
                </a:cubicBezTo>
                <a:cubicBezTo>
                  <a:pt x="54345" y="22025"/>
                  <a:pt x="55629" y="22941"/>
                  <a:pt x="57086" y="23392"/>
                </a:cubicBezTo>
                <a:cubicBezTo>
                  <a:pt x="57296" y="23471"/>
                  <a:pt x="57506" y="23524"/>
                  <a:pt x="57716" y="23591"/>
                </a:cubicBezTo>
                <a:cubicBezTo>
                  <a:pt x="59012" y="24042"/>
                  <a:pt x="60345" y="24493"/>
                  <a:pt x="61382" y="25435"/>
                </a:cubicBezTo>
                <a:cubicBezTo>
                  <a:pt x="62530" y="26377"/>
                  <a:pt x="63666" y="27558"/>
                  <a:pt x="64864" y="28766"/>
                </a:cubicBezTo>
                <a:cubicBezTo>
                  <a:pt x="65469" y="29376"/>
                  <a:pt x="66135" y="29854"/>
                  <a:pt x="66814" y="30305"/>
                </a:cubicBezTo>
                <a:cubicBezTo>
                  <a:pt x="65728" y="30291"/>
                  <a:pt x="64740" y="30464"/>
                  <a:pt x="63888" y="30583"/>
                </a:cubicBezTo>
                <a:cubicBezTo>
                  <a:pt x="60864" y="31114"/>
                  <a:pt x="59185" y="29482"/>
                  <a:pt x="59000" y="29429"/>
                </a:cubicBezTo>
                <a:cubicBezTo>
                  <a:pt x="59172" y="29522"/>
                  <a:pt x="60617" y="31512"/>
                  <a:pt x="63938" y="31379"/>
                </a:cubicBezTo>
                <a:cubicBezTo>
                  <a:pt x="65530" y="31340"/>
                  <a:pt x="67555" y="31260"/>
                  <a:pt x="69283" y="32149"/>
                </a:cubicBezTo>
                <a:cubicBezTo>
                  <a:pt x="70716" y="32773"/>
                  <a:pt x="71432" y="34418"/>
                  <a:pt x="71679" y="36329"/>
                </a:cubicBezTo>
                <a:cubicBezTo>
                  <a:pt x="71456" y="38040"/>
                  <a:pt x="71135" y="39805"/>
                  <a:pt x="70666" y="41636"/>
                </a:cubicBezTo>
                <a:cubicBezTo>
                  <a:pt x="69543" y="46559"/>
                  <a:pt x="67753" y="51786"/>
                  <a:pt x="65888" y="57545"/>
                </a:cubicBezTo>
                <a:cubicBezTo>
                  <a:pt x="65456" y="58885"/>
                  <a:pt x="65000" y="60331"/>
                  <a:pt x="64543" y="61844"/>
                </a:cubicBezTo>
                <a:cubicBezTo>
                  <a:pt x="63975" y="58911"/>
                  <a:pt x="62987" y="56178"/>
                  <a:pt x="61728" y="53843"/>
                </a:cubicBezTo>
                <a:cubicBezTo>
                  <a:pt x="60246" y="50937"/>
                  <a:pt x="57703" y="47593"/>
                  <a:pt x="56925" y="46214"/>
                </a:cubicBezTo>
                <a:cubicBezTo>
                  <a:pt x="56148" y="44847"/>
                  <a:pt x="56617" y="40123"/>
                  <a:pt x="57148" y="37735"/>
                </a:cubicBezTo>
                <a:cubicBezTo>
                  <a:pt x="57876" y="34232"/>
                  <a:pt x="57172" y="32030"/>
                  <a:pt x="57185" y="32069"/>
                </a:cubicBezTo>
                <a:cubicBezTo>
                  <a:pt x="57185" y="32056"/>
                  <a:pt x="57493" y="34259"/>
                  <a:pt x="56419" y="37549"/>
                </a:cubicBezTo>
                <a:cubicBezTo>
                  <a:pt x="55975" y="39155"/>
                  <a:pt x="55259" y="41172"/>
                  <a:pt x="55234" y="43560"/>
                </a:cubicBezTo>
                <a:cubicBezTo>
                  <a:pt x="52160" y="38266"/>
                  <a:pt x="50765" y="33237"/>
                  <a:pt x="49629" y="29840"/>
                </a:cubicBezTo>
                <a:cubicBezTo>
                  <a:pt x="48506" y="26191"/>
                  <a:pt x="47888" y="24175"/>
                  <a:pt x="47888" y="24175"/>
                </a:cubicBezTo>
                <a:cubicBezTo>
                  <a:pt x="47888" y="24175"/>
                  <a:pt x="48333" y="26245"/>
                  <a:pt x="49185" y="29986"/>
                </a:cubicBezTo>
                <a:cubicBezTo>
                  <a:pt x="50123" y="33675"/>
                  <a:pt x="51222" y="39221"/>
                  <a:pt x="54506" y="45338"/>
                </a:cubicBezTo>
                <a:cubicBezTo>
                  <a:pt x="54567" y="45444"/>
                  <a:pt x="54629" y="45550"/>
                  <a:pt x="54691" y="45656"/>
                </a:cubicBezTo>
                <a:cubicBezTo>
                  <a:pt x="53691" y="44966"/>
                  <a:pt x="52654" y="44369"/>
                  <a:pt x="51604" y="43825"/>
                </a:cubicBezTo>
                <a:cubicBezTo>
                  <a:pt x="51148" y="43560"/>
                  <a:pt x="50703" y="43321"/>
                  <a:pt x="50259" y="43082"/>
                </a:cubicBezTo>
                <a:cubicBezTo>
                  <a:pt x="45629" y="40747"/>
                  <a:pt x="41432" y="38996"/>
                  <a:pt x="38641" y="36196"/>
                </a:cubicBezTo>
                <a:cubicBezTo>
                  <a:pt x="37567" y="35201"/>
                  <a:pt x="36666" y="34206"/>
                  <a:pt x="35913" y="33237"/>
                </a:cubicBezTo>
                <a:cubicBezTo>
                  <a:pt x="35234" y="32348"/>
                  <a:pt x="34641" y="31432"/>
                  <a:pt x="34148" y="30517"/>
                </a:cubicBezTo>
                <a:cubicBezTo>
                  <a:pt x="33185" y="28766"/>
                  <a:pt x="32481" y="27107"/>
                  <a:pt x="31962" y="25594"/>
                </a:cubicBezTo>
                <a:cubicBezTo>
                  <a:pt x="31938" y="25488"/>
                  <a:pt x="31913" y="25422"/>
                  <a:pt x="31913" y="25409"/>
                </a:cubicBezTo>
                <a:cubicBezTo>
                  <a:pt x="31913" y="25422"/>
                  <a:pt x="31925" y="25448"/>
                  <a:pt x="31925" y="25501"/>
                </a:cubicBezTo>
                <a:cubicBezTo>
                  <a:pt x="30333" y="20778"/>
                  <a:pt x="30530" y="17487"/>
                  <a:pt x="30407" y="17302"/>
                </a:cubicBezTo>
                <a:cubicBezTo>
                  <a:pt x="30555" y="17527"/>
                  <a:pt x="30074" y="22078"/>
                  <a:pt x="32728" y="28381"/>
                </a:cubicBezTo>
                <a:cubicBezTo>
                  <a:pt x="33370" y="30159"/>
                  <a:pt x="34543" y="32574"/>
                  <a:pt x="36641" y="35121"/>
                </a:cubicBezTo>
                <a:cubicBezTo>
                  <a:pt x="35839" y="34590"/>
                  <a:pt x="35037" y="34245"/>
                  <a:pt x="34197" y="34285"/>
                </a:cubicBezTo>
                <a:cubicBezTo>
                  <a:pt x="33123" y="34153"/>
                  <a:pt x="32333" y="34697"/>
                  <a:pt x="31901" y="35042"/>
                </a:cubicBezTo>
                <a:cubicBezTo>
                  <a:pt x="31444" y="35386"/>
                  <a:pt x="31185" y="35572"/>
                  <a:pt x="31185" y="35572"/>
                </a:cubicBezTo>
                <a:cubicBezTo>
                  <a:pt x="31209" y="35785"/>
                  <a:pt x="32234" y="34444"/>
                  <a:pt x="34160" y="34683"/>
                </a:cubicBezTo>
                <a:cubicBezTo>
                  <a:pt x="35123" y="34803"/>
                  <a:pt x="36172" y="35360"/>
                  <a:pt x="37148" y="36275"/>
                </a:cubicBezTo>
                <a:cubicBezTo>
                  <a:pt x="41197" y="40070"/>
                  <a:pt x="46370" y="42512"/>
                  <a:pt x="49679" y="44303"/>
                </a:cubicBezTo>
                <a:cubicBezTo>
                  <a:pt x="51901" y="45550"/>
                  <a:pt x="54283" y="46996"/>
                  <a:pt x="56086" y="49053"/>
                </a:cubicBezTo>
                <a:cubicBezTo>
                  <a:pt x="57111" y="50221"/>
                  <a:pt x="57679" y="51176"/>
                  <a:pt x="57728" y="51242"/>
                </a:cubicBezTo>
                <a:cubicBezTo>
                  <a:pt x="56123" y="50698"/>
                  <a:pt x="54580" y="50778"/>
                  <a:pt x="53197" y="50844"/>
                </a:cubicBezTo>
                <a:cubicBezTo>
                  <a:pt x="52049" y="50778"/>
                  <a:pt x="51000" y="50592"/>
                  <a:pt x="50111" y="49982"/>
                </a:cubicBezTo>
                <a:cubicBezTo>
                  <a:pt x="48654" y="49106"/>
                  <a:pt x="47567" y="47846"/>
                  <a:pt x="46592" y="46904"/>
                </a:cubicBezTo>
                <a:cubicBezTo>
                  <a:pt x="44666" y="44887"/>
                  <a:pt x="43037" y="44329"/>
                  <a:pt x="43061" y="44316"/>
                </a:cubicBezTo>
                <a:cubicBezTo>
                  <a:pt x="43037" y="44329"/>
                  <a:pt x="44567" y="45059"/>
                  <a:pt x="46320" y="47182"/>
                </a:cubicBezTo>
                <a:cubicBezTo>
                  <a:pt x="47234" y="48204"/>
                  <a:pt x="48246" y="49544"/>
                  <a:pt x="49802" y="50579"/>
                </a:cubicBezTo>
                <a:cubicBezTo>
                  <a:pt x="49938" y="50685"/>
                  <a:pt x="50086" y="50778"/>
                  <a:pt x="50246" y="50858"/>
                </a:cubicBezTo>
                <a:cubicBezTo>
                  <a:pt x="49691" y="50818"/>
                  <a:pt x="49148" y="50751"/>
                  <a:pt x="48617" y="50659"/>
                </a:cubicBezTo>
                <a:cubicBezTo>
                  <a:pt x="43370" y="49969"/>
                  <a:pt x="40691" y="47633"/>
                  <a:pt x="40716" y="47673"/>
                </a:cubicBezTo>
                <a:cubicBezTo>
                  <a:pt x="40679" y="47607"/>
                  <a:pt x="43049" y="50433"/>
                  <a:pt x="48382" y="51547"/>
                </a:cubicBezTo>
                <a:cubicBezTo>
                  <a:pt x="51925" y="52344"/>
                  <a:pt x="54530" y="51455"/>
                  <a:pt x="57493" y="52596"/>
                </a:cubicBezTo>
                <a:cubicBezTo>
                  <a:pt x="58370" y="52914"/>
                  <a:pt x="59037" y="53485"/>
                  <a:pt x="59580" y="54214"/>
                </a:cubicBezTo>
                <a:cubicBezTo>
                  <a:pt x="61345" y="57903"/>
                  <a:pt x="62666" y="62016"/>
                  <a:pt x="62555" y="66766"/>
                </a:cubicBezTo>
                <a:cubicBezTo>
                  <a:pt x="62567" y="67496"/>
                  <a:pt x="62283" y="69938"/>
                  <a:pt x="62172" y="70402"/>
                </a:cubicBezTo>
                <a:cubicBezTo>
                  <a:pt x="61333" y="69062"/>
                  <a:pt x="60259" y="68000"/>
                  <a:pt x="59234" y="67058"/>
                </a:cubicBezTo>
                <a:cubicBezTo>
                  <a:pt x="56049" y="64245"/>
                  <a:pt x="52296" y="62826"/>
                  <a:pt x="48839" y="61990"/>
                </a:cubicBezTo>
                <a:cubicBezTo>
                  <a:pt x="43580" y="60769"/>
                  <a:pt x="38740" y="60384"/>
                  <a:pt x="34555" y="59601"/>
                </a:cubicBezTo>
                <a:cubicBezTo>
                  <a:pt x="33543" y="59203"/>
                  <a:pt x="32617" y="58699"/>
                  <a:pt x="31851" y="58049"/>
                </a:cubicBezTo>
                <a:cubicBezTo>
                  <a:pt x="31222" y="57571"/>
                  <a:pt x="30765" y="56988"/>
                  <a:pt x="30432" y="56351"/>
                </a:cubicBezTo>
                <a:cubicBezTo>
                  <a:pt x="30370" y="55382"/>
                  <a:pt x="30740" y="54347"/>
                  <a:pt x="31271" y="53670"/>
                </a:cubicBezTo>
                <a:cubicBezTo>
                  <a:pt x="32197" y="52609"/>
                  <a:pt x="33481" y="51760"/>
                  <a:pt x="34061" y="50672"/>
                </a:cubicBezTo>
                <a:cubicBezTo>
                  <a:pt x="35209" y="48509"/>
                  <a:pt x="35518" y="47049"/>
                  <a:pt x="35592" y="47076"/>
                </a:cubicBezTo>
                <a:cubicBezTo>
                  <a:pt x="35530" y="47023"/>
                  <a:pt x="35000" y="48482"/>
                  <a:pt x="33765" y="50420"/>
                </a:cubicBezTo>
                <a:cubicBezTo>
                  <a:pt x="33111" y="51428"/>
                  <a:pt x="31962" y="52025"/>
                  <a:pt x="30802" y="53219"/>
                </a:cubicBezTo>
                <a:cubicBezTo>
                  <a:pt x="30419" y="53657"/>
                  <a:pt x="30086" y="54254"/>
                  <a:pt x="29888" y="54918"/>
                </a:cubicBezTo>
                <a:cubicBezTo>
                  <a:pt x="29666" y="54108"/>
                  <a:pt x="29567" y="53272"/>
                  <a:pt x="29530" y="52503"/>
                </a:cubicBezTo>
                <a:cubicBezTo>
                  <a:pt x="29456" y="48695"/>
                  <a:pt x="29530" y="46253"/>
                  <a:pt x="29456" y="46267"/>
                </a:cubicBezTo>
                <a:cubicBezTo>
                  <a:pt x="29530" y="46293"/>
                  <a:pt x="29086" y="48602"/>
                  <a:pt x="28777" y="52516"/>
                </a:cubicBezTo>
                <a:cubicBezTo>
                  <a:pt x="28691" y="54228"/>
                  <a:pt x="28876" y="56802"/>
                  <a:pt x="30567" y="58633"/>
                </a:cubicBezTo>
                <a:cubicBezTo>
                  <a:pt x="25654" y="57226"/>
                  <a:pt x="22296" y="54427"/>
                  <a:pt x="20555" y="51985"/>
                </a:cubicBezTo>
                <a:cubicBezTo>
                  <a:pt x="19913" y="51096"/>
                  <a:pt x="19444" y="50327"/>
                  <a:pt x="19086" y="49690"/>
                </a:cubicBezTo>
                <a:cubicBezTo>
                  <a:pt x="18148" y="47501"/>
                  <a:pt x="17913" y="45205"/>
                  <a:pt x="17987" y="43255"/>
                </a:cubicBezTo>
                <a:cubicBezTo>
                  <a:pt x="18061" y="40574"/>
                  <a:pt x="18098" y="38359"/>
                  <a:pt x="17790" y="36873"/>
                </a:cubicBezTo>
                <a:cubicBezTo>
                  <a:pt x="17493" y="35386"/>
                  <a:pt x="17098" y="34657"/>
                  <a:pt x="17123" y="34657"/>
                </a:cubicBezTo>
                <a:cubicBezTo>
                  <a:pt x="17098" y="34657"/>
                  <a:pt x="17456" y="35413"/>
                  <a:pt x="17666" y="36899"/>
                </a:cubicBezTo>
                <a:cubicBezTo>
                  <a:pt x="17913" y="38385"/>
                  <a:pt x="17777" y="40548"/>
                  <a:pt x="17617" y="43241"/>
                </a:cubicBezTo>
                <a:cubicBezTo>
                  <a:pt x="17407" y="45895"/>
                  <a:pt x="17802" y="49385"/>
                  <a:pt x="19839" y="52370"/>
                </a:cubicBezTo>
                <a:cubicBezTo>
                  <a:pt x="21024" y="54201"/>
                  <a:pt x="22654" y="55807"/>
                  <a:pt x="24580" y="57134"/>
                </a:cubicBezTo>
                <a:cubicBezTo>
                  <a:pt x="26135" y="58328"/>
                  <a:pt x="28024" y="59416"/>
                  <a:pt x="30246" y="60212"/>
                </a:cubicBezTo>
                <a:cubicBezTo>
                  <a:pt x="30506" y="60318"/>
                  <a:pt x="30765" y="60411"/>
                  <a:pt x="31037" y="60504"/>
                </a:cubicBezTo>
                <a:cubicBezTo>
                  <a:pt x="30765" y="60544"/>
                  <a:pt x="30506" y="60570"/>
                  <a:pt x="30246" y="60610"/>
                </a:cubicBezTo>
                <a:cubicBezTo>
                  <a:pt x="27592" y="60862"/>
                  <a:pt x="25148" y="62162"/>
                  <a:pt x="23123" y="62998"/>
                </a:cubicBezTo>
                <a:cubicBezTo>
                  <a:pt x="20987" y="63834"/>
                  <a:pt x="18901" y="64312"/>
                  <a:pt x="16987" y="64643"/>
                </a:cubicBezTo>
                <a:cubicBezTo>
                  <a:pt x="16827" y="64670"/>
                  <a:pt x="16679" y="64683"/>
                  <a:pt x="16530" y="64710"/>
                </a:cubicBezTo>
                <a:cubicBezTo>
                  <a:pt x="15444" y="64789"/>
                  <a:pt x="14395" y="64829"/>
                  <a:pt x="13370" y="64829"/>
                </a:cubicBezTo>
                <a:cubicBezTo>
                  <a:pt x="10481" y="64829"/>
                  <a:pt x="7876" y="64670"/>
                  <a:pt x="5802" y="63993"/>
                </a:cubicBezTo>
                <a:cubicBezTo>
                  <a:pt x="1728" y="62746"/>
                  <a:pt x="172" y="60053"/>
                  <a:pt x="0" y="59960"/>
                </a:cubicBezTo>
                <a:cubicBezTo>
                  <a:pt x="160" y="60053"/>
                  <a:pt x="1493" y="62759"/>
                  <a:pt x="5407" y="64272"/>
                </a:cubicBezTo>
                <a:cubicBezTo>
                  <a:pt x="4802" y="64099"/>
                  <a:pt x="4481" y="63967"/>
                  <a:pt x="4493" y="63980"/>
                </a:cubicBezTo>
                <a:cubicBezTo>
                  <a:pt x="4432" y="63914"/>
                  <a:pt x="9098" y="66382"/>
                  <a:pt x="17074" y="65440"/>
                </a:cubicBezTo>
                <a:cubicBezTo>
                  <a:pt x="17135" y="65440"/>
                  <a:pt x="17197" y="65426"/>
                  <a:pt x="17246" y="65413"/>
                </a:cubicBezTo>
                <a:cubicBezTo>
                  <a:pt x="17481" y="65400"/>
                  <a:pt x="17703" y="65386"/>
                  <a:pt x="17938" y="65360"/>
                </a:cubicBezTo>
                <a:cubicBezTo>
                  <a:pt x="18617" y="65294"/>
                  <a:pt x="19283" y="65148"/>
                  <a:pt x="19950" y="64988"/>
                </a:cubicBezTo>
                <a:cubicBezTo>
                  <a:pt x="20740" y="64829"/>
                  <a:pt x="21555" y="64630"/>
                  <a:pt x="22382" y="64391"/>
                </a:cubicBezTo>
                <a:cubicBezTo>
                  <a:pt x="22506" y="64365"/>
                  <a:pt x="22740" y="64285"/>
                  <a:pt x="22740" y="64285"/>
                </a:cubicBezTo>
                <a:cubicBezTo>
                  <a:pt x="22975" y="64206"/>
                  <a:pt x="23209" y="64139"/>
                  <a:pt x="23444" y="64046"/>
                </a:cubicBezTo>
                <a:cubicBezTo>
                  <a:pt x="23666" y="63967"/>
                  <a:pt x="23888" y="63887"/>
                  <a:pt x="24098" y="63808"/>
                </a:cubicBezTo>
                <a:cubicBezTo>
                  <a:pt x="23888" y="64033"/>
                  <a:pt x="23716" y="64285"/>
                  <a:pt x="23567" y="64564"/>
                </a:cubicBezTo>
                <a:cubicBezTo>
                  <a:pt x="23086" y="65519"/>
                  <a:pt x="22901" y="66435"/>
                  <a:pt x="22740" y="67164"/>
                </a:cubicBezTo>
                <a:cubicBezTo>
                  <a:pt x="22456" y="68637"/>
                  <a:pt x="22259" y="69433"/>
                  <a:pt x="22259" y="69433"/>
                </a:cubicBezTo>
                <a:cubicBezTo>
                  <a:pt x="22259" y="69433"/>
                  <a:pt x="22506" y="68651"/>
                  <a:pt x="22851" y="67191"/>
                </a:cubicBezTo>
                <a:cubicBezTo>
                  <a:pt x="23086" y="66130"/>
                  <a:pt x="23555" y="64551"/>
                  <a:pt x="24839" y="63516"/>
                </a:cubicBezTo>
                <a:cubicBezTo>
                  <a:pt x="26617" y="62812"/>
                  <a:pt x="28358" y="62122"/>
                  <a:pt x="30407" y="61977"/>
                </a:cubicBezTo>
                <a:cubicBezTo>
                  <a:pt x="31962" y="61777"/>
                  <a:pt x="34012" y="61605"/>
                  <a:pt x="35407" y="61844"/>
                </a:cubicBezTo>
                <a:cubicBezTo>
                  <a:pt x="36814" y="62083"/>
                  <a:pt x="41358" y="62998"/>
                  <a:pt x="44641" y="63741"/>
                </a:cubicBezTo>
                <a:cubicBezTo>
                  <a:pt x="42259" y="64033"/>
                  <a:pt x="40148" y="64856"/>
                  <a:pt x="38493" y="65904"/>
                </a:cubicBezTo>
                <a:cubicBezTo>
                  <a:pt x="38123" y="66156"/>
                  <a:pt x="37777" y="66408"/>
                  <a:pt x="37456" y="66660"/>
                </a:cubicBezTo>
                <a:cubicBezTo>
                  <a:pt x="37419" y="66687"/>
                  <a:pt x="37382" y="66713"/>
                  <a:pt x="37345" y="66740"/>
                </a:cubicBezTo>
                <a:cubicBezTo>
                  <a:pt x="37259" y="66819"/>
                  <a:pt x="37172" y="66886"/>
                  <a:pt x="37086" y="66952"/>
                </a:cubicBezTo>
                <a:cubicBezTo>
                  <a:pt x="34074" y="69340"/>
                  <a:pt x="32209" y="72512"/>
                  <a:pt x="31037" y="74873"/>
                </a:cubicBezTo>
                <a:cubicBezTo>
                  <a:pt x="30333" y="76386"/>
                  <a:pt x="29098" y="77129"/>
                  <a:pt x="28259" y="77328"/>
                </a:cubicBezTo>
                <a:cubicBezTo>
                  <a:pt x="27382" y="77514"/>
                  <a:pt x="26913" y="77142"/>
                  <a:pt x="26901" y="77195"/>
                </a:cubicBezTo>
                <a:cubicBezTo>
                  <a:pt x="26913" y="77142"/>
                  <a:pt x="27345" y="77554"/>
                  <a:pt x="28283" y="77448"/>
                </a:cubicBezTo>
                <a:cubicBezTo>
                  <a:pt x="29172" y="77315"/>
                  <a:pt x="30506" y="76638"/>
                  <a:pt x="31370" y="75072"/>
                </a:cubicBezTo>
                <a:cubicBezTo>
                  <a:pt x="32728" y="72671"/>
                  <a:pt x="34839" y="69460"/>
                  <a:pt x="38037" y="67191"/>
                </a:cubicBezTo>
                <a:cubicBezTo>
                  <a:pt x="37580" y="67974"/>
                  <a:pt x="37320" y="68823"/>
                  <a:pt x="37135" y="69540"/>
                </a:cubicBezTo>
                <a:cubicBezTo>
                  <a:pt x="36555" y="72220"/>
                  <a:pt x="37975" y="73547"/>
                  <a:pt x="38049" y="73693"/>
                </a:cubicBezTo>
                <a:cubicBezTo>
                  <a:pt x="38000" y="73533"/>
                  <a:pt x="36765" y="72087"/>
                  <a:pt x="37506" y="69632"/>
                </a:cubicBezTo>
                <a:cubicBezTo>
                  <a:pt x="37901" y="68425"/>
                  <a:pt x="38555" y="66899"/>
                  <a:pt x="39938" y="66063"/>
                </a:cubicBezTo>
                <a:cubicBezTo>
                  <a:pt x="39962" y="66050"/>
                  <a:pt x="39987" y="66037"/>
                  <a:pt x="40012" y="66023"/>
                </a:cubicBezTo>
                <a:cubicBezTo>
                  <a:pt x="43320" y="64564"/>
                  <a:pt x="47851" y="64537"/>
                  <a:pt x="52370" y="66169"/>
                </a:cubicBezTo>
                <a:cubicBezTo>
                  <a:pt x="54160" y="66992"/>
                  <a:pt x="55876" y="68053"/>
                  <a:pt x="57370" y="69433"/>
                </a:cubicBezTo>
                <a:cubicBezTo>
                  <a:pt x="58666" y="70681"/>
                  <a:pt x="59901" y="72074"/>
                  <a:pt x="60370" y="73626"/>
                </a:cubicBezTo>
                <a:cubicBezTo>
                  <a:pt x="60666" y="74502"/>
                  <a:pt x="60777" y="76572"/>
                  <a:pt x="60617" y="77832"/>
                </a:cubicBezTo>
                <a:cubicBezTo>
                  <a:pt x="59666" y="85143"/>
                  <a:pt x="56888" y="101901"/>
                  <a:pt x="56938" y="120000"/>
                </a:cubicBezTo>
                <a:cubicBezTo>
                  <a:pt x="67654" y="120000"/>
                  <a:pt x="67654" y="120000"/>
                  <a:pt x="67654" y="120000"/>
                </a:cubicBezTo>
                <a:cubicBezTo>
                  <a:pt x="65469" y="103149"/>
                  <a:pt x="65777" y="89376"/>
                  <a:pt x="67123" y="76426"/>
                </a:cubicBezTo>
                <a:cubicBezTo>
                  <a:pt x="67419" y="73772"/>
                  <a:pt x="70135" y="71848"/>
                  <a:pt x="70962" y="71291"/>
                </a:cubicBezTo>
                <a:cubicBezTo>
                  <a:pt x="73987" y="69433"/>
                  <a:pt x="77320" y="68611"/>
                  <a:pt x="80604" y="68359"/>
                </a:cubicBezTo>
                <a:cubicBezTo>
                  <a:pt x="80641" y="68359"/>
                  <a:pt x="80691" y="68345"/>
                  <a:pt x="80740" y="68345"/>
                </a:cubicBezTo>
                <a:cubicBezTo>
                  <a:pt x="81456" y="68425"/>
                  <a:pt x="82160" y="68558"/>
                  <a:pt x="82814" y="68757"/>
                </a:cubicBezTo>
                <a:cubicBezTo>
                  <a:pt x="84259" y="69301"/>
                  <a:pt x="85395" y="70720"/>
                  <a:pt x="86432" y="71941"/>
                </a:cubicBezTo>
                <a:cubicBezTo>
                  <a:pt x="86580" y="72127"/>
                  <a:pt x="86728" y="72313"/>
                  <a:pt x="86876" y="72485"/>
                </a:cubicBezTo>
                <a:cubicBezTo>
                  <a:pt x="88135" y="75298"/>
                  <a:pt x="87234" y="78443"/>
                  <a:pt x="87592" y="80765"/>
                </a:cubicBezTo>
                <a:cubicBezTo>
                  <a:pt x="87740" y="82330"/>
                  <a:pt x="88580" y="83312"/>
                  <a:pt x="89049" y="83936"/>
                </a:cubicBezTo>
                <a:cubicBezTo>
                  <a:pt x="89567" y="84559"/>
                  <a:pt x="89864" y="84878"/>
                  <a:pt x="89864" y="84891"/>
                </a:cubicBezTo>
                <a:cubicBezTo>
                  <a:pt x="89864" y="84891"/>
                  <a:pt x="89604" y="84520"/>
                  <a:pt x="89148" y="83856"/>
                </a:cubicBezTo>
                <a:cubicBezTo>
                  <a:pt x="88716" y="83180"/>
                  <a:pt x="88000" y="82171"/>
                  <a:pt x="87962" y="80725"/>
                </a:cubicBezTo>
                <a:cubicBezTo>
                  <a:pt x="87925" y="79265"/>
                  <a:pt x="88098" y="77514"/>
                  <a:pt x="88197" y="75537"/>
                </a:cubicBezTo>
                <a:cubicBezTo>
                  <a:pt x="88209" y="75019"/>
                  <a:pt x="88209" y="74449"/>
                  <a:pt x="88111" y="73878"/>
                </a:cubicBezTo>
                <a:cubicBezTo>
                  <a:pt x="88604" y="74396"/>
                  <a:pt x="89086" y="74887"/>
                  <a:pt x="89530" y="75364"/>
                </a:cubicBezTo>
                <a:cubicBezTo>
                  <a:pt x="89728" y="75550"/>
                  <a:pt x="89925" y="75723"/>
                  <a:pt x="90123" y="75908"/>
                </a:cubicBezTo>
                <a:cubicBezTo>
                  <a:pt x="91234" y="77129"/>
                  <a:pt x="92370" y="78257"/>
                  <a:pt x="93654" y="79159"/>
                </a:cubicBezTo>
                <a:cubicBezTo>
                  <a:pt x="96555" y="81335"/>
                  <a:pt x="99444" y="82848"/>
                  <a:pt x="101925" y="83869"/>
                </a:cubicBezTo>
                <a:cubicBezTo>
                  <a:pt x="106864" y="86032"/>
                  <a:pt x="110160" y="86563"/>
                  <a:pt x="110172" y="86404"/>
                </a:cubicBezTo>
                <a:cubicBezTo>
                  <a:pt x="110148" y="86550"/>
                  <a:pt x="106913" y="85833"/>
                  <a:pt x="102074" y="83498"/>
                </a:cubicBezTo>
                <a:cubicBezTo>
                  <a:pt x="99851" y="82490"/>
                  <a:pt x="97333" y="81083"/>
                  <a:pt x="94765" y="79172"/>
                </a:cubicBezTo>
                <a:cubicBezTo>
                  <a:pt x="95802" y="79597"/>
                  <a:pt x="96814" y="79849"/>
                  <a:pt x="97691" y="80022"/>
                </a:cubicBezTo>
                <a:cubicBezTo>
                  <a:pt x="100790" y="80539"/>
                  <a:pt x="102716" y="80234"/>
                  <a:pt x="102703" y="80287"/>
                </a:cubicBezTo>
                <a:cubicBezTo>
                  <a:pt x="102716" y="80234"/>
                  <a:pt x="100765" y="80327"/>
                  <a:pt x="97765" y="79624"/>
                </a:cubicBezTo>
                <a:cubicBezTo>
                  <a:pt x="96283" y="79226"/>
                  <a:pt x="94506" y="78655"/>
                  <a:pt x="92938" y="77328"/>
                </a:cubicBezTo>
                <a:cubicBezTo>
                  <a:pt x="91876" y="76386"/>
                  <a:pt x="90666" y="75338"/>
                  <a:pt x="89580" y="74144"/>
                </a:cubicBezTo>
                <a:cubicBezTo>
                  <a:pt x="89259" y="73785"/>
                  <a:pt x="87543" y="71676"/>
                  <a:pt x="87222" y="71238"/>
                </a:cubicBezTo>
                <a:cubicBezTo>
                  <a:pt x="86456" y="70256"/>
                  <a:pt x="85666" y="69088"/>
                  <a:pt x="84493" y="68213"/>
                </a:cubicBezTo>
                <a:cubicBezTo>
                  <a:pt x="89222" y="68160"/>
                  <a:pt x="93641" y="68465"/>
                  <a:pt x="97555" y="68452"/>
                </a:cubicBezTo>
                <a:cubicBezTo>
                  <a:pt x="98679" y="68796"/>
                  <a:pt x="99654" y="69447"/>
                  <a:pt x="100604" y="70017"/>
                </a:cubicBezTo>
                <a:cubicBezTo>
                  <a:pt x="101000" y="70322"/>
                  <a:pt x="101345" y="70628"/>
                  <a:pt x="101617" y="70959"/>
                </a:cubicBezTo>
                <a:cubicBezTo>
                  <a:pt x="102654" y="72153"/>
                  <a:pt x="102555" y="73348"/>
                  <a:pt x="102580" y="73440"/>
                </a:cubicBezTo>
                <a:cubicBezTo>
                  <a:pt x="102567" y="73334"/>
                  <a:pt x="102864" y="72180"/>
                  <a:pt x="101938" y="70760"/>
                </a:cubicBezTo>
                <a:cubicBezTo>
                  <a:pt x="102185" y="70866"/>
                  <a:pt x="102419" y="70959"/>
                  <a:pt x="102666" y="71026"/>
                </a:cubicBezTo>
                <a:cubicBezTo>
                  <a:pt x="106530" y="72419"/>
                  <a:pt x="109123" y="71782"/>
                  <a:pt x="109246" y="71795"/>
                </a:cubicBezTo>
                <a:cubicBezTo>
                  <a:pt x="109123" y="71769"/>
                  <a:pt x="106506" y="72193"/>
                  <a:pt x="102802" y="70641"/>
                </a:cubicBezTo>
                <a:cubicBezTo>
                  <a:pt x="102246" y="70468"/>
                  <a:pt x="101691" y="70150"/>
                  <a:pt x="101123" y="69765"/>
                </a:cubicBezTo>
                <a:cubicBezTo>
                  <a:pt x="100629" y="69301"/>
                  <a:pt x="100037" y="68850"/>
                  <a:pt x="99370" y="68425"/>
                </a:cubicBezTo>
                <a:cubicBezTo>
                  <a:pt x="104259" y="68306"/>
                  <a:pt x="108246" y="67178"/>
                  <a:pt x="110641" y="65639"/>
                </a:cubicBezTo>
                <a:cubicBezTo>
                  <a:pt x="113185" y="64020"/>
                  <a:pt x="114086" y="62507"/>
                  <a:pt x="114123" y="62574"/>
                </a:cubicBezTo>
                <a:cubicBezTo>
                  <a:pt x="114098" y="62507"/>
                  <a:pt x="113012" y="63887"/>
                  <a:pt x="110432" y="65187"/>
                </a:cubicBezTo>
                <a:cubicBezTo>
                  <a:pt x="109246" y="65785"/>
                  <a:pt x="107716" y="66262"/>
                  <a:pt x="105925" y="66554"/>
                </a:cubicBezTo>
                <a:cubicBezTo>
                  <a:pt x="106308" y="66130"/>
                  <a:pt x="106617" y="65665"/>
                  <a:pt x="106888" y="65254"/>
                </a:cubicBezTo>
                <a:cubicBezTo>
                  <a:pt x="107888" y="63582"/>
                  <a:pt x="107876" y="62308"/>
                  <a:pt x="107901" y="62335"/>
                </a:cubicBezTo>
                <a:cubicBezTo>
                  <a:pt x="107876" y="62308"/>
                  <a:pt x="107691" y="63542"/>
                  <a:pt x="106580" y="65015"/>
                </a:cubicBezTo>
                <a:cubicBezTo>
                  <a:pt x="106135" y="65572"/>
                  <a:pt x="105555" y="66262"/>
                  <a:pt x="104827" y="66713"/>
                </a:cubicBezTo>
                <a:cubicBezTo>
                  <a:pt x="103000" y="66939"/>
                  <a:pt x="100913" y="66992"/>
                  <a:pt x="98641" y="66833"/>
                </a:cubicBezTo>
                <a:cubicBezTo>
                  <a:pt x="93543" y="66528"/>
                  <a:pt x="87481" y="65506"/>
                  <a:pt x="80456" y="65625"/>
                </a:cubicBezTo>
                <a:cubicBezTo>
                  <a:pt x="77049" y="65731"/>
                  <a:pt x="70654" y="67337"/>
                  <a:pt x="67839" y="69964"/>
                </a:cubicBezTo>
                <a:cubicBezTo>
                  <a:pt x="68530" y="67762"/>
                  <a:pt x="71049" y="64776"/>
                  <a:pt x="72296" y="62865"/>
                </a:cubicBezTo>
                <a:cubicBezTo>
                  <a:pt x="74753" y="59111"/>
                  <a:pt x="76419" y="57333"/>
                  <a:pt x="80074" y="55170"/>
                </a:cubicBezTo>
                <a:cubicBezTo>
                  <a:pt x="82950" y="53458"/>
                  <a:pt x="87987" y="53365"/>
                  <a:pt x="89753" y="53976"/>
                </a:cubicBezTo>
                <a:cubicBezTo>
                  <a:pt x="93345" y="55130"/>
                  <a:pt x="95160" y="56881"/>
                  <a:pt x="95185" y="56815"/>
                </a:cubicBezTo>
                <a:cubicBezTo>
                  <a:pt x="95160" y="56881"/>
                  <a:pt x="93481" y="54971"/>
                  <a:pt x="89864" y="53591"/>
                </a:cubicBezTo>
                <a:cubicBezTo>
                  <a:pt x="88617" y="53060"/>
                  <a:pt x="87061" y="52728"/>
                  <a:pt x="85345" y="52675"/>
                </a:cubicBezTo>
                <a:cubicBezTo>
                  <a:pt x="89308" y="51309"/>
                  <a:pt x="96777" y="49186"/>
                  <a:pt x="97901" y="49212"/>
                </a:cubicBezTo>
                <a:cubicBezTo>
                  <a:pt x="99432" y="49252"/>
                  <a:pt x="100493" y="49770"/>
                  <a:pt x="101358" y="49942"/>
                </a:cubicBezTo>
                <a:cubicBezTo>
                  <a:pt x="102061" y="50075"/>
                  <a:pt x="102691" y="50128"/>
                  <a:pt x="103271" y="50128"/>
                </a:cubicBezTo>
                <a:cubicBezTo>
                  <a:pt x="103592" y="50141"/>
                  <a:pt x="103888" y="50154"/>
                  <a:pt x="104172" y="50168"/>
                </a:cubicBezTo>
                <a:cubicBezTo>
                  <a:pt x="105308" y="50181"/>
                  <a:pt x="106296" y="50380"/>
                  <a:pt x="107111" y="50645"/>
                </a:cubicBezTo>
                <a:cubicBezTo>
                  <a:pt x="108753" y="51189"/>
                  <a:pt x="109555" y="52038"/>
                  <a:pt x="109555" y="52012"/>
                </a:cubicBezTo>
                <a:cubicBezTo>
                  <a:pt x="109555" y="52038"/>
                  <a:pt x="109308" y="51322"/>
                  <a:pt x="107604" y="50367"/>
                </a:cubicBezTo>
                <a:cubicBezTo>
                  <a:pt x="107111" y="50061"/>
                  <a:pt x="106123" y="49809"/>
                  <a:pt x="105975" y="49770"/>
                </a:cubicBezTo>
                <a:cubicBezTo>
                  <a:pt x="108098" y="49385"/>
                  <a:pt x="109901" y="48628"/>
                  <a:pt x="111432" y="47872"/>
                </a:cubicBezTo>
                <a:cubicBezTo>
                  <a:pt x="112469" y="47341"/>
                  <a:pt x="113320" y="46784"/>
                  <a:pt x="114037" y="46253"/>
                </a:cubicBezTo>
                <a:cubicBezTo>
                  <a:pt x="114148" y="46174"/>
                  <a:pt x="114246" y="46107"/>
                  <a:pt x="114358" y="46028"/>
                </a:cubicBezTo>
                <a:cubicBezTo>
                  <a:pt x="114358" y="46015"/>
                  <a:pt x="114370" y="46015"/>
                  <a:pt x="114382" y="46001"/>
                </a:cubicBezTo>
                <a:cubicBezTo>
                  <a:pt x="118629" y="42750"/>
                  <a:pt x="119888" y="39380"/>
                  <a:pt x="120000" y="39513"/>
                </a:cubicBezTo>
                <a:cubicBezTo>
                  <a:pt x="119901" y="39367"/>
                  <a:pt x="118333" y="42936"/>
                  <a:pt x="113654" y="46054"/>
                </a:cubicBezTo>
                <a:close/>
              </a:path>
            </a:pathLst>
          </a:custGeom>
          <a:solidFill>
            <a:srgbClr val="7F7F7F"/>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28" name="Shape 146">
            <a:extLst>
              <a:ext uri="{FF2B5EF4-FFF2-40B4-BE49-F238E27FC236}">
                <a16:creationId xmlns:a16="http://schemas.microsoft.com/office/drawing/2014/main" id="{6F6ED5D1-3EC2-4076-B9A7-FB771D71E77C}"/>
              </a:ext>
            </a:extLst>
          </p:cNvPr>
          <p:cNvSpPr txBox="1"/>
          <p:nvPr/>
        </p:nvSpPr>
        <p:spPr>
          <a:xfrm>
            <a:off x="635218" y="3307222"/>
            <a:ext cx="2019909" cy="379915"/>
          </a:xfrm>
          <a:prstGeom prst="rect">
            <a:avLst/>
          </a:prstGeom>
          <a:noFill/>
          <a:ln>
            <a:noFill/>
          </a:ln>
        </p:spPr>
        <p:txBody>
          <a:bodyPr lIns="0" tIns="0" rIns="0" bIns="0" anchor="t" anchorCtr="0">
            <a:noAutofit/>
          </a:bodyPr>
          <a:lstStyle/>
          <a:p>
            <a:pPr marL="0" marR="0" lvl="0" indent="0" algn="r" rtl="0">
              <a:lnSpc>
                <a:spcPct val="120000"/>
              </a:lnSpc>
              <a:spcBef>
                <a:spcPts val="0"/>
              </a:spcBef>
              <a:spcAft>
                <a:spcPts val="1200"/>
              </a:spcAft>
              <a:buSzPct val="25000"/>
              <a:buNone/>
            </a:pPr>
            <a:r>
              <a:rPr lang="en-US" sz="2000" i="0" u="none" strike="noStrike" cap="none" baseline="0">
                <a:solidFill>
                  <a:schemeClr val="tx1"/>
                </a:solidFill>
                <a:latin typeface="Lato"/>
                <a:ea typeface="Lato"/>
                <a:cs typeface="Lato"/>
                <a:sym typeface="Lato"/>
              </a:rPr>
              <a:t>Mediu</a:t>
            </a:r>
            <a:r>
              <a:rPr lang="en-US" sz="2000">
                <a:solidFill>
                  <a:schemeClr val="tx1"/>
                </a:solidFill>
                <a:latin typeface="Lato"/>
                <a:ea typeface="Lato"/>
                <a:cs typeface="Lato"/>
                <a:sym typeface="Lato"/>
              </a:rPr>
              <a:t>m Density</a:t>
            </a:r>
            <a:endParaRPr lang="en-US" sz="2000" i="0" u="none" strike="noStrike" cap="none" baseline="0">
              <a:solidFill>
                <a:schemeClr val="tx1"/>
              </a:solidFill>
              <a:latin typeface="Lato"/>
              <a:ea typeface="Lato"/>
              <a:cs typeface="Lato"/>
              <a:sym typeface="Lato"/>
            </a:endParaRPr>
          </a:p>
        </p:txBody>
      </p:sp>
      <p:sp>
        <p:nvSpPr>
          <p:cNvPr id="31" name="Shape 146">
            <a:extLst>
              <a:ext uri="{FF2B5EF4-FFF2-40B4-BE49-F238E27FC236}">
                <a16:creationId xmlns:a16="http://schemas.microsoft.com/office/drawing/2014/main" id="{BD731C84-E996-4187-A591-85D3A9AF25E5}"/>
              </a:ext>
            </a:extLst>
          </p:cNvPr>
          <p:cNvSpPr txBox="1"/>
          <p:nvPr/>
        </p:nvSpPr>
        <p:spPr>
          <a:xfrm>
            <a:off x="620631" y="2301119"/>
            <a:ext cx="2034496" cy="379915"/>
          </a:xfrm>
          <a:prstGeom prst="rect">
            <a:avLst/>
          </a:prstGeom>
          <a:noFill/>
          <a:ln>
            <a:noFill/>
          </a:ln>
        </p:spPr>
        <p:txBody>
          <a:bodyPr lIns="0" tIns="0" rIns="0" bIns="0" anchor="t" anchorCtr="0">
            <a:noAutofit/>
          </a:bodyPr>
          <a:lstStyle/>
          <a:p>
            <a:pPr marL="0" marR="0" lvl="0" indent="0" algn="r" rtl="0">
              <a:lnSpc>
                <a:spcPct val="120000"/>
              </a:lnSpc>
              <a:spcBef>
                <a:spcPts val="0"/>
              </a:spcBef>
              <a:spcAft>
                <a:spcPts val="1200"/>
              </a:spcAft>
              <a:buSzPct val="25000"/>
              <a:buNone/>
            </a:pPr>
            <a:r>
              <a:rPr lang="en-US" sz="2000" i="0" u="none" strike="noStrike" cap="none" baseline="0">
                <a:solidFill>
                  <a:schemeClr val="tx1"/>
                </a:solidFill>
                <a:latin typeface="Lato"/>
                <a:ea typeface="Lato"/>
                <a:cs typeface="Lato"/>
                <a:sym typeface="Lato"/>
              </a:rPr>
              <a:t>High Density</a:t>
            </a:r>
          </a:p>
        </p:txBody>
      </p:sp>
      <p:sp>
        <p:nvSpPr>
          <p:cNvPr id="32" name="Shape 146">
            <a:extLst>
              <a:ext uri="{FF2B5EF4-FFF2-40B4-BE49-F238E27FC236}">
                <a16:creationId xmlns:a16="http://schemas.microsoft.com/office/drawing/2014/main" id="{E842E842-E95E-4CC4-89A9-CD3ABF900754}"/>
              </a:ext>
            </a:extLst>
          </p:cNvPr>
          <p:cNvSpPr txBox="1"/>
          <p:nvPr/>
        </p:nvSpPr>
        <p:spPr>
          <a:xfrm>
            <a:off x="498177" y="4338987"/>
            <a:ext cx="2156950" cy="379915"/>
          </a:xfrm>
          <a:prstGeom prst="rect">
            <a:avLst/>
          </a:prstGeom>
          <a:noFill/>
          <a:ln>
            <a:noFill/>
          </a:ln>
        </p:spPr>
        <p:txBody>
          <a:bodyPr lIns="0" tIns="0" rIns="0" bIns="0" anchor="t" anchorCtr="0">
            <a:noAutofit/>
          </a:bodyPr>
          <a:lstStyle/>
          <a:p>
            <a:pPr marL="0" marR="0" lvl="0" indent="0" algn="r" rtl="0">
              <a:lnSpc>
                <a:spcPct val="120000"/>
              </a:lnSpc>
              <a:spcBef>
                <a:spcPts val="0"/>
              </a:spcBef>
              <a:spcAft>
                <a:spcPts val="1200"/>
              </a:spcAft>
              <a:buSzPct val="25000"/>
              <a:buNone/>
            </a:pPr>
            <a:r>
              <a:rPr lang="en-US" sz="2000" i="0" u="none" strike="noStrike" cap="none" baseline="0">
                <a:solidFill>
                  <a:schemeClr val="tx1"/>
                </a:solidFill>
                <a:latin typeface="Lato"/>
                <a:ea typeface="Lato"/>
                <a:cs typeface="Lato"/>
                <a:sym typeface="Lato"/>
              </a:rPr>
              <a:t>Low Density</a:t>
            </a:r>
          </a:p>
        </p:txBody>
      </p:sp>
      <p:sp>
        <p:nvSpPr>
          <p:cNvPr id="35" name="Shape 232">
            <a:extLst>
              <a:ext uri="{FF2B5EF4-FFF2-40B4-BE49-F238E27FC236}">
                <a16:creationId xmlns:a16="http://schemas.microsoft.com/office/drawing/2014/main" id="{717ACDE3-0FCE-4DB1-984C-3F6660608912}"/>
              </a:ext>
            </a:extLst>
          </p:cNvPr>
          <p:cNvSpPr/>
          <p:nvPr/>
        </p:nvSpPr>
        <p:spPr>
          <a:xfrm>
            <a:off x="2788294" y="1206710"/>
            <a:ext cx="536919" cy="536919"/>
          </a:xfrm>
          <a:prstGeom prst="ellipse">
            <a:avLst/>
          </a:prstGeom>
          <a:solidFill>
            <a:srgbClr val="C00000"/>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rgbClr val="237DB9"/>
              </a:solidFill>
              <a:latin typeface="Calibri"/>
              <a:ea typeface="Calibri"/>
              <a:cs typeface="Calibri"/>
              <a:sym typeface="Calibri"/>
            </a:endParaRPr>
          </a:p>
        </p:txBody>
      </p:sp>
      <p:sp>
        <p:nvSpPr>
          <p:cNvPr id="36" name="Shape 146">
            <a:extLst>
              <a:ext uri="{FF2B5EF4-FFF2-40B4-BE49-F238E27FC236}">
                <a16:creationId xmlns:a16="http://schemas.microsoft.com/office/drawing/2014/main" id="{686853A6-3D87-4700-A5C2-574B810945A3}"/>
              </a:ext>
            </a:extLst>
          </p:cNvPr>
          <p:cNvSpPr txBox="1"/>
          <p:nvPr/>
        </p:nvSpPr>
        <p:spPr>
          <a:xfrm>
            <a:off x="646617" y="1272932"/>
            <a:ext cx="2034496" cy="379915"/>
          </a:xfrm>
          <a:prstGeom prst="rect">
            <a:avLst/>
          </a:prstGeom>
          <a:noFill/>
          <a:ln>
            <a:noFill/>
          </a:ln>
        </p:spPr>
        <p:txBody>
          <a:bodyPr lIns="0" tIns="0" rIns="0" bIns="0" anchor="t" anchorCtr="0">
            <a:noAutofit/>
          </a:bodyPr>
          <a:lstStyle/>
          <a:p>
            <a:pPr marL="0" marR="0" lvl="0" indent="0" algn="r" rtl="0">
              <a:lnSpc>
                <a:spcPct val="120000"/>
              </a:lnSpc>
              <a:spcBef>
                <a:spcPts val="0"/>
              </a:spcBef>
              <a:spcAft>
                <a:spcPts val="1200"/>
              </a:spcAft>
              <a:buSzPct val="25000"/>
              <a:buNone/>
            </a:pPr>
            <a:r>
              <a:rPr lang="en-US" sz="2000">
                <a:solidFill>
                  <a:schemeClr val="tx1"/>
                </a:solidFill>
                <a:latin typeface="Lato"/>
                <a:ea typeface="Lato"/>
                <a:cs typeface="Lato"/>
                <a:sym typeface="Lato"/>
              </a:rPr>
              <a:t>All Densities</a:t>
            </a:r>
            <a:endParaRPr lang="en-US" sz="2000" i="0" u="none" strike="noStrike" cap="none" baseline="0">
              <a:solidFill>
                <a:schemeClr val="tx1"/>
              </a:solidFill>
              <a:latin typeface="Lato"/>
              <a:ea typeface="Lato"/>
              <a:cs typeface="Lato"/>
              <a:sym typeface="Lato"/>
            </a:endParaRPr>
          </a:p>
        </p:txBody>
      </p:sp>
      <p:pic>
        <p:nvPicPr>
          <p:cNvPr id="6146" name="Picture 2">
            <a:extLst>
              <a:ext uri="{FF2B5EF4-FFF2-40B4-BE49-F238E27FC236}">
                <a16:creationId xmlns:a16="http://schemas.microsoft.com/office/drawing/2014/main" id="{FDCE0E04-3681-491D-AB03-69EBF54C96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3920" y="3983109"/>
            <a:ext cx="1091672" cy="1091672"/>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hape 1196">
            <a:extLst>
              <a:ext uri="{FF2B5EF4-FFF2-40B4-BE49-F238E27FC236}">
                <a16:creationId xmlns:a16="http://schemas.microsoft.com/office/drawing/2014/main" id="{7E9B5D53-B7FD-428A-AA85-DCED5BDE9045}"/>
              </a:ext>
            </a:extLst>
          </p:cNvPr>
          <p:cNvCxnSpPr>
            <a:cxnSpLocks/>
            <a:endCxn id="42" idx="0"/>
          </p:cNvCxnSpPr>
          <p:nvPr/>
        </p:nvCxnSpPr>
        <p:spPr>
          <a:xfrm flipV="1">
            <a:off x="3332506" y="4528947"/>
            <a:ext cx="793625" cy="6134"/>
          </a:xfrm>
          <a:prstGeom prst="straightConnector1">
            <a:avLst/>
          </a:prstGeom>
          <a:noFill/>
          <a:ln w="12700" cap="flat" cmpd="sng">
            <a:solidFill>
              <a:srgbClr val="BFBFBF"/>
            </a:solidFill>
            <a:prstDash val="solid"/>
            <a:miter/>
            <a:headEnd type="none" w="med" len="med"/>
            <a:tailEnd type="none" w="med" len="med"/>
          </a:ln>
        </p:spPr>
      </p:cxnSp>
      <p:sp>
        <p:nvSpPr>
          <p:cNvPr id="42" name="Shape 1197">
            <a:extLst>
              <a:ext uri="{FF2B5EF4-FFF2-40B4-BE49-F238E27FC236}">
                <a16:creationId xmlns:a16="http://schemas.microsoft.com/office/drawing/2014/main" id="{67D883F4-4F68-4C5C-B00D-9049DF652F00}"/>
              </a:ext>
            </a:extLst>
          </p:cNvPr>
          <p:cNvSpPr/>
          <p:nvPr/>
        </p:nvSpPr>
        <p:spPr>
          <a:xfrm rot="16200000">
            <a:off x="4126131" y="4498347"/>
            <a:ext cx="61200" cy="61200"/>
          </a:xfrm>
          <a:prstGeom prst="ellipse">
            <a:avLst/>
          </a:prstGeom>
          <a:solidFill>
            <a:schemeClr val="lt1"/>
          </a:solidFill>
          <a:ln w="12700" cap="flat" cmpd="sng">
            <a:solidFill>
              <a:srgbClr val="BFBFB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24" name="Shape 232">
            <a:extLst>
              <a:ext uri="{FF2B5EF4-FFF2-40B4-BE49-F238E27FC236}">
                <a16:creationId xmlns:a16="http://schemas.microsoft.com/office/drawing/2014/main" id="{77DD5E4A-FB8D-4F10-8275-233E46B4B0E3}"/>
              </a:ext>
            </a:extLst>
          </p:cNvPr>
          <p:cNvSpPr/>
          <p:nvPr/>
        </p:nvSpPr>
        <p:spPr>
          <a:xfrm>
            <a:off x="2788294" y="2253217"/>
            <a:ext cx="536919" cy="536919"/>
          </a:xfrm>
          <a:prstGeom prst="ellipse">
            <a:avLst/>
          </a:prstGeom>
          <a:solidFill>
            <a:srgbClr val="434343"/>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rgbClr val="237DB9"/>
              </a:solidFill>
              <a:latin typeface="Calibri"/>
              <a:ea typeface="Calibri"/>
              <a:cs typeface="Calibri"/>
              <a:sym typeface="Calibri"/>
            </a:endParaRPr>
          </a:p>
        </p:txBody>
      </p:sp>
      <p:sp>
        <p:nvSpPr>
          <p:cNvPr id="25" name="Shape 235">
            <a:extLst>
              <a:ext uri="{FF2B5EF4-FFF2-40B4-BE49-F238E27FC236}">
                <a16:creationId xmlns:a16="http://schemas.microsoft.com/office/drawing/2014/main" id="{079AB3B2-A7AB-4B39-BF46-5101C713B2EC}"/>
              </a:ext>
            </a:extLst>
          </p:cNvPr>
          <p:cNvSpPr/>
          <p:nvPr/>
        </p:nvSpPr>
        <p:spPr>
          <a:xfrm>
            <a:off x="2788952" y="3292759"/>
            <a:ext cx="536919" cy="536919"/>
          </a:xfrm>
          <a:prstGeom prst="ellipse">
            <a:avLst/>
          </a:prstGeom>
          <a:solidFill>
            <a:srgbClr val="15ABB7"/>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lang="en-US" sz="1350" b="0" i="0" u="none" strike="noStrike" cap="none" baseline="0">
              <a:solidFill>
                <a:srgbClr val="21918C"/>
              </a:solidFill>
              <a:latin typeface="Calibri"/>
              <a:ea typeface="Calibri"/>
              <a:cs typeface="Calibri"/>
              <a:sym typeface="Calibri"/>
            </a:endParaRPr>
          </a:p>
        </p:txBody>
      </p:sp>
      <p:sp>
        <p:nvSpPr>
          <p:cNvPr id="26" name="Shape 232">
            <a:extLst>
              <a:ext uri="{FF2B5EF4-FFF2-40B4-BE49-F238E27FC236}">
                <a16:creationId xmlns:a16="http://schemas.microsoft.com/office/drawing/2014/main" id="{A7521EF6-7CC3-44F3-8CF8-57AA12438190}"/>
              </a:ext>
            </a:extLst>
          </p:cNvPr>
          <p:cNvSpPr/>
          <p:nvPr/>
        </p:nvSpPr>
        <p:spPr>
          <a:xfrm>
            <a:off x="2784372" y="4260486"/>
            <a:ext cx="536919" cy="536919"/>
          </a:xfrm>
          <a:prstGeom prst="ellipse">
            <a:avLst/>
          </a:prstGeom>
          <a:solidFill>
            <a:srgbClr val="DCFA52"/>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1"/>
        <p:cNvGrpSpPr/>
        <p:nvPr/>
      </p:nvGrpSpPr>
      <p:grpSpPr>
        <a:xfrm>
          <a:off x="0" y="0"/>
          <a:ext cx="0" cy="0"/>
          <a:chOff x="0" y="0"/>
          <a:chExt cx="0" cy="0"/>
        </a:xfrm>
      </p:grpSpPr>
      <p:sp>
        <p:nvSpPr>
          <p:cNvPr id="2342" name="Shape 2342"/>
          <p:cNvSpPr txBox="1">
            <a:spLocks noGrp="1"/>
          </p:cNvSpPr>
          <p:nvPr>
            <p:ph type="body" idx="1"/>
          </p:nvPr>
        </p:nvSpPr>
        <p:spPr>
          <a:xfrm>
            <a:off x="593387" y="438150"/>
            <a:ext cx="7957227" cy="457200"/>
          </a:xfrm>
          <a:prstGeom prst="rect">
            <a:avLst/>
          </a:prstGeom>
          <a:noFill/>
          <a:ln>
            <a:noFill/>
          </a:ln>
        </p:spPr>
        <p:txBody>
          <a:bodyPr lIns="0" tIns="0" rIns="0" bIns="0" anchor="ctr" anchorCtr="0">
            <a:noAutofit/>
          </a:bodyPr>
          <a:lstStyle/>
          <a:p>
            <a:pPr marL="0" marR="0" lvl="0" indent="0" algn="ctr">
              <a:lnSpc>
                <a:spcPct val="90000"/>
              </a:lnSpc>
              <a:spcBef>
                <a:spcPts val="0"/>
              </a:spcBef>
              <a:buNone/>
            </a:pPr>
            <a:r>
              <a:rPr lang="en-US"/>
              <a:t>Actions</a:t>
            </a:r>
          </a:p>
        </p:txBody>
      </p:sp>
      <p:grpSp>
        <p:nvGrpSpPr>
          <p:cNvPr id="2344" name="Shape 2344"/>
          <p:cNvGrpSpPr/>
          <p:nvPr/>
        </p:nvGrpSpPr>
        <p:grpSpPr>
          <a:xfrm>
            <a:off x="3668712" y="1621215"/>
            <a:ext cx="1806574" cy="2887660"/>
            <a:chOff x="3668712" y="1621215"/>
            <a:chExt cx="1806574" cy="2887660"/>
          </a:xfrm>
        </p:grpSpPr>
        <p:sp>
          <p:nvSpPr>
            <p:cNvPr id="2345" name="Shape 2345"/>
            <p:cNvSpPr/>
            <p:nvPr/>
          </p:nvSpPr>
          <p:spPr>
            <a:xfrm>
              <a:off x="4195762" y="3943726"/>
              <a:ext cx="765175" cy="565149"/>
            </a:xfrm>
            <a:custGeom>
              <a:avLst/>
              <a:gdLst/>
              <a:ahLst/>
              <a:cxnLst/>
              <a:rect l="0" t="0" r="0" b="0"/>
              <a:pathLst>
                <a:path w="120000" h="120000" extrusionOk="0">
                  <a:moveTo>
                    <a:pt x="5787" y="74831"/>
                  </a:moveTo>
                  <a:cubicBezTo>
                    <a:pt x="5787" y="74831"/>
                    <a:pt x="5787" y="74831"/>
                    <a:pt x="113310" y="74831"/>
                  </a:cubicBezTo>
                  <a:cubicBezTo>
                    <a:pt x="116017" y="74831"/>
                    <a:pt x="118257" y="77108"/>
                    <a:pt x="118257" y="79765"/>
                  </a:cubicBezTo>
                  <a:cubicBezTo>
                    <a:pt x="118257" y="82043"/>
                    <a:pt x="116577" y="84067"/>
                    <a:pt x="114243" y="84447"/>
                  </a:cubicBezTo>
                  <a:cubicBezTo>
                    <a:pt x="112843" y="87357"/>
                    <a:pt x="110416" y="91152"/>
                    <a:pt x="106403" y="96593"/>
                  </a:cubicBezTo>
                  <a:cubicBezTo>
                    <a:pt x="102950" y="101274"/>
                    <a:pt x="100990" y="103931"/>
                    <a:pt x="99870" y="105449"/>
                  </a:cubicBezTo>
                  <a:cubicBezTo>
                    <a:pt x="99870" y="105449"/>
                    <a:pt x="99870" y="105449"/>
                    <a:pt x="96883" y="105449"/>
                  </a:cubicBezTo>
                  <a:cubicBezTo>
                    <a:pt x="96883" y="105829"/>
                    <a:pt x="96883" y="106335"/>
                    <a:pt x="96883" y="106715"/>
                  </a:cubicBezTo>
                  <a:cubicBezTo>
                    <a:pt x="96883" y="114053"/>
                    <a:pt x="92216" y="120000"/>
                    <a:pt x="86429" y="120000"/>
                  </a:cubicBezTo>
                  <a:cubicBezTo>
                    <a:pt x="86429" y="120000"/>
                    <a:pt x="86429" y="120000"/>
                    <a:pt x="32947" y="120000"/>
                  </a:cubicBezTo>
                  <a:cubicBezTo>
                    <a:pt x="27161" y="120000"/>
                    <a:pt x="22494" y="114053"/>
                    <a:pt x="22494" y="106715"/>
                  </a:cubicBezTo>
                  <a:cubicBezTo>
                    <a:pt x="22494" y="106335"/>
                    <a:pt x="22494" y="105829"/>
                    <a:pt x="22494" y="105449"/>
                  </a:cubicBezTo>
                  <a:cubicBezTo>
                    <a:pt x="22494" y="105449"/>
                    <a:pt x="22494" y="105449"/>
                    <a:pt x="19414" y="105449"/>
                  </a:cubicBezTo>
                  <a:cubicBezTo>
                    <a:pt x="16800" y="101780"/>
                    <a:pt x="6347" y="87230"/>
                    <a:pt x="5133" y="85079"/>
                  </a:cubicBezTo>
                  <a:cubicBezTo>
                    <a:pt x="5040" y="84953"/>
                    <a:pt x="4946" y="84700"/>
                    <a:pt x="4853" y="84447"/>
                  </a:cubicBezTo>
                  <a:cubicBezTo>
                    <a:pt x="2520" y="84067"/>
                    <a:pt x="746" y="82169"/>
                    <a:pt x="746" y="79765"/>
                  </a:cubicBezTo>
                  <a:cubicBezTo>
                    <a:pt x="746" y="77108"/>
                    <a:pt x="2986" y="74831"/>
                    <a:pt x="5787" y="74831"/>
                  </a:cubicBezTo>
                  <a:close/>
                  <a:moveTo>
                    <a:pt x="5883" y="48876"/>
                  </a:moveTo>
                  <a:cubicBezTo>
                    <a:pt x="114210" y="48876"/>
                    <a:pt x="114210" y="48876"/>
                    <a:pt x="114210" y="48876"/>
                  </a:cubicBezTo>
                  <a:cubicBezTo>
                    <a:pt x="117011" y="48876"/>
                    <a:pt x="119253" y="52261"/>
                    <a:pt x="119253" y="56398"/>
                  </a:cubicBezTo>
                  <a:cubicBezTo>
                    <a:pt x="119253" y="60660"/>
                    <a:pt x="117011" y="64045"/>
                    <a:pt x="114210" y="64045"/>
                  </a:cubicBezTo>
                  <a:cubicBezTo>
                    <a:pt x="5883" y="64045"/>
                    <a:pt x="5883" y="64045"/>
                    <a:pt x="5883" y="64045"/>
                  </a:cubicBezTo>
                  <a:cubicBezTo>
                    <a:pt x="3081" y="64045"/>
                    <a:pt x="746" y="60660"/>
                    <a:pt x="746" y="56398"/>
                  </a:cubicBezTo>
                  <a:cubicBezTo>
                    <a:pt x="746" y="52261"/>
                    <a:pt x="3081" y="48876"/>
                    <a:pt x="5883" y="48876"/>
                  </a:cubicBezTo>
                  <a:close/>
                  <a:moveTo>
                    <a:pt x="5883" y="24269"/>
                  </a:moveTo>
                  <a:cubicBezTo>
                    <a:pt x="114210" y="24269"/>
                    <a:pt x="114210" y="24269"/>
                    <a:pt x="114210" y="24269"/>
                  </a:cubicBezTo>
                  <a:cubicBezTo>
                    <a:pt x="117011" y="24269"/>
                    <a:pt x="119253" y="27729"/>
                    <a:pt x="119253" y="31958"/>
                  </a:cubicBezTo>
                  <a:cubicBezTo>
                    <a:pt x="119253" y="36315"/>
                    <a:pt x="117011" y="39775"/>
                    <a:pt x="114210" y="39775"/>
                  </a:cubicBezTo>
                  <a:cubicBezTo>
                    <a:pt x="5883" y="39775"/>
                    <a:pt x="5883" y="39775"/>
                    <a:pt x="5883" y="39775"/>
                  </a:cubicBezTo>
                  <a:cubicBezTo>
                    <a:pt x="3081" y="39775"/>
                    <a:pt x="746" y="36315"/>
                    <a:pt x="746" y="31958"/>
                  </a:cubicBezTo>
                  <a:cubicBezTo>
                    <a:pt x="746" y="27729"/>
                    <a:pt x="3081" y="24269"/>
                    <a:pt x="5883" y="24269"/>
                  </a:cubicBezTo>
                  <a:close/>
                  <a:moveTo>
                    <a:pt x="5128" y="0"/>
                  </a:moveTo>
                  <a:cubicBezTo>
                    <a:pt x="114965" y="0"/>
                    <a:pt x="114965" y="0"/>
                    <a:pt x="114965" y="0"/>
                  </a:cubicBezTo>
                  <a:cubicBezTo>
                    <a:pt x="117762" y="0"/>
                    <a:pt x="120000" y="3384"/>
                    <a:pt x="120000" y="7521"/>
                  </a:cubicBezTo>
                  <a:cubicBezTo>
                    <a:pt x="120000" y="11783"/>
                    <a:pt x="117762" y="15168"/>
                    <a:pt x="114965" y="15168"/>
                  </a:cubicBezTo>
                  <a:cubicBezTo>
                    <a:pt x="5128" y="15168"/>
                    <a:pt x="5128" y="15168"/>
                    <a:pt x="5128" y="15168"/>
                  </a:cubicBezTo>
                  <a:cubicBezTo>
                    <a:pt x="2331" y="15168"/>
                    <a:pt x="0" y="11783"/>
                    <a:pt x="0" y="7521"/>
                  </a:cubicBezTo>
                  <a:cubicBezTo>
                    <a:pt x="0" y="3384"/>
                    <a:pt x="2331" y="0"/>
                    <a:pt x="5128" y="0"/>
                  </a:cubicBezTo>
                  <a:close/>
                </a:path>
              </a:pathLst>
            </a:custGeom>
            <a:solidFill>
              <a:srgbClr val="7F7F7F"/>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2346" name="Shape 2346"/>
            <p:cNvSpPr/>
            <p:nvPr/>
          </p:nvSpPr>
          <p:spPr>
            <a:xfrm>
              <a:off x="3668712" y="2372101"/>
              <a:ext cx="368299" cy="749299"/>
            </a:xfrm>
            <a:custGeom>
              <a:avLst/>
              <a:gdLst/>
              <a:ahLst/>
              <a:cxnLst/>
              <a:rect l="0" t="0" r="0" b="0"/>
              <a:pathLst>
                <a:path w="120000" h="120000" extrusionOk="0">
                  <a:moveTo>
                    <a:pt x="116516" y="116857"/>
                  </a:moveTo>
                  <a:cubicBezTo>
                    <a:pt x="101806" y="104095"/>
                    <a:pt x="86903" y="90952"/>
                    <a:pt x="73741" y="77238"/>
                  </a:cubicBezTo>
                  <a:cubicBezTo>
                    <a:pt x="60774" y="63619"/>
                    <a:pt x="53612" y="47047"/>
                    <a:pt x="51290" y="24952"/>
                  </a:cubicBezTo>
                  <a:cubicBezTo>
                    <a:pt x="51290" y="16857"/>
                    <a:pt x="51290" y="16857"/>
                    <a:pt x="51290" y="16857"/>
                  </a:cubicBezTo>
                  <a:cubicBezTo>
                    <a:pt x="51677" y="11047"/>
                    <a:pt x="52838" y="5428"/>
                    <a:pt x="54580" y="0"/>
                  </a:cubicBezTo>
                  <a:cubicBezTo>
                    <a:pt x="2709" y="0"/>
                    <a:pt x="2709" y="0"/>
                    <a:pt x="2709" y="0"/>
                  </a:cubicBezTo>
                  <a:cubicBezTo>
                    <a:pt x="1161" y="5238"/>
                    <a:pt x="193" y="10666"/>
                    <a:pt x="0" y="16285"/>
                  </a:cubicBezTo>
                  <a:cubicBezTo>
                    <a:pt x="0" y="25333"/>
                    <a:pt x="0" y="25333"/>
                    <a:pt x="0" y="25333"/>
                  </a:cubicBezTo>
                  <a:cubicBezTo>
                    <a:pt x="0" y="26000"/>
                    <a:pt x="0" y="26000"/>
                    <a:pt x="0" y="26000"/>
                  </a:cubicBezTo>
                  <a:cubicBezTo>
                    <a:pt x="2709" y="51523"/>
                    <a:pt x="11419" y="71238"/>
                    <a:pt x="27290" y="88000"/>
                  </a:cubicBezTo>
                  <a:cubicBezTo>
                    <a:pt x="37935" y="99142"/>
                    <a:pt x="49548" y="109714"/>
                    <a:pt x="61161" y="120000"/>
                  </a:cubicBezTo>
                  <a:cubicBezTo>
                    <a:pt x="120000" y="120000"/>
                    <a:pt x="120000" y="120000"/>
                    <a:pt x="120000" y="120000"/>
                  </a:cubicBezTo>
                  <a:lnTo>
                    <a:pt x="116516" y="116857"/>
                  </a:lnTo>
                  <a:close/>
                </a:path>
              </a:pathLst>
            </a:custGeom>
            <a:solidFill>
              <a:schemeClr val="accent2"/>
            </a:solidFill>
            <a:ln w="9525" cap="flat" cmpd="sng">
              <a:solidFill>
                <a:schemeClr val="lt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2347" name="Shape 2347"/>
            <p:cNvSpPr/>
            <p:nvPr/>
          </p:nvSpPr>
          <p:spPr>
            <a:xfrm>
              <a:off x="5100637" y="2372101"/>
              <a:ext cx="374649" cy="749299"/>
            </a:xfrm>
            <a:custGeom>
              <a:avLst/>
              <a:gdLst/>
              <a:ahLst/>
              <a:cxnLst/>
              <a:rect l="0" t="0" r="0" b="0"/>
              <a:pathLst>
                <a:path w="120000" h="120000" extrusionOk="0">
                  <a:moveTo>
                    <a:pt x="69603" y="21142"/>
                  </a:moveTo>
                  <a:cubicBezTo>
                    <a:pt x="69603" y="24190"/>
                    <a:pt x="69603" y="24190"/>
                    <a:pt x="69603" y="24190"/>
                  </a:cubicBezTo>
                  <a:cubicBezTo>
                    <a:pt x="65800" y="59238"/>
                    <a:pt x="39175" y="83809"/>
                    <a:pt x="11030" y="109809"/>
                  </a:cubicBezTo>
                  <a:cubicBezTo>
                    <a:pt x="7226" y="113142"/>
                    <a:pt x="3613" y="116571"/>
                    <a:pt x="0" y="120000"/>
                  </a:cubicBezTo>
                  <a:cubicBezTo>
                    <a:pt x="57242" y="120000"/>
                    <a:pt x="57242" y="120000"/>
                    <a:pt x="57242" y="120000"/>
                  </a:cubicBezTo>
                  <a:cubicBezTo>
                    <a:pt x="86339" y="93142"/>
                    <a:pt x="115816" y="65238"/>
                    <a:pt x="120000" y="25238"/>
                  </a:cubicBezTo>
                  <a:cubicBezTo>
                    <a:pt x="120000" y="20952"/>
                    <a:pt x="120000" y="20952"/>
                    <a:pt x="120000" y="20952"/>
                  </a:cubicBezTo>
                  <a:cubicBezTo>
                    <a:pt x="120000" y="20571"/>
                    <a:pt x="120000" y="20571"/>
                    <a:pt x="120000" y="20571"/>
                  </a:cubicBezTo>
                  <a:cubicBezTo>
                    <a:pt x="119429" y="13428"/>
                    <a:pt x="118288" y="6571"/>
                    <a:pt x="116196" y="0"/>
                  </a:cubicBezTo>
                  <a:cubicBezTo>
                    <a:pt x="65039" y="0"/>
                    <a:pt x="65039" y="0"/>
                    <a:pt x="65039" y="0"/>
                  </a:cubicBezTo>
                  <a:cubicBezTo>
                    <a:pt x="67511" y="6761"/>
                    <a:pt x="69033" y="13809"/>
                    <a:pt x="69603" y="21142"/>
                  </a:cubicBezTo>
                  <a:close/>
                </a:path>
              </a:pathLst>
            </a:custGeom>
            <a:solidFill>
              <a:schemeClr val="accent5"/>
            </a:solidFill>
            <a:ln w="9525" cap="flat" cmpd="sng">
              <a:solidFill>
                <a:schemeClr val="lt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2348" name="Shape 2348"/>
            <p:cNvSpPr/>
            <p:nvPr/>
          </p:nvSpPr>
          <p:spPr>
            <a:xfrm>
              <a:off x="4568825" y="1621215"/>
              <a:ext cx="895349" cy="750887"/>
            </a:xfrm>
            <a:custGeom>
              <a:avLst/>
              <a:gdLst/>
              <a:ahLst/>
              <a:cxnLst/>
              <a:rect l="0" t="0" r="0" b="0"/>
              <a:pathLst>
                <a:path w="120000" h="120000" extrusionOk="0">
                  <a:moveTo>
                    <a:pt x="86112" y="41300"/>
                  </a:moveTo>
                  <a:cubicBezTo>
                    <a:pt x="65302" y="16463"/>
                    <a:pt x="36358" y="2188"/>
                    <a:pt x="2312" y="0"/>
                  </a:cubicBezTo>
                  <a:cubicBezTo>
                    <a:pt x="0" y="0"/>
                    <a:pt x="0" y="0"/>
                    <a:pt x="0" y="0"/>
                  </a:cubicBezTo>
                  <a:cubicBezTo>
                    <a:pt x="0" y="25218"/>
                    <a:pt x="0" y="25218"/>
                    <a:pt x="0" y="25218"/>
                  </a:cubicBezTo>
                  <a:cubicBezTo>
                    <a:pt x="1514" y="25218"/>
                    <a:pt x="1514" y="25218"/>
                    <a:pt x="1514" y="25218"/>
                  </a:cubicBezTo>
                  <a:cubicBezTo>
                    <a:pt x="30458" y="27121"/>
                    <a:pt x="53980" y="38540"/>
                    <a:pt x="71202" y="59095"/>
                  </a:cubicBezTo>
                  <a:cubicBezTo>
                    <a:pt x="85794" y="76510"/>
                    <a:pt x="94803" y="96494"/>
                    <a:pt x="98551" y="120000"/>
                  </a:cubicBezTo>
                  <a:cubicBezTo>
                    <a:pt x="120000" y="120000"/>
                    <a:pt x="120000" y="120000"/>
                    <a:pt x="120000" y="120000"/>
                  </a:cubicBezTo>
                  <a:cubicBezTo>
                    <a:pt x="116013" y="89452"/>
                    <a:pt x="104850" y="63568"/>
                    <a:pt x="86112" y="41300"/>
                  </a:cubicBezTo>
                  <a:close/>
                </a:path>
              </a:pathLst>
            </a:custGeom>
            <a:solidFill>
              <a:schemeClr val="accent4"/>
            </a:solidFill>
            <a:ln w="9525" cap="flat" cmpd="sng">
              <a:solidFill>
                <a:schemeClr val="lt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2349" name="Shape 2349"/>
            <p:cNvSpPr/>
            <p:nvPr/>
          </p:nvSpPr>
          <p:spPr>
            <a:xfrm>
              <a:off x="3676650" y="1621215"/>
              <a:ext cx="892174" cy="750887"/>
            </a:xfrm>
            <a:custGeom>
              <a:avLst/>
              <a:gdLst/>
              <a:ahLst/>
              <a:cxnLst/>
              <a:rect l="0" t="0" r="0" b="0"/>
              <a:pathLst>
                <a:path w="120000" h="120000" extrusionOk="0">
                  <a:moveTo>
                    <a:pt x="119999" y="0"/>
                  </a:moveTo>
                  <a:cubicBezTo>
                    <a:pt x="113591" y="0"/>
                    <a:pt x="113591" y="0"/>
                    <a:pt x="113591" y="0"/>
                  </a:cubicBezTo>
                  <a:cubicBezTo>
                    <a:pt x="113190" y="0"/>
                    <a:pt x="113190" y="0"/>
                    <a:pt x="113190" y="0"/>
                  </a:cubicBezTo>
                  <a:cubicBezTo>
                    <a:pt x="82269" y="1427"/>
                    <a:pt x="56315" y="15035"/>
                    <a:pt x="34045" y="41586"/>
                  </a:cubicBezTo>
                  <a:cubicBezTo>
                    <a:pt x="25233" y="51958"/>
                    <a:pt x="16181" y="63949"/>
                    <a:pt x="9692" y="80697"/>
                  </a:cubicBezTo>
                  <a:cubicBezTo>
                    <a:pt x="4806" y="93354"/>
                    <a:pt x="1602" y="106296"/>
                    <a:pt x="0" y="120000"/>
                  </a:cubicBezTo>
                  <a:cubicBezTo>
                    <a:pt x="21468" y="120000"/>
                    <a:pt x="21468" y="120000"/>
                    <a:pt x="21468" y="120000"/>
                  </a:cubicBezTo>
                  <a:cubicBezTo>
                    <a:pt x="22910" y="110007"/>
                    <a:pt x="25393" y="100491"/>
                    <a:pt x="28998" y="91260"/>
                  </a:cubicBezTo>
                  <a:cubicBezTo>
                    <a:pt x="34125" y="78128"/>
                    <a:pt x="41655" y="68136"/>
                    <a:pt x="49025" y="59381"/>
                  </a:cubicBezTo>
                  <a:cubicBezTo>
                    <a:pt x="67369" y="37589"/>
                    <a:pt x="88518" y="26455"/>
                    <a:pt x="113831" y="25218"/>
                  </a:cubicBezTo>
                  <a:cubicBezTo>
                    <a:pt x="119999" y="25218"/>
                    <a:pt x="119999" y="25218"/>
                    <a:pt x="119999" y="25218"/>
                  </a:cubicBezTo>
                  <a:lnTo>
                    <a:pt x="119999" y="0"/>
                  </a:lnTo>
                  <a:close/>
                </a:path>
              </a:pathLst>
            </a:custGeom>
            <a:solidFill>
              <a:schemeClr val="accent3"/>
            </a:solidFill>
            <a:ln w="9525" cap="flat" cmpd="sng">
              <a:solidFill>
                <a:schemeClr val="lt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2350" name="Shape 2350"/>
            <p:cNvSpPr/>
            <p:nvPr/>
          </p:nvSpPr>
          <p:spPr>
            <a:xfrm>
              <a:off x="3857625" y="3121401"/>
              <a:ext cx="711200" cy="754063"/>
            </a:xfrm>
            <a:custGeom>
              <a:avLst/>
              <a:gdLst/>
              <a:ahLst/>
              <a:cxnLst/>
              <a:rect l="0" t="0" r="0" b="0"/>
              <a:pathLst>
                <a:path w="120000" h="120000" extrusionOk="0">
                  <a:moveTo>
                    <a:pt x="120000" y="94164"/>
                  </a:moveTo>
                  <a:cubicBezTo>
                    <a:pt x="116889" y="94164"/>
                    <a:pt x="113879" y="94069"/>
                    <a:pt x="110869" y="94069"/>
                  </a:cubicBezTo>
                  <a:cubicBezTo>
                    <a:pt x="95317" y="94069"/>
                    <a:pt x="82173" y="94353"/>
                    <a:pt x="70033" y="94731"/>
                  </a:cubicBezTo>
                  <a:cubicBezTo>
                    <a:pt x="66020" y="91041"/>
                    <a:pt x="62809" y="86971"/>
                    <a:pt x="62107" y="82618"/>
                  </a:cubicBezTo>
                  <a:cubicBezTo>
                    <a:pt x="61505" y="79305"/>
                    <a:pt x="61103" y="75899"/>
                    <a:pt x="60602" y="72302"/>
                  </a:cubicBezTo>
                  <a:cubicBezTo>
                    <a:pt x="59698" y="65394"/>
                    <a:pt x="58795" y="58201"/>
                    <a:pt x="56989" y="51482"/>
                  </a:cubicBezTo>
                  <a:cubicBezTo>
                    <a:pt x="52575" y="35678"/>
                    <a:pt x="44347" y="22334"/>
                    <a:pt x="36923" y="10599"/>
                  </a:cubicBezTo>
                  <a:cubicBezTo>
                    <a:pt x="35117" y="7665"/>
                    <a:pt x="33411" y="4826"/>
                    <a:pt x="31705" y="1987"/>
                  </a:cubicBezTo>
                  <a:cubicBezTo>
                    <a:pt x="30501" y="0"/>
                    <a:pt x="30501" y="0"/>
                    <a:pt x="30501" y="0"/>
                  </a:cubicBezTo>
                  <a:cubicBezTo>
                    <a:pt x="0" y="0"/>
                    <a:pt x="0" y="0"/>
                    <a:pt x="0" y="0"/>
                  </a:cubicBezTo>
                  <a:cubicBezTo>
                    <a:pt x="1806" y="3123"/>
                    <a:pt x="3712" y="6151"/>
                    <a:pt x="5518" y="9179"/>
                  </a:cubicBezTo>
                  <a:cubicBezTo>
                    <a:pt x="8428" y="14195"/>
                    <a:pt x="8428" y="14195"/>
                    <a:pt x="8428" y="14195"/>
                  </a:cubicBezTo>
                  <a:cubicBezTo>
                    <a:pt x="10234" y="17223"/>
                    <a:pt x="12140" y="20252"/>
                    <a:pt x="14046" y="23280"/>
                  </a:cubicBezTo>
                  <a:cubicBezTo>
                    <a:pt x="20769" y="34164"/>
                    <a:pt x="27792" y="45425"/>
                    <a:pt x="31204" y="57728"/>
                  </a:cubicBezTo>
                  <a:cubicBezTo>
                    <a:pt x="32608" y="62839"/>
                    <a:pt x="33411" y="68895"/>
                    <a:pt x="34214" y="75331"/>
                  </a:cubicBezTo>
                  <a:cubicBezTo>
                    <a:pt x="34715" y="79022"/>
                    <a:pt x="35217" y="82807"/>
                    <a:pt x="35819" y="86593"/>
                  </a:cubicBezTo>
                  <a:cubicBezTo>
                    <a:pt x="38026" y="100031"/>
                    <a:pt x="47357" y="109400"/>
                    <a:pt x="56086" y="116782"/>
                  </a:cubicBezTo>
                  <a:cubicBezTo>
                    <a:pt x="59899" y="120000"/>
                    <a:pt x="59899" y="120000"/>
                    <a:pt x="59899" y="120000"/>
                  </a:cubicBezTo>
                  <a:cubicBezTo>
                    <a:pt x="65518" y="120000"/>
                    <a:pt x="65518" y="120000"/>
                    <a:pt x="65518" y="120000"/>
                  </a:cubicBezTo>
                  <a:cubicBezTo>
                    <a:pt x="65819" y="120000"/>
                    <a:pt x="65819" y="120000"/>
                    <a:pt x="65819" y="120000"/>
                  </a:cubicBezTo>
                  <a:cubicBezTo>
                    <a:pt x="79163" y="119432"/>
                    <a:pt x="93511" y="119242"/>
                    <a:pt x="110869" y="119242"/>
                  </a:cubicBezTo>
                  <a:cubicBezTo>
                    <a:pt x="113879" y="119242"/>
                    <a:pt x="116889" y="119242"/>
                    <a:pt x="120000" y="119242"/>
                  </a:cubicBezTo>
                  <a:lnTo>
                    <a:pt x="120000" y="94164"/>
                  </a:lnTo>
                  <a:close/>
                </a:path>
              </a:pathLst>
            </a:custGeom>
            <a:solidFill>
              <a:schemeClr val="accent1"/>
            </a:solidFill>
            <a:ln w="9525" cap="flat" cmpd="sng">
              <a:solidFill>
                <a:schemeClr val="lt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2351" name="Shape 2351"/>
            <p:cNvSpPr/>
            <p:nvPr/>
          </p:nvSpPr>
          <p:spPr>
            <a:xfrm>
              <a:off x="4568825" y="3121401"/>
              <a:ext cx="711200" cy="750887"/>
            </a:xfrm>
            <a:custGeom>
              <a:avLst/>
              <a:gdLst/>
              <a:ahLst/>
              <a:cxnLst/>
              <a:rect l="0" t="0" r="0" b="0"/>
              <a:pathLst>
                <a:path w="120000" h="120000" extrusionOk="0">
                  <a:moveTo>
                    <a:pt x="89774" y="0"/>
                  </a:moveTo>
                  <a:cubicBezTo>
                    <a:pt x="89472" y="475"/>
                    <a:pt x="89171" y="950"/>
                    <a:pt x="88870" y="1520"/>
                  </a:cubicBezTo>
                  <a:cubicBezTo>
                    <a:pt x="87263" y="4370"/>
                    <a:pt x="85556" y="7410"/>
                    <a:pt x="83849" y="10356"/>
                  </a:cubicBezTo>
                  <a:cubicBezTo>
                    <a:pt x="77020" y="22327"/>
                    <a:pt x="69288" y="35819"/>
                    <a:pt x="64066" y="50261"/>
                  </a:cubicBezTo>
                  <a:cubicBezTo>
                    <a:pt x="61757" y="56912"/>
                    <a:pt x="60552" y="64228"/>
                    <a:pt x="59347" y="71353"/>
                  </a:cubicBezTo>
                  <a:cubicBezTo>
                    <a:pt x="57941" y="80475"/>
                    <a:pt x="56334" y="89786"/>
                    <a:pt x="52619" y="94821"/>
                  </a:cubicBezTo>
                  <a:cubicBezTo>
                    <a:pt x="42175" y="94821"/>
                    <a:pt x="31732" y="94726"/>
                    <a:pt x="21690" y="94631"/>
                  </a:cubicBezTo>
                  <a:cubicBezTo>
                    <a:pt x="14560" y="94631"/>
                    <a:pt x="7230" y="94536"/>
                    <a:pt x="0" y="94536"/>
                  </a:cubicBezTo>
                  <a:cubicBezTo>
                    <a:pt x="0" y="119714"/>
                    <a:pt x="0" y="119714"/>
                    <a:pt x="0" y="119714"/>
                  </a:cubicBezTo>
                  <a:cubicBezTo>
                    <a:pt x="7129" y="119714"/>
                    <a:pt x="14359" y="119809"/>
                    <a:pt x="21389" y="119809"/>
                  </a:cubicBezTo>
                  <a:cubicBezTo>
                    <a:pt x="31832" y="119904"/>
                    <a:pt x="42476" y="120000"/>
                    <a:pt x="53322" y="120000"/>
                  </a:cubicBezTo>
                  <a:cubicBezTo>
                    <a:pt x="62359" y="120000"/>
                    <a:pt x="62359" y="120000"/>
                    <a:pt x="62359" y="120000"/>
                  </a:cubicBezTo>
                  <a:cubicBezTo>
                    <a:pt x="65874" y="117624"/>
                    <a:pt x="65874" y="117624"/>
                    <a:pt x="65874" y="117624"/>
                  </a:cubicBezTo>
                  <a:cubicBezTo>
                    <a:pt x="80435" y="107648"/>
                    <a:pt x="83246" y="90356"/>
                    <a:pt x="85656" y="75154"/>
                  </a:cubicBezTo>
                  <a:cubicBezTo>
                    <a:pt x="86661" y="68883"/>
                    <a:pt x="87665" y="62897"/>
                    <a:pt x="89271" y="58432"/>
                  </a:cubicBezTo>
                  <a:cubicBezTo>
                    <a:pt x="93790" y="45985"/>
                    <a:pt x="100619" y="34014"/>
                    <a:pt x="107246" y="22327"/>
                  </a:cubicBezTo>
                  <a:cubicBezTo>
                    <a:pt x="109054" y="19287"/>
                    <a:pt x="110761" y="16247"/>
                    <a:pt x="112468" y="13206"/>
                  </a:cubicBezTo>
                  <a:cubicBezTo>
                    <a:pt x="114577" y="9406"/>
                    <a:pt x="116786" y="5605"/>
                    <a:pt x="118995" y="1805"/>
                  </a:cubicBezTo>
                  <a:cubicBezTo>
                    <a:pt x="119297" y="1235"/>
                    <a:pt x="119698" y="570"/>
                    <a:pt x="120000" y="0"/>
                  </a:cubicBezTo>
                  <a:lnTo>
                    <a:pt x="89774" y="0"/>
                  </a:lnTo>
                  <a:close/>
                </a:path>
              </a:pathLst>
            </a:custGeom>
            <a:solidFill>
              <a:schemeClr val="accent6"/>
            </a:solidFill>
            <a:ln w="9525" cap="flat" cmpd="sng">
              <a:solidFill>
                <a:schemeClr val="lt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2352" name="Shape 2352"/>
            <p:cNvSpPr txBox="1"/>
            <p:nvPr/>
          </p:nvSpPr>
          <p:spPr>
            <a:xfrm>
              <a:off x="3977639" y="2623967"/>
              <a:ext cx="1188719" cy="384720"/>
            </a:xfrm>
            <a:prstGeom prst="rect">
              <a:avLst/>
            </a:prstGeom>
            <a:noFill/>
            <a:ln>
              <a:noFill/>
            </a:ln>
          </p:spPr>
          <p:txBody>
            <a:bodyPr lIns="0" tIns="0" rIns="0" bIns="0" anchor="t" anchorCtr="0">
              <a:noAutofit/>
            </a:bodyPr>
            <a:lstStyle/>
            <a:p>
              <a:pPr algn="ctr">
                <a:lnSpc>
                  <a:spcPct val="125000"/>
                </a:lnSpc>
              </a:pPr>
              <a:r>
                <a:rPr lang="en-US" sz="1200" b="1">
                  <a:solidFill>
                    <a:schemeClr val="dk2"/>
                  </a:solidFill>
                  <a:latin typeface="Lato"/>
                  <a:ea typeface="Lato"/>
                  <a:cs typeface="Lato"/>
                  <a:sym typeface="Lato"/>
                </a:rPr>
                <a:t>The </a:t>
              </a:r>
              <a:br>
                <a:rPr lang="en-US" sz="1200" b="1">
                  <a:solidFill>
                    <a:schemeClr val="dk2"/>
                  </a:solidFill>
                  <a:latin typeface="Lato"/>
                  <a:ea typeface="Lato"/>
                  <a:cs typeface="Lato"/>
                  <a:sym typeface="Lato"/>
                </a:rPr>
              </a:br>
              <a:r>
                <a:rPr lang="en-US" sz="1200" b="1">
                  <a:solidFill>
                    <a:schemeClr val="dk2"/>
                  </a:solidFill>
                  <a:latin typeface="Lato"/>
                  <a:ea typeface="Lato"/>
                  <a:cs typeface="Lato"/>
                  <a:sym typeface="Lato"/>
                </a:rPr>
                <a:t>Brighter </a:t>
              </a:r>
              <a:br>
                <a:rPr lang="en-US" sz="1200" b="1">
                  <a:solidFill>
                    <a:schemeClr val="dk2"/>
                  </a:solidFill>
                  <a:latin typeface="Lato"/>
                  <a:ea typeface="Lato"/>
                  <a:cs typeface="Lato"/>
                  <a:sym typeface="Lato"/>
                </a:rPr>
              </a:br>
              <a:r>
                <a:rPr lang="en-US" sz="1200" b="1">
                  <a:solidFill>
                    <a:schemeClr val="dk2"/>
                  </a:solidFill>
                  <a:latin typeface="Lato"/>
                  <a:ea typeface="Lato"/>
                  <a:cs typeface="Lato"/>
                  <a:sym typeface="Lato"/>
                </a:rPr>
                <a:t>Future</a:t>
              </a:r>
              <a:endParaRPr lang="en-US">
                <a:solidFill>
                  <a:schemeClr val="dk2"/>
                </a:solidFill>
              </a:endParaRPr>
            </a:p>
          </p:txBody>
        </p:sp>
        <p:grpSp>
          <p:nvGrpSpPr>
            <p:cNvPr id="2354" name="Shape 2354"/>
            <p:cNvGrpSpPr/>
            <p:nvPr/>
          </p:nvGrpSpPr>
          <p:grpSpPr>
            <a:xfrm>
              <a:off x="4081025" y="2470388"/>
              <a:ext cx="981947" cy="45718"/>
              <a:chOff x="3993355" y="2350334"/>
              <a:chExt cx="981947" cy="45718"/>
            </a:xfrm>
          </p:grpSpPr>
          <p:sp>
            <p:nvSpPr>
              <p:cNvPr id="2355" name="Shape 2355"/>
              <p:cNvSpPr/>
              <p:nvPr/>
            </p:nvSpPr>
            <p:spPr>
              <a:xfrm>
                <a:off x="3993355" y="2350334"/>
                <a:ext cx="164306" cy="45718"/>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2356" name="Shape 2356"/>
              <p:cNvSpPr/>
              <p:nvPr/>
            </p:nvSpPr>
            <p:spPr>
              <a:xfrm>
                <a:off x="4156883" y="2350334"/>
                <a:ext cx="164306" cy="45718"/>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2357" name="Shape 2357"/>
              <p:cNvSpPr/>
              <p:nvPr/>
            </p:nvSpPr>
            <p:spPr>
              <a:xfrm>
                <a:off x="4320412" y="2350334"/>
                <a:ext cx="164306" cy="45718"/>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2358" name="Shape 2358"/>
              <p:cNvSpPr/>
              <p:nvPr/>
            </p:nvSpPr>
            <p:spPr>
              <a:xfrm>
                <a:off x="4483939" y="2350334"/>
                <a:ext cx="164306" cy="45718"/>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2359" name="Shape 2359"/>
              <p:cNvSpPr/>
              <p:nvPr/>
            </p:nvSpPr>
            <p:spPr>
              <a:xfrm>
                <a:off x="4647467" y="2350334"/>
                <a:ext cx="164306" cy="45718"/>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2360" name="Shape 2360"/>
              <p:cNvSpPr/>
              <p:nvPr/>
            </p:nvSpPr>
            <p:spPr>
              <a:xfrm>
                <a:off x="4810996" y="2350334"/>
                <a:ext cx="164306" cy="45718"/>
              </a:xfrm>
              <a:prstGeom prst="rect">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grpSp>
      </p:grpSp>
      <p:sp>
        <p:nvSpPr>
          <p:cNvPr id="2361" name="Shape 2361"/>
          <p:cNvSpPr txBox="1"/>
          <p:nvPr/>
        </p:nvSpPr>
        <p:spPr>
          <a:xfrm>
            <a:off x="589052" y="1675549"/>
            <a:ext cx="1817051" cy="179535"/>
          </a:xfrm>
          <a:prstGeom prst="rect">
            <a:avLst/>
          </a:prstGeom>
          <a:noFill/>
          <a:ln>
            <a:noFill/>
          </a:ln>
        </p:spPr>
        <p:txBody>
          <a:bodyPr lIns="0" tIns="0" rIns="0" bIns="0" anchor="t" anchorCtr="0">
            <a:noAutofit/>
          </a:bodyPr>
          <a:lstStyle/>
          <a:p>
            <a:pPr algn="r">
              <a:lnSpc>
                <a:spcPct val="127272"/>
              </a:lnSpc>
              <a:spcAft>
                <a:spcPts val="1200"/>
              </a:spcAft>
            </a:pPr>
            <a:r>
              <a:rPr lang="en-US">
                <a:solidFill>
                  <a:schemeClr val="dk2"/>
                </a:solidFill>
              </a:rPr>
              <a:t>Know Our People Well</a:t>
            </a:r>
          </a:p>
        </p:txBody>
      </p:sp>
      <p:sp>
        <p:nvSpPr>
          <p:cNvPr id="2362" name="Shape 2362"/>
          <p:cNvSpPr txBox="1"/>
          <p:nvPr/>
        </p:nvSpPr>
        <p:spPr>
          <a:xfrm>
            <a:off x="419735" y="1947235"/>
            <a:ext cx="1988501" cy="332399"/>
          </a:xfrm>
          <a:prstGeom prst="rect">
            <a:avLst/>
          </a:prstGeom>
          <a:noFill/>
          <a:ln>
            <a:noFill/>
          </a:ln>
        </p:spPr>
        <p:txBody>
          <a:bodyPr lIns="0" tIns="0" rIns="0" bIns="0" anchor="t" anchorCtr="0">
            <a:noAutofit/>
          </a:bodyPr>
          <a:lstStyle/>
          <a:p>
            <a:pPr algn="r">
              <a:lnSpc>
                <a:spcPct val="120000"/>
              </a:lnSpc>
              <a:spcAft>
                <a:spcPts val="1200"/>
              </a:spcAft>
            </a:pPr>
            <a:r>
              <a:rPr lang="en-US" sz="1000">
                <a:solidFill>
                  <a:srgbClr val="7F7F7F"/>
                </a:solidFill>
                <a:latin typeface="Lato"/>
                <a:ea typeface="Lato"/>
                <a:cs typeface="Lato"/>
                <a:sym typeface="Lato"/>
              </a:rPr>
              <a:t>Look at the clusters' characteristics and understand the pain spots</a:t>
            </a:r>
            <a:endParaRPr lang="en-US" sz="1000">
              <a:solidFill>
                <a:srgbClr val="7F7F7F"/>
              </a:solidFill>
              <a:latin typeface="Lato"/>
              <a:ea typeface="Lato"/>
              <a:cs typeface="Lato"/>
            </a:endParaRPr>
          </a:p>
        </p:txBody>
      </p:sp>
      <p:sp>
        <p:nvSpPr>
          <p:cNvPr id="2363" name="Shape 2363"/>
          <p:cNvSpPr txBox="1"/>
          <p:nvPr/>
        </p:nvSpPr>
        <p:spPr>
          <a:xfrm>
            <a:off x="589053" y="2670216"/>
            <a:ext cx="1817051" cy="179535"/>
          </a:xfrm>
          <a:prstGeom prst="rect">
            <a:avLst/>
          </a:prstGeom>
          <a:noFill/>
          <a:ln>
            <a:noFill/>
          </a:ln>
        </p:spPr>
        <p:txBody>
          <a:bodyPr lIns="0" tIns="0" rIns="0" bIns="0" anchor="t" anchorCtr="0">
            <a:noAutofit/>
          </a:bodyPr>
          <a:lstStyle/>
          <a:p>
            <a:pPr>
              <a:lnSpc>
                <a:spcPct val="127272"/>
              </a:lnSpc>
              <a:spcAft>
                <a:spcPts val="1200"/>
              </a:spcAft>
            </a:pPr>
            <a:r>
              <a:rPr lang="en-US">
                <a:solidFill>
                  <a:schemeClr val="dk2"/>
                </a:solidFill>
                <a:ea typeface="Lato"/>
                <a:cs typeface="Lato"/>
                <a:sym typeface="Lato"/>
              </a:rPr>
              <a:t>Find the </a:t>
            </a:r>
            <a:r>
              <a:rPr lang="en-US">
                <a:solidFill>
                  <a:schemeClr val="dk2"/>
                </a:solidFill>
                <a:sym typeface="Lato"/>
              </a:rPr>
              <a:t>Right</a:t>
            </a:r>
            <a:r>
              <a:rPr lang="en-US">
                <a:solidFill>
                  <a:schemeClr val="dk2"/>
                </a:solidFill>
                <a:ea typeface="Lato"/>
                <a:cs typeface="Lato"/>
                <a:sym typeface="Lato"/>
              </a:rPr>
              <a:t> Antidote</a:t>
            </a:r>
            <a:endParaRPr lang="en-US">
              <a:solidFill>
                <a:schemeClr val="dk2"/>
              </a:solidFill>
            </a:endParaRPr>
          </a:p>
        </p:txBody>
      </p:sp>
      <p:sp>
        <p:nvSpPr>
          <p:cNvPr id="2364" name="Shape 2364"/>
          <p:cNvSpPr txBox="1"/>
          <p:nvPr/>
        </p:nvSpPr>
        <p:spPr>
          <a:xfrm>
            <a:off x="362309" y="2909138"/>
            <a:ext cx="2020251" cy="327075"/>
          </a:xfrm>
          <a:prstGeom prst="rect">
            <a:avLst/>
          </a:prstGeom>
          <a:noFill/>
          <a:ln>
            <a:noFill/>
          </a:ln>
        </p:spPr>
        <p:txBody>
          <a:bodyPr lIns="0" tIns="0" rIns="0" bIns="0" anchor="t" anchorCtr="0">
            <a:noAutofit/>
          </a:bodyPr>
          <a:lstStyle/>
          <a:p>
            <a:pPr algn="r">
              <a:lnSpc>
                <a:spcPct val="120000"/>
              </a:lnSpc>
              <a:spcAft>
                <a:spcPts val="1200"/>
              </a:spcAft>
            </a:pPr>
            <a:r>
              <a:rPr lang="en-US" sz="1000">
                <a:solidFill>
                  <a:srgbClr val="7F7F7F"/>
                </a:solidFill>
                <a:latin typeface="Lato"/>
                <a:ea typeface="Lato"/>
                <a:cs typeface="Lato"/>
                <a:sym typeface="Lato"/>
              </a:rPr>
              <a:t>Customize development plans and renovation projects according to areas' pain spots</a:t>
            </a:r>
            <a:endParaRPr lang="en-US" sz="1000"/>
          </a:p>
        </p:txBody>
      </p:sp>
      <p:sp>
        <p:nvSpPr>
          <p:cNvPr id="2365" name="Shape 2365"/>
          <p:cNvSpPr txBox="1"/>
          <p:nvPr/>
        </p:nvSpPr>
        <p:spPr>
          <a:xfrm>
            <a:off x="559301" y="3664883"/>
            <a:ext cx="1817051" cy="179535"/>
          </a:xfrm>
          <a:prstGeom prst="rect">
            <a:avLst/>
          </a:prstGeom>
          <a:noFill/>
          <a:ln>
            <a:noFill/>
          </a:ln>
        </p:spPr>
        <p:txBody>
          <a:bodyPr lIns="0" tIns="0" rIns="0" bIns="0" anchor="t" anchorCtr="0">
            <a:noAutofit/>
          </a:bodyPr>
          <a:lstStyle/>
          <a:p>
            <a:pPr algn="r">
              <a:lnSpc>
                <a:spcPct val="127272"/>
              </a:lnSpc>
              <a:spcAft>
                <a:spcPts val="1200"/>
              </a:spcAft>
            </a:pPr>
            <a:r>
              <a:rPr lang="en-US">
                <a:solidFill>
                  <a:schemeClr val="dk2"/>
                </a:solidFill>
                <a:ea typeface="Lato"/>
                <a:cs typeface="Lato"/>
                <a:sym typeface="Lato"/>
              </a:rPr>
              <a:t>Use Data and Plans to Win Support</a:t>
            </a:r>
            <a:endParaRPr lang="en-US">
              <a:solidFill>
                <a:schemeClr val="dk2"/>
              </a:solidFill>
              <a:ea typeface="Lato"/>
              <a:cs typeface="Lato"/>
            </a:endParaRPr>
          </a:p>
        </p:txBody>
      </p:sp>
      <p:sp>
        <p:nvSpPr>
          <p:cNvPr id="2366" name="Shape 2366"/>
          <p:cNvSpPr txBox="1"/>
          <p:nvPr/>
        </p:nvSpPr>
        <p:spPr>
          <a:xfrm>
            <a:off x="-420664" y="4896303"/>
            <a:ext cx="1817051" cy="332399"/>
          </a:xfrm>
          <a:prstGeom prst="rect">
            <a:avLst/>
          </a:prstGeom>
          <a:noFill/>
          <a:ln>
            <a:noFill/>
          </a:ln>
        </p:spPr>
        <p:txBody>
          <a:bodyPr lIns="0" tIns="0" rIns="0" bIns="0" anchor="t" anchorCtr="0">
            <a:noAutofit/>
          </a:bodyPr>
          <a:lstStyle/>
          <a:p>
            <a:pPr marL="0" marR="0" lvl="0" indent="0" algn="r">
              <a:lnSpc>
                <a:spcPct val="120000"/>
              </a:lnSpc>
              <a:spcBef>
                <a:spcPts val="0"/>
              </a:spcBef>
              <a:spcAft>
                <a:spcPts val="1200"/>
              </a:spcAft>
              <a:buNone/>
            </a:pPr>
            <a:endParaRPr lang="en-US" sz="900">
              <a:solidFill>
                <a:srgbClr val="7F7F7F"/>
              </a:solidFill>
              <a:latin typeface="Lato"/>
              <a:ea typeface="Lato"/>
              <a:cs typeface="Lato"/>
            </a:endParaRPr>
          </a:p>
        </p:txBody>
      </p:sp>
      <p:sp>
        <p:nvSpPr>
          <p:cNvPr id="2367" name="Shape 2367"/>
          <p:cNvSpPr txBox="1"/>
          <p:nvPr/>
        </p:nvSpPr>
        <p:spPr>
          <a:xfrm>
            <a:off x="6732587" y="1752666"/>
            <a:ext cx="1817051" cy="179535"/>
          </a:xfrm>
          <a:prstGeom prst="rect">
            <a:avLst/>
          </a:prstGeom>
          <a:noFill/>
          <a:ln>
            <a:noFill/>
          </a:ln>
        </p:spPr>
        <p:txBody>
          <a:bodyPr lIns="0" tIns="0" rIns="0" bIns="0" anchor="t" anchorCtr="0">
            <a:noAutofit/>
          </a:bodyPr>
          <a:lstStyle/>
          <a:p>
            <a:pPr>
              <a:lnSpc>
                <a:spcPct val="127272"/>
              </a:lnSpc>
              <a:spcAft>
                <a:spcPts val="1200"/>
              </a:spcAft>
            </a:pPr>
            <a:r>
              <a:rPr lang="en-US">
                <a:solidFill>
                  <a:schemeClr val="dk2"/>
                </a:solidFill>
                <a:latin typeface="+mn-lt"/>
                <a:ea typeface="Lato"/>
                <a:cs typeface="Lato"/>
                <a:sym typeface="Lato"/>
              </a:rPr>
              <a:t>Accurate Prediction</a:t>
            </a:r>
            <a:endParaRPr lang="en-US">
              <a:solidFill>
                <a:schemeClr val="dk2"/>
              </a:solidFill>
              <a:latin typeface="+mn-lt"/>
            </a:endParaRPr>
          </a:p>
        </p:txBody>
      </p:sp>
      <p:sp>
        <p:nvSpPr>
          <p:cNvPr id="2368" name="Shape 2368"/>
          <p:cNvSpPr txBox="1"/>
          <p:nvPr/>
        </p:nvSpPr>
        <p:spPr>
          <a:xfrm>
            <a:off x="6732588" y="1994908"/>
            <a:ext cx="2039301" cy="332399"/>
          </a:xfrm>
          <a:prstGeom prst="rect">
            <a:avLst/>
          </a:prstGeom>
          <a:noFill/>
          <a:ln>
            <a:noFill/>
          </a:ln>
        </p:spPr>
        <p:txBody>
          <a:bodyPr lIns="0" tIns="0" rIns="0" bIns="0" anchor="t" anchorCtr="0">
            <a:noAutofit/>
          </a:bodyPr>
          <a:lstStyle/>
          <a:p>
            <a:pPr>
              <a:lnSpc>
                <a:spcPct val="120000"/>
              </a:lnSpc>
              <a:spcAft>
                <a:spcPts val="1200"/>
              </a:spcAft>
            </a:pPr>
            <a:r>
              <a:rPr lang="en-US" sz="1000">
                <a:solidFill>
                  <a:srgbClr val="7F7F7F"/>
                </a:solidFill>
                <a:latin typeface="Lato"/>
                <a:ea typeface="Lato"/>
                <a:cs typeface="Lato"/>
                <a:sym typeface="Lato"/>
              </a:rPr>
              <a:t>Predict each area's median income </a:t>
            </a:r>
            <a:endParaRPr lang="en-US" sz="1600"/>
          </a:p>
        </p:txBody>
      </p:sp>
      <p:sp>
        <p:nvSpPr>
          <p:cNvPr id="2369" name="Shape 2369"/>
          <p:cNvSpPr txBox="1"/>
          <p:nvPr/>
        </p:nvSpPr>
        <p:spPr>
          <a:xfrm>
            <a:off x="6732588" y="2654191"/>
            <a:ext cx="2039301" cy="166835"/>
          </a:xfrm>
          <a:prstGeom prst="rect">
            <a:avLst/>
          </a:prstGeom>
          <a:noFill/>
          <a:ln>
            <a:noFill/>
          </a:ln>
        </p:spPr>
        <p:txBody>
          <a:bodyPr lIns="0" tIns="0" rIns="0" bIns="0" anchor="t" anchorCtr="0">
            <a:noAutofit/>
          </a:bodyPr>
          <a:lstStyle/>
          <a:p>
            <a:pPr>
              <a:lnSpc>
                <a:spcPct val="127272"/>
              </a:lnSpc>
              <a:spcAft>
                <a:spcPts val="1200"/>
              </a:spcAft>
            </a:pPr>
            <a:r>
              <a:rPr lang="en-US">
                <a:solidFill>
                  <a:schemeClr val="dk2"/>
                </a:solidFill>
                <a:ea typeface="Lato"/>
                <a:sym typeface="Lato"/>
              </a:rPr>
              <a:t>Optimal Fund Allocation</a:t>
            </a:r>
            <a:endParaRPr lang="en-US"/>
          </a:p>
        </p:txBody>
      </p:sp>
      <p:sp>
        <p:nvSpPr>
          <p:cNvPr id="2370" name="Shape 2370"/>
          <p:cNvSpPr txBox="1"/>
          <p:nvPr/>
        </p:nvSpPr>
        <p:spPr>
          <a:xfrm>
            <a:off x="6732587" y="2916905"/>
            <a:ext cx="1817051" cy="332399"/>
          </a:xfrm>
          <a:prstGeom prst="rect">
            <a:avLst/>
          </a:prstGeom>
          <a:noFill/>
          <a:ln>
            <a:noFill/>
          </a:ln>
        </p:spPr>
        <p:txBody>
          <a:bodyPr lIns="0" tIns="0" rIns="0" bIns="0" anchor="t" anchorCtr="0">
            <a:noAutofit/>
          </a:bodyPr>
          <a:lstStyle/>
          <a:p>
            <a:pPr>
              <a:lnSpc>
                <a:spcPct val="120000"/>
              </a:lnSpc>
              <a:spcAft>
                <a:spcPts val="1200"/>
              </a:spcAft>
            </a:pPr>
            <a:r>
              <a:rPr lang="en-US" sz="1000">
                <a:solidFill>
                  <a:srgbClr val="7F7F7F"/>
                </a:solidFill>
                <a:latin typeface="Lato"/>
                <a:ea typeface="Lato"/>
                <a:cs typeface="Lato"/>
                <a:sym typeface="Lato"/>
              </a:rPr>
              <a:t>Use the predicted median income to help government with development fund allocation</a:t>
            </a:r>
            <a:endParaRPr lang="en-US" sz="1000">
              <a:solidFill>
                <a:srgbClr val="7F7F7F"/>
              </a:solidFill>
              <a:latin typeface="Lato"/>
              <a:ea typeface="Lato"/>
              <a:cs typeface="Lato"/>
            </a:endParaRPr>
          </a:p>
        </p:txBody>
      </p:sp>
      <p:sp>
        <p:nvSpPr>
          <p:cNvPr id="2371" name="Shape 2371"/>
          <p:cNvSpPr txBox="1"/>
          <p:nvPr/>
        </p:nvSpPr>
        <p:spPr>
          <a:xfrm>
            <a:off x="6732588" y="3677583"/>
            <a:ext cx="2039301" cy="166835"/>
          </a:xfrm>
          <a:prstGeom prst="rect">
            <a:avLst/>
          </a:prstGeom>
          <a:noFill/>
          <a:ln>
            <a:noFill/>
          </a:ln>
        </p:spPr>
        <p:txBody>
          <a:bodyPr lIns="0" tIns="0" rIns="0" bIns="0" anchor="t" anchorCtr="0">
            <a:noAutofit/>
          </a:bodyPr>
          <a:lstStyle/>
          <a:p>
            <a:pPr>
              <a:lnSpc>
                <a:spcPct val="127272"/>
              </a:lnSpc>
              <a:spcAft>
                <a:spcPts val="1200"/>
              </a:spcAft>
            </a:pPr>
            <a:r>
              <a:rPr lang="en-US">
                <a:solidFill>
                  <a:schemeClr val="dk2"/>
                </a:solidFill>
                <a:sym typeface="Lato"/>
              </a:rPr>
              <a:t>Project Commencement</a:t>
            </a:r>
            <a:endParaRPr lang="en-US">
              <a:solidFill>
                <a:schemeClr val="dk2"/>
              </a:solidFill>
            </a:endParaRPr>
          </a:p>
        </p:txBody>
      </p:sp>
      <p:sp>
        <p:nvSpPr>
          <p:cNvPr id="2372" name="Shape 2372"/>
          <p:cNvSpPr txBox="1"/>
          <p:nvPr/>
        </p:nvSpPr>
        <p:spPr>
          <a:xfrm>
            <a:off x="6732587" y="3939661"/>
            <a:ext cx="2099355" cy="332399"/>
          </a:xfrm>
          <a:prstGeom prst="rect">
            <a:avLst/>
          </a:prstGeom>
          <a:noFill/>
          <a:ln>
            <a:noFill/>
          </a:ln>
        </p:spPr>
        <p:txBody>
          <a:bodyPr lIns="0" tIns="0" rIns="0" bIns="0" anchor="t" anchorCtr="0">
            <a:noAutofit/>
          </a:bodyPr>
          <a:lstStyle/>
          <a:p>
            <a:pPr>
              <a:lnSpc>
                <a:spcPct val="120000"/>
              </a:lnSpc>
              <a:spcAft>
                <a:spcPts val="1200"/>
              </a:spcAft>
            </a:pPr>
            <a:r>
              <a:rPr lang="en-US" sz="1000">
                <a:solidFill>
                  <a:srgbClr val="7F7F7F"/>
                </a:solidFill>
                <a:latin typeface="Lato"/>
                <a:ea typeface="Lato"/>
                <a:cs typeface="Lato"/>
                <a:sym typeface="Lato"/>
              </a:rPr>
              <a:t>Development each geographic area accordingly and strive for social equity</a:t>
            </a:r>
            <a:endParaRPr lang="en-US" sz="1600"/>
          </a:p>
        </p:txBody>
      </p:sp>
      <p:sp>
        <p:nvSpPr>
          <p:cNvPr id="2373" name="Shape 2373"/>
          <p:cNvSpPr/>
          <p:nvPr/>
        </p:nvSpPr>
        <p:spPr>
          <a:xfrm>
            <a:off x="6162122" y="1802408"/>
            <a:ext cx="381377" cy="385674"/>
          </a:xfrm>
          <a:custGeom>
            <a:avLst/>
            <a:gdLst/>
            <a:ahLst/>
            <a:cxnLst/>
            <a:rect l="0" t="0" r="0" b="0"/>
            <a:pathLst>
              <a:path w="120000" h="120000" extrusionOk="0">
                <a:moveTo>
                  <a:pt x="0" y="71824"/>
                </a:moveTo>
                <a:lnTo>
                  <a:pt x="22677" y="71824"/>
                </a:lnTo>
                <a:lnTo>
                  <a:pt x="22677" y="120000"/>
                </a:lnTo>
                <a:lnTo>
                  <a:pt x="0" y="120000"/>
                </a:lnTo>
                <a:lnTo>
                  <a:pt x="0" y="71824"/>
                </a:lnTo>
                <a:close/>
                <a:moveTo>
                  <a:pt x="32125" y="120000"/>
                </a:moveTo>
                <a:lnTo>
                  <a:pt x="32125" y="29781"/>
                </a:lnTo>
                <a:lnTo>
                  <a:pt x="55748" y="29781"/>
                </a:lnTo>
                <a:lnTo>
                  <a:pt x="55748" y="120000"/>
                </a:lnTo>
                <a:lnTo>
                  <a:pt x="32125" y="120000"/>
                </a:lnTo>
                <a:close/>
                <a:moveTo>
                  <a:pt x="65196" y="120000"/>
                </a:moveTo>
                <a:lnTo>
                  <a:pt x="65196" y="0"/>
                </a:lnTo>
                <a:lnTo>
                  <a:pt x="86929" y="0"/>
                </a:lnTo>
                <a:lnTo>
                  <a:pt x="86929" y="120000"/>
                </a:lnTo>
                <a:lnTo>
                  <a:pt x="65196" y="120000"/>
                </a:lnTo>
                <a:close/>
                <a:moveTo>
                  <a:pt x="97322" y="120000"/>
                </a:moveTo>
                <a:lnTo>
                  <a:pt x="97322" y="47299"/>
                </a:lnTo>
                <a:lnTo>
                  <a:pt x="120000" y="47299"/>
                </a:lnTo>
                <a:lnTo>
                  <a:pt x="120000" y="120000"/>
                </a:lnTo>
                <a:lnTo>
                  <a:pt x="97322" y="120000"/>
                </a:lnTo>
                <a:close/>
              </a:path>
            </a:pathLst>
          </a:custGeom>
          <a:solidFill>
            <a:schemeClr val="accent4"/>
          </a:solidFill>
          <a:ln>
            <a:noFill/>
          </a:ln>
        </p:spPr>
        <p:txBody>
          <a:bodyPr lIns="99050" tIns="49525" rIns="99050" bIns="49525" anchor="t" anchorCtr="0">
            <a:noAutofit/>
          </a:bodyPr>
          <a:lstStyle/>
          <a:p>
            <a:pPr marL="0" marR="0" lvl="0" indent="0" algn="l" rtl="0">
              <a:spcBef>
                <a:spcPts val="0"/>
              </a:spcBef>
              <a:buNone/>
            </a:pPr>
            <a:endParaRPr sz="1716" b="0" i="0" u="none" strike="noStrike" cap="none" baseline="0">
              <a:solidFill>
                <a:schemeClr val="dk1"/>
              </a:solidFill>
              <a:latin typeface="Calibri"/>
              <a:ea typeface="Calibri"/>
              <a:cs typeface="Calibri"/>
              <a:sym typeface="Calibri"/>
            </a:endParaRPr>
          </a:p>
        </p:txBody>
      </p:sp>
      <p:sp>
        <p:nvSpPr>
          <p:cNvPr id="2378" name="Shape 2378"/>
          <p:cNvSpPr/>
          <p:nvPr/>
        </p:nvSpPr>
        <p:spPr>
          <a:xfrm>
            <a:off x="2606849" y="3742916"/>
            <a:ext cx="425792" cy="403407"/>
          </a:xfrm>
          <a:custGeom>
            <a:avLst/>
            <a:gdLst/>
            <a:ahLst/>
            <a:cxnLst/>
            <a:rect l="0" t="0" r="0" b="0"/>
            <a:pathLst>
              <a:path w="120000" h="120000" extrusionOk="0">
                <a:moveTo>
                  <a:pt x="0" y="17142"/>
                </a:moveTo>
                <a:cubicBezTo>
                  <a:pt x="0" y="16607"/>
                  <a:pt x="0" y="16071"/>
                  <a:pt x="648" y="15535"/>
                </a:cubicBezTo>
                <a:cubicBezTo>
                  <a:pt x="648" y="14464"/>
                  <a:pt x="1297" y="13928"/>
                  <a:pt x="1945" y="13392"/>
                </a:cubicBezTo>
                <a:cubicBezTo>
                  <a:pt x="2594" y="12857"/>
                  <a:pt x="3243" y="12321"/>
                  <a:pt x="3891" y="12321"/>
                </a:cubicBezTo>
                <a:cubicBezTo>
                  <a:pt x="4540" y="11785"/>
                  <a:pt x="5837" y="11785"/>
                  <a:pt x="6486" y="11785"/>
                </a:cubicBezTo>
                <a:cubicBezTo>
                  <a:pt x="8432" y="11785"/>
                  <a:pt x="9729" y="12321"/>
                  <a:pt x="11027" y="12857"/>
                </a:cubicBezTo>
                <a:cubicBezTo>
                  <a:pt x="11675" y="13392"/>
                  <a:pt x="12972" y="14464"/>
                  <a:pt x="12972" y="16071"/>
                </a:cubicBezTo>
                <a:cubicBezTo>
                  <a:pt x="44756" y="113035"/>
                  <a:pt x="44756" y="113035"/>
                  <a:pt x="44756" y="113035"/>
                </a:cubicBezTo>
                <a:cubicBezTo>
                  <a:pt x="44756" y="113035"/>
                  <a:pt x="44756" y="113571"/>
                  <a:pt x="44756" y="114107"/>
                </a:cubicBezTo>
                <a:cubicBezTo>
                  <a:pt x="44756" y="115714"/>
                  <a:pt x="44108" y="116785"/>
                  <a:pt x="42810" y="117857"/>
                </a:cubicBezTo>
                <a:cubicBezTo>
                  <a:pt x="41513" y="119464"/>
                  <a:pt x="40216" y="119999"/>
                  <a:pt x="38270" y="119999"/>
                </a:cubicBezTo>
                <a:cubicBezTo>
                  <a:pt x="36324" y="119999"/>
                  <a:pt x="35027" y="119464"/>
                  <a:pt x="33729" y="118392"/>
                </a:cubicBezTo>
                <a:cubicBezTo>
                  <a:pt x="33081" y="117857"/>
                  <a:pt x="31783" y="116785"/>
                  <a:pt x="31783" y="115714"/>
                </a:cubicBezTo>
                <a:cubicBezTo>
                  <a:pt x="0" y="18750"/>
                  <a:pt x="0" y="18750"/>
                  <a:pt x="0" y="18750"/>
                </a:cubicBezTo>
                <a:cubicBezTo>
                  <a:pt x="0" y="18214"/>
                  <a:pt x="0" y="17678"/>
                  <a:pt x="0" y="17142"/>
                </a:cubicBezTo>
                <a:close/>
                <a:moveTo>
                  <a:pt x="27891" y="18214"/>
                </a:moveTo>
                <a:cubicBezTo>
                  <a:pt x="29837" y="19285"/>
                  <a:pt x="31783" y="19821"/>
                  <a:pt x="34378" y="19821"/>
                </a:cubicBezTo>
                <a:cubicBezTo>
                  <a:pt x="37621" y="19821"/>
                  <a:pt x="42810" y="18750"/>
                  <a:pt x="49297" y="16607"/>
                </a:cubicBezTo>
                <a:cubicBezTo>
                  <a:pt x="55135" y="14464"/>
                  <a:pt x="61621" y="12321"/>
                  <a:pt x="66810" y="9642"/>
                </a:cubicBezTo>
                <a:cubicBezTo>
                  <a:pt x="70054" y="8571"/>
                  <a:pt x="72648" y="7499"/>
                  <a:pt x="75891" y="5892"/>
                </a:cubicBezTo>
                <a:cubicBezTo>
                  <a:pt x="78486" y="4821"/>
                  <a:pt x="81729" y="3749"/>
                  <a:pt x="84972" y="2678"/>
                </a:cubicBezTo>
                <a:cubicBezTo>
                  <a:pt x="90810" y="1071"/>
                  <a:pt x="96000" y="0"/>
                  <a:pt x="99891" y="0"/>
                </a:cubicBezTo>
                <a:cubicBezTo>
                  <a:pt x="102486" y="0"/>
                  <a:pt x="104432" y="0"/>
                  <a:pt x="106378" y="1071"/>
                </a:cubicBezTo>
                <a:cubicBezTo>
                  <a:pt x="105081" y="5357"/>
                  <a:pt x="103783" y="9107"/>
                  <a:pt x="103135" y="12321"/>
                </a:cubicBezTo>
                <a:cubicBezTo>
                  <a:pt x="101837" y="16071"/>
                  <a:pt x="100540" y="19285"/>
                  <a:pt x="99243" y="22499"/>
                </a:cubicBezTo>
                <a:cubicBezTo>
                  <a:pt x="101189" y="24107"/>
                  <a:pt x="102486" y="26249"/>
                  <a:pt x="104432" y="27857"/>
                </a:cubicBezTo>
                <a:cubicBezTo>
                  <a:pt x="105729" y="29999"/>
                  <a:pt x="107675" y="31607"/>
                  <a:pt x="108972" y="33214"/>
                </a:cubicBezTo>
                <a:cubicBezTo>
                  <a:pt x="110918" y="35357"/>
                  <a:pt x="112864" y="36964"/>
                  <a:pt x="114162" y="38035"/>
                </a:cubicBezTo>
                <a:cubicBezTo>
                  <a:pt x="115459" y="39642"/>
                  <a:pt x="116756" y="40714"/>
                  <a:pt x="117405" y="41249"/>
                </a:cubicBezTo>
                <a:cubicBezTo>
                  <a:pt x="120000" y="43928"/>
                  <a:pt x="120000" y="43928"/>
                  <a:pt x="120000" y="43928"/>
                </a:cubicBezTo>
                <a:cubicBezTo>
                  <a:pt x="118054" y="43392"/>
                  <a:pt x="116108" y="42857"/>
                  <a:pt x="113513" y="42857"/>
                </a:cubicBezTo>
                <a:cubicBezTo>
                  <a:pt x="110270" y="42857"/>
                  <a:pt x="105081" y="43928"/>
                  <a:pt x="98594" y="46071"/>
                </a:cubicBezTo>
                <a:cubicBezTo>
                  <a:pt x="95351" y="47142"/>
                  <a:pt x="92756" y="48214"/>
                  <a:pt x="89513" y="49285"/>
                </a:cubicBezTo>
                <a:cubicBezTo>
                  <a:pt x="86918" y="50357"/>
                  <a:pt x="83675" y="51428"/>
                  <a:pt x="81081" y="53035"/>
                </a:cubicBezTo>
                <a:cubicBezTo>
                  <a:pt x="75243" y="55178"/>
                  <a:pt x="69405" y="57321"/>
                  <a:pt x="63567" y="59464"/>
                </a:cubicBezTo>
                <a:cubicBezTo>
                  <a:pt x="57081" y="61607"/>
                  <a:pt x="51891" y="62678"/>
                  <a:pt x="48000" y="62678"/>
                </a:cubicBezTo>
                <a:cubicBezTo>
                  <a:pt x="46054" y="62678"/>
                  <a:pt x="43459" y="62142"/>
                  <a:pt x="42162" y="61607"/>
                </a:cubicBezTo>
                <a:lnTo>
                  <a:pt x="27891" y="18214"/>
                </a:lnTo>
                <a:close/>
              </a:path>
            </a:pathLst>
          </a:custGeom>
          <a:solidFill>
            <a:schemeClr val="accent1"/>
          </a:solidFill>
          <a:ln>
            <a:noFill/>
          </a:ln>
        </p:spPr>
        <p:txBody>
          <a:bodyPr lIns="99050" tIns="49525" rIns="99050" bIns="49525" anchor="t" anchorCtr="0">
            <a:noAutofit/>
          </a:bodyPr>
          <a:lstStyle/>
          <a:p>
            <a:pPr marL="0" marR="0" lvl="0" indent="0" algn="l" rtl="0">
              <a:spcBef>
                <a:spcPts val="0"/>
              </a:spcBef>
              <a:buNone/>
            </a:pPr>
            <a:endParaRPr sz="1716" b="0" i="0" u="none" strike="noStrike" cap="none" baseline="0">
              <a:solidFill>
                <a:schemeClr val="dk1"/>
              </a:solidFill>
              <a:latin typeface="Calibri"/>
              <a:ea typeface="Calibri"/>
              <a:cs typeface="Calibri"/>
              <a:sym typeface="Calibri"/>
            </a:endParaRPr>
          </a:p>
        </p:txBody>
      </p:sp>
      <p:pic>
        <p:nvPicPr>
          <p:cNvPr id="2" name="Graphic 2" descr="Badge Tick1 with solid fill">
            <a:extLst>
              <a:ext uri="{FF2B5EF4-FFF2-40B4-BE49-F238E27FC236}">
                <a16:creationId xmlns:a16="http://schemas.microsoft.com/office/drawing/2014/main" id="{E00540CA-75EA-498B-A074-B5889D4C28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40000" y="2652183"/>
            <a:ext cx="533400" cy="533400"/>
          </a:xfrm>
          <a:prstGeom prst="rect">
            <a:avLst/>
          </a:prstGeom>
        </p:spPr>
      </p:pic>
      <p:pic>
        <p:nvPicPr>
          <p:cNvPr id="6" name="Graphic 6" descr="Pie chart with solid fill">
            <a:extLst>
              <a:ext uri="{FF2B5EF4-FFF2-40B4-BE49-F238E27FC236}">
                <a16:creationId xmlns:a16="http://schemas.microsoft.com/office/drawing/2014/main" id="{528A6033-4BAB-44D0-AE50-3A8073E7E7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19745" y="2667000"/>
            <a:ext cx="495300" cy="488950"/>
          </a:xfrm>
          <a:prstGeom prst="rect">
            <a:avLst/>
          </a:prstGeom>
        </p:spPr>
      </p:pic>
      <p:pic>
        <p:nvPicPr>
          <p:cNvPr id="7" name="Graphic 7" descr="Social network with solid fill">
            <a:extLst>
              <a:ext uri="{FF2B5EF4-FFF2-40B4-BE49-F238E27FC236}">
                <a16:creationId xmlns:a16="http://schemas.microsoft.com/office/drawing/2014/main" id="{55D7E644-8120-4D92-BBFC-DD255D8ECED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63800" y="1638300"/>
            <a:ext cx="641350" cy="641350"/>
          </a:xfrm>
          <a:prstGeom prst="rect">
            <a:avLst/>
          </a:prstGeom>
        </p:spPr>
      </p:pic>
      <p:pic>
        <p:nvPicPr>
          <p:cNvPr id="9" name="Graphic 9" descr="List with solid fill">
            <a:extLst>
              <a:ext uri="{FF2B5EF4-FFF2-40B4-BE49-F238E27FC236}">
                <a16:creationId xmlns:a16="http://schemas.microsoft.com/office/drawing/2014/main" id="{8DF76053-34B7-4AC8-A172-62D47DF6174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114942" y="3670300"/>
            <a:ext cx="552450" cy="527050"/>
          </a:xfrm>
          <a:prstGeom prst="rect">
            <a:avLst/>
          </a:prstGeom>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grpSp>
        <p:nvGrpSpPr>
          <p:cNvPr id="87" name="Shape 87"/>
          <p:cNvGrpSpPr/>
          <p:nvPr/>
        </p:nvGrpSpPr>
        <p:grpSpPr>
          <a:xfrm>
            <a:off x="4048125" y="660400"/>
            <a:ext cx="1046163" cy="2151063"/>
            <a:chOff x="4048125" y="660400"/>
            <a:chExt cx="1046163" cy="2151063"/>
          </a:xfrm>
        </p:grpSpPr>
        <p:grpSp>
          <p:nvGrpSpPr>
            <p:cNvPr id="88" name="Shape 88"/>
            <p:cNvGrpSpPr/>
            <p:nvPr/>
          </p:nvGrpSpPr>
          <p:grpSpPr>
            <a:xfrm>
              <a:off x="4328740" y="2203314"/>
              <a:ext cx="486519" cy="608149"/>
              <a:chOff x="3215109" y="1690551"/>
              <a:chExt cx="486519" cy="608149"/>
            </a:xfrm>
          </p:grpSpPr>
          <p:sp>
            <p:nvSpPr>
              <p:cNvPr id="89" name="Shape 89"/>
              <p:cNvSpPr/>
              <p:nvPr/>
            </p:nvSpPr>
            <p:spPr>
              <a:xfrm>
                <a:off x="3215109" y="1724105"/>
                <a:ext cx="97513" cy="574595"/>
              </a:xfrm>
              <a:custGeom>
                <a:avLst/>
                <a:gdLst/>
                <a:ahLst/>
                <a:cxnLst/>
                <a:rect l="0" t="0" r="0" b="0"/>
                <a:pathLst>
                  <a:path w="120000" h="120000" extrusionOk="0">
                    <a:moveTo>
                      <a:pt x="0" y="120000"/>
                    </a:moveTo>
                    <a:lnTo>
                      <a:pt x="60967" y="0"/>
                    </a:lnTo>
                    <a:lnTo>
                      <a:pt x="120000" y="0"/>
                    </a:lnTo>
                    <a:lnTo>
                      <a:pt x="71290" y="120000"/>
                    </a:lnTo>
                    <a:lnTo>
                      <a:pt x="0" y="120000"/>
                    </a:lnTo>
                    <a:close/>
                  </a:path>
                </a:pathLst>
              </a:custGeom>
              <a:gradFill>
                <a:gsLst>
                  <a:gs pos="0">
                    <a:srgbClr val="8C8C8C"/>
                  </a:gs>
                  <a:gs pos="50000">
                    <a:srgbClr val="CACACA"/>
                  </a:gs>
                  <a:gs pos="100000">
                    <a:srgbClr val="F2F2F2"/>
                  </a:gs>
                </a:gsLst>
                <a:lin ang="2700000" scaled="0"/>
              </a:gra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90" name="Shape 90"/>
              <p:cNvSpPr/>
              <p:nvPr/>
            </p:nvSpPr>
            <p:spPr>
              <a:xfrm>
                <a:off x="3585242" y="1690551"/>
                <a:ext cx="116386" cy="608147"/>
              </a:xfrm>
              <a:custGeom>
                <a:avLst/>
                <a:gdLst/>
                <a:ahLst/>
                <a:cxnLst/>
                <a:rect l="0" t="0" r="0" b="0"/>
                <a:pathLst>
                  <a:path w="120000" h="120000" extrusionOk="0">
                    <a:moveTo>
                      <a:pt x="64966" y="0"/>
                    </a:moveTo>
                    <a:lnTo>
                      <a:pt x="120000" y="120000"/>
                    </a:lnTo>
                    <a:lnTo>
                      <a:pt x="27114" y="120000"/>
                    </a:lnTo>
                    <a:lnTo>
                      <a:pt x="0" y="6000"/>
                    </a:lnTo>
                    <a:lnTo>
                      <a:pt x="28456" y="0"/>
                    </a:lnTo>
                    <a:lnTo>
                      <a:pt x="64966" y="0"/>
                    </a:lnTo>
                    <a:close/>
                  </a:path>
                </a:pathLst>
              </a:custGeom>
              <a:gradFill>
                <a:gsLst>
                  <a:gs pos="0">
                    <a:srgbClr val="8C8C8C"/>
                  </a:gs>
                  <a:gs pos="50000">
                    <a:srgbClr val="CACACA"/>
                  </a:gs>
                  <a:gs pos="100000">
                    <a:srgbClr val="F2F2F2"/>
                  </a:gs>
                </a:gsLst>
                <a:lin ang="2700000" scaled="0"/>
              </a:gra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91" name="Shape 91"/>
              <p:cNvSpPr/>
              <p:nvPr/>
            </p:nvSpPr>
            <p:spPr>
              <a:xfrm>
                <a:off x="3520232" y="1783626"/>
                <a:ext cx="91223" cy="515073"/>
              </a:xfrm>
              <a:custGeom>
                <a:avLst/>
                <a:gdLst/>
                <a:ahLst/>
                <a:cxnLst/>
                <a:rect l="0" t="0" r="0" b="0"/>
                <a:pathLst>
                  <a:path w="120000" h="120000" extrusionOk="0">
                    <a:moveTo>
                      <a:pt x="15472" y="119999"/>
                    </a:moveTo>
                    <a:lnTo>
                      <a:pt x="0" y="0"/>
                    </a:lnTo>
                    <a:lnTo>
                      <a:pt x="91461" y="0"/>
                    </a:lnTo>
                    <a:lnTo>
                      <a:pt x="120000" y="119999"/>
                    </a:lnTo>
                    <a:lnTo>
                      <a:pt x="15472" y="119999"/>
                    </a:lnTo>
                    <a:close/>
                  </a:path>
                </a:pathLst>
              </a:custGeom>
              <a:gradFill>
                <a:gsLst>
                  <a:gs pos="0">
                    <a:srgbClr val="7C7C7C"/>
                  </a:gs>
                  <a:gs pos="50000">
                    <a:srgbClr val="B4B4B4"/>
                  </a:gs>
                  <a:gs pos="100000">
                    <a:srgbClr val="D8D8D8"/>
                  </a:gs>
                </a:gsLst>
                <a:path path="circle">
                  <a:fillToRect l="100000" b="100000"/>
                </a:path>
                <a:tileRect t="-100000" r="-100000"/>
              </a:gra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92" name="Shape 92"/>
              <p:cNvSpPr/>
              <p:nvPr/>
            </p:nvSpPr>
            <p:spPr>
              <a:xfrm>
                <a:off x="3374487" y="1849927"/>
                <a:ext cx="157279" cy="448772"/>
              </a:xfrm>
              <a:custGeom>
                <a:avLst/>
                <a:gdLst/>
                <a:ahLst/>
                <a:cxnLst/>
                <a:rect l="0" t="0" r="0" b="0"/>
                <a:pathLst>
                  <a:path w="120000" h="120000" extrusionOk="0">
                    <a:moveTo>
                      <a:pt x="111000" y="0"/>
                    </a:moveTo>
                    <a:lnTo>
                      <a:pt x="120000" y="119999"/>
                    </a:lnTo>
                    <a:lnTo>
                      <a:pt x="0" y="119999"/>
                    </a:lnTo>
                    <a:lnTo>
                      <a:pt x="8200" y="0"/>
                    </a:lnTo>
                    <a:lnTo>
                      <a:pt x="111000" y="0"/>
                    </a:lnTo>
                    <a:close/>
                  </a:path>
                </a:pathLst>
              </a:custGeom>
              <a:gradFill>
                <a:gsLst>
                  <a:gs pos="0">
                    <a:srgbClr val="8C8C8C"/>
                  </a:gs>
                  <a:gs pos="50000">
                    <a:srgbClr val="CACACA"/>
                  </a:gs>
                  <a:gs pos="100000">
                    <a:srgbClr val="F2F2F2"/>
                  </a:gs>
                </a:gsLst>
                <a:lin ang="2700000" scaled="0"/>
              </a:gra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93" name="Shape 93"/>
              <p:cNvSpPr/>
              <p:nvPr/>
            </p:nvSpPr>
            <p:spPr>
              <a:xfrm>
                <a:off x="3272778" y="1783626"/>
                <a:ext cx="112193" cy="515073"/>
              </a:xfrm>
              <a:custGeom>
                <a:avLst/>
                <a:gdLst/>
                <a:ahLst/>
                <a:cxnLst/>
                <a:rect l="0" t="0" r="0" b="0"/>
                <a:pathLst>
                  <a:path w="120000" h="120000" extrusionOk="0">
                    <a:moveTo>
                      <a:pt x="108477" y="119999"/>
                    </a:moveTo>
                    <a:lnTo>
                      <a:pt x="120000" y="0"/>
                    </a:lnTo>
                    <a:lnTo>
                      <a:pt x="33161" y="0"/>
                    </a:lnTo>
                    <a:lnTo>
                      <a:pt x="0" y="119999"/>
                    </a:lnTo>
                    <a:lnTo>
                      <a:pt x="108477" y="119999"/>
                    </a:lnTo>
                    <a:close/>
                  </a:path>
                </a:pathLst>
              </a:custGeom>
              <a:gradFill>
                <a:gsLst>
                  <a:gs pos="0">
                    <a:srgbClr val="7C7C7C"/>
                  </a:gs>
                  <a:gs pos="50000">
                    <a:srgbClr val="B4B4B4"/>
                  </a:gs>
                  <a:gs pos="100000">
                    <a:srgbClr val="D8D8D8"/>
                  </a:gs>
                </a:gsLst>
                <a:path path="circle">
                  <a:fillToRect l="100000" b="100000"/>
                </a:path>
                <a:tileRect t="-100000" r="-100000"/>
              </a:gra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grpSp>
        <p:grpSp>
          <p:nvGrpSpPr>
            <p:cNvPr id="94" name="Shape 94"/>
            <p:cNvGrpSpPr/>
            <p:nvPr/>
          </p:nvGrpSpPr>
          <p:grpSpPr>
            <a:xfrm>
              <a:off x="4048125" y="660400"/>
              <a:ext cx="1046163" cy="1893888"/>
              <a:chOff x="4048125" y="660400"/>
              <a:chExt cx="1046163" cy="1893888"/>
            </a:xfrm>
          </p:grpSpPr>
          <p:sp>
            <p:nvSpPr>
              <p:cNvPr id="95" name="Shape 95"/>
              <p:cNvSpPr/>
              <p:nvPr/>
            </p:nvSpPr>
            <p:spPr>
              <a:xfrm>
                <a:off x="4048125" y="1368425"/>
                <a:ext cx="201613" cy="447674"/>
              </a:xfrm>
              <a:custGeom>
                <a:avLst/>
                <a:gdLst/>
                <a:ahLst/>
                <a:cxnLst/>
                <a:rect l="0" t="0" r="0" b="0"/>
                <a:pathLst>
                  <a:path w="120000" h="120000" extrusionOk="0">
                    <a:moveTo>
                      <a:pt x="0" y="32536"/>
                    </a:moveTo>
                    <a:cubicBezTo>
                      <a:pt x="120000" y="0"/>
                      <a:pt x="120000" y="0"/>
                      <a:pt x="120000" y="0"/>
                    </a:cubicBezTo>
                    <a:cubicBezTo>
                      <a:pt x="114827" y="74752"/>
                      <a:pt x="114827" y="74752"/>
                      <a:pt x="114827" y="74752"/>
                    </a:cubicBezTo>
                    <a:cubicBezTo>
                      <a:pt x="114827" y="74752"/>
                      <a:pt x="98017" y="83148"/>
                      <a:pt x="82500" y="93527"/>
                    </a:cubicBezTo>
                    <a:cubicBezTo>
                      <a:pt x="68793" y="102740"/>
                      <a:pt x="53017" y="120000"/>
                      <a:pt x="53017" y="120000"/>
                    </a:cubicBezTo>
                    <a:cubicBezTo>
                      <a:pt x="15258" y="112653"/>
                      <a:pt x="15258" y="112653"/>
                      <a:pt x="15258" y="112653"/>
                    </a:cubicBezTo>
                    <a:lnTo>
                      <a:pt x="0" y="32536"/>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96" name="Shape 96"/>
              <p:cNvSpPr/>
              <p:nvPr/>
            </p:nvSpPr>
            <p:spPr>
              <a:xfrm>
                <a:off x="4892675" y="1368425"/>
                <a:ext cx="201613" cy="447674"/>
              </a:xfrm>
              <a:custGeom>
                <a:avLst/>
                <a:gdLst/>
                <a:ahLst/>
                <a:cxnLst/>
                <a:rect l="0" t="0" r="0" b="0"/>
                <a:pathLst>
                  <a:path w="120000" h="120000" extrusionOk="0">
                    <a:moveTo>
                      <a:pt x="120000" y="32536"/>
                    </a:moveTo>
                    <a:cubicBezTo>
                      <a:pt x="0" y="0"/>
                      <a:pt x="0" y="0"/>
                      <a:pt x="0" y="0"/>
                    </a:cubicBezTo>
                    <a:cubicBezTo>
                      <a:pt x="5172" y="74752"/>
                      <a:pt x="5172" y="74752"/>
                      <a:pt x="5172" y="74752"/>
                    </a:cubicBezTo>
                    <a:cubicBezTo>
                      <a:pt x="5172" y="74752"/>
                      <a:pt x="21982" y="83148"/>
                      <a:pt x="37500" y="93527"/>
                    </a:cubicBezTo>
                    <a:cubicBezTo>
                      <a:pt x="51206" y="102740"/>
                      <a:pt x="66982" y="120000"/>
                      <a:pt x="66982" y="120000"/>
                    </a:cubicBezTo>
                    <a:cubicBezTo>
                      <a:pt x="104741" y="112653"/>
                      <a:pt x="104741" y="112653"/>
                      <a:pt x="104741" y="112653"/>
                    </a:cubicBezTo>
                    <a:lnTo>
                      <a:pt x="120000" y="32536"/>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97" name="Shape 97"/>
              <p:cNvSpPr/>
              <p:nvPr/>
            </p:nvSpPr>
            <p:spPr>
              <a:xfrm>
                <a:off x="4249737" y="1679575"/>
                <a:ext cx="322263" cy="106362"/>
              </a:xfrm>
              <a:custGeom>
                <a:avLst/>
                <a:gdLst/>
                <a:ahLst/>
                <a:cxnLst/>
                <a:rect l="0" t="0" r="0" b="0"/>
                <a:pathLst>
                  <a:path w="120000" h="120000" extrusionOk="0">
                    <a:moveTo>
                      <a:pt x="33983" y="90243"/>
                    </a:moveTo>
                    <a:cubicBezTo>
                      <a:pt x="67642" y="120000"/>
                      <a:pt x="120000" y="103902"/>
                      <a:pt x="120000" y="103902"/>
                    </a:cubicBezTo>
                    <a:cubicBezTo>
                      <a:pt x="120000" y="49756"/>
                      <a:pt x="120000" y="49756"/>
                      <a:pt x="120000" y="49756"/>
                    </a:cubicBezTo>
                    <a:cubicBezTo>
                      <a:pt x="120000" y="49756"/>
                      <a:pt x="77560" y="44390"/>
                      <a:pt x="52520" y="36097"/>
                    </a:cubicBezTo>
                    <a:cubicBezTo>
                      <a:pt x="23089" y="26341"/>
                      <a:pt x="3414" y="0"/>
                      <a:pt x="3414" y="0"/>
                    </a:cubicBezTo>
                    <a:cubicBezTo>
                      <a:pt x="3414" y="0"/>
                      <a:pt x="0" y="60000"/>
                      <a:pt x="33983" y="90243"/>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98" name="Shape 98"/>
              <p:cNvSpPr/>
              <p:nvPr/>
            </p:nvSpPr>
            <p:spPr>
              <a:xfrm>
                <a:off x="4572000" y="1679575"/>
                <a:ext cx="320675" cy="106362"/>
              </a:xfrm>
              <a:custGeom>
                <a:avLst/>
                <a:gdLst/>
                <a:ahLst/>
                <a:cxnLst/>
                <a:rect l="0" t="0" r="0" b="0"/>
                <a:pathLst>
                  <a:path w="120000" h="120000" extrusionOk="0">
                    <a:moveTo>
                      <a:pt x="86016" y="90243"/>
                    </a:moveTo>
                    <a:cubicBezTo>
                      <a:pt x="52357" y="120000"/>
                      <a:pt x="0" y="103902"/>
                      <a:pt x="0" y="103902"/>
                    </a:cubicBezTo>
                    <a:cubicBezTo>
                      <a:pt x="0" y="49756"/>
                      <a:pt x="0" y="49756"/>
                      <a:pt x="0" y="49756"/>
                    </a:cubicBezTo>
                    <a:cubicBezTo>
                      <a:pt x="0" y="49756"/>
                      <a:pt x="42439" y="44390"/>
                      <a:pt x="67479" y="36097"/>
                    </a:cubicBezTo>
                    <a:cubicBezTo>
                      <a:pt x="96910" y="26341"/>
                      <a:pt x="116585" y="0"/>
                      <a:pt x="116585" y="0"/>
                    </a:cubicBezTo>
                    <a:cubicBezTo>
                      <a:pt x="116585" y="0"/>
                      <a:pt x="120000" y="60000"/>
                      <a:pt x="86016" y="90243"/>
                    </a:cubicBezTo>
                    <a:close/>
                  </a:path>
                </a:pathLst>
              </a:custGeom>
              <a:solidFill>
                <a:srgbClr val="1A5D8A"/>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99" name="Shape 99"/>
              <p:cNvSpPr/>
              <p:nvPr/>
            </p:nvSpPr>
            <p:spPr>
              <a:xfrm>
                <a:off x="4572000" y="1787525"/>
                <a:ext cx="300038" cy="766763"/>
              </a:xfrm>
              <a:custGeom>
                <a:avLst/>
                <a:gdLst/>
                <a:ahLst/>
                <a:cxnLst/>
                <a:rect l="0" t="0" r="0" b="0"/>
                <a:pathLst>
                  <a:path w="120000" h="120000" extrusionOk="0">
                    <a:moveTo>
                      <a:pt x="104869" y="61838"/>
                    </a:moveTo>
                    <a:cubicBezTo>
                      <a:pt x="84347" y="46719"/>
                      <a:pt x="84347" y="46719"/>
                      <a:pt x="84347" y="46719"/>
                    </a:cubicBezTo>
                    <a:cubicBezTo>
                      <a:pt x="84347" y="46719"/>
                      <a:pt x="88000" y="58433"/>
                      <a:pt x="75478" y="72190"/>
                    </a:cubicBezTo>
                    <a:cubicBezTo>
                      <a:pt x="59652" y="89625"/>
                      <a:pt x="0" y="120000"/>
                      <a:pt x="0" y="120000"/>
                    </a:cubicBezTo>
                    <a:cubicBezTo>
                      <a:pt x="0" y="0"/>
                      <a:pt x="0" y="0"/>
                      <a:pt x="0" y="0"/>
                    </a:cubicBezTo>
                    <a:cubicBezTo>
                      <a:pt x="68000" y="0"/>
                      <a:pt x="68000" y="0"/>
                      <a:pt x="68000" y="0"/>
                    </a:cubicBezTo>
                    <a:cubicBezTo>
                      <a:pt x="68000" y="0"/>
                      <a:pt x="94086" y="14506"/>
                      <a:pt x="105739" y="28331"/>
                    </a:cubicBezTo>
                    <a:cubicBezTo>
                      <a:pt x="120000" y="45221"/>
                      <a:pt x="104869" y="61838"/>
                      <a:pt x="104869" y="61838"/>
                    </a:cubicBezTo>
                    <a:close/>
                  </a:path>
                </a:pathLst>
              </a:custGeom>
              <a:solidFill>
                <a:srgbClr val="F6C270"/>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00" name="Shape 100"/>
              <p:cNvSpPr/>
              <p:nvPr/>
            </p:nvSpPr>
            <p:spPr>
              <a:xfrm>
                <a:off x="4270375" y="1787525"/>
                <a:ext cx="301624" cy="766763"/>
              </a:xfrm>
              <a:custGeom>
                <a:avLst/>
                <a:gdLst/>
                <a:ahLst/>
                <a:cxnLst/>
                <a:rect l="0" t="0" r="0" b="0"/>
                <a:pathLst>
                  <a:path w="120000" h="120000" extrusionOk="0">
                    <a:moveTo>
                      <a:pt x="15130" y="61838"/>
                    </a:moveTo>
                    <a:cubicBezTo>
                      <a:pt x="35652" y="46719"/>
                      <a:pt x="35652" y="46719"/>
                      <a:pt x="35652" y="46719"/>
                    </a:cubicBezTo>
                    <a:cubicBezTo>
                      <a:pt x="35652" y="46719"/>
                      <a:pt x="32000" y="58433"/>
                      <a:pt x="44521" y="72190"/>
                    </a:cubicBezTo>
                    <a:cubicBezTo>
                      <a:pt x="60347" y="89625"/>
                      <a:pt x="120000" y="120000"/>
                      <a:pt x="120000" y="120000"/>
                    </a:cubicBezTo>
                    <a:cubicBezTo>
                      <a:pt x="120000" y="0"/>
                      <a:pt x="120000" y="0"/>
                      <a:pt x="120000" y="0"/>
                    </a:cubicBezTo>
                    <a:cubicBezTo>
                      <a:pt x="52000" y="0"/>
                      <a:pt x="52000" y="0"/>
                      <a:pt x="52000" y="0"/>
                    </a:cubicBezTo>
                    <a:cubicBezTo>
                      <a:pt x="52000" y="0"/>
                      <a:pt x="25913" y="14506"/>
                      <a:pt x="14260" y="28331"/>
                    </a:cubicBezTo>
                    <a:cubicBezTo>
                      <a:pt x="0" y="45221"/>
                      <a:pt x="15130" y="61838"/>
                      <a:pt x="15130" y="61838"/>
                    </a:cubicBezTo>
                    <a:close/>
                  </a:path>
                </a:pathLst>
              </a:custGeom>
              <a:solidFill>
                <a:srgbClr val="F9D69F"/>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01" name="Shape 101"/>
              <p:cNvSpPr/>
              <p:nvPr/>
            </p:nvSpPr>
            <p:spPr>
              <a:xfrm>
                <a:off x="4572000" y="1787525"/>
                <a:ext cx="200024" cy="520700"/>
              </a:xfrm>
              <a:custGeom>
                <a:avLst/>
                <a:gdLst/>
                <a:ahLst/>
                <a:cxnLst/>
                <a:rect l="0" t="0" r="0" b="0"/>
                <a:pathLst>
                  <a:path w="120000" h="120000" extrusionOk="0">
                    <a:moveTo>
                      <a:pt x="104675" y="61806"/>
                    </a:moveTo>
                    <a:cubicBezTo>
                      <a:pt x="84415" y="46655"/>
                      <a:pt x="84415" y="46655"/>
                      <a:pt x="84415" y="46655"/>
                    </a:cubicBezTo>
                    <a:cubicBezTo>
                      <a:pt x="84415" y="46655"/>
                      <a:pt x="88051" y="58394"/>
                      <a:pt x="75324" y="72140"/>
                    </a:cubicBezTo>
                    <a:cubicBezTo>
                      <a:pt x="59740" y="89598"/>
                      <a:pt x="0" y="120000"/>
                      <a:pt x="0" y="120000"/>
                    </a:cubicBezTo>
                    <a:cubicBezTo>
                      <a:pt x="0" y="0"/>
                      <a:pt x="0" y="0"/>
                      <a:pt x="0" y="0"/>
                    </a:cubicBezTo>
                    <a:cubicBezTo>
                      <a:pt x="68051" y="0"/>
                      <a:pt x="68051" y="0"/>
                      <a:pt x="68051" y="0"/>
                    </a:cubicBezTo>
                    <a:cubicBezTo>
                      <a:pt x="68051" y="0"/>
                      <a:pt x="94025" y="14548"/>
                      <a:pt x="105714" y="28294"/>
                    </a:cubicBezTo>
                    <a:cubicBezTo>
                      <a:pt x="119999" y="45150"/>
                      <a:pt x="104675" y="61806"/>
                      <a:pt x="104675" y="61806"/>
                    </a:cubicBezTo>
                    <a:close/>
                  </a:path>
                </a:pathLst>
              </a:custGeom>
              <a:solidFill>
                <a:srgbClr val="B7740B"/>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02" name="Shape 102"/>
              <p:cNvSpPr/>
              <p:nvPr/>
            </p:nvSpPr>
            <p:spPr>
              <a:xfrm>
                <a:off x="4370387" y="1787525"/>
                <a:ext cx="201613" cy="520700"/>
              </a:xfrm>
              <a:custGeom>
                <a:avLst/>
                <a:gdLst/>
                <a:ahLst/>
                <a:cxnLst/>
                <a:rect l="0" t="0" r="0" b="0"/>
                <a:pathLst>
                  <a:path w="120000" h="120000" extrusionOk="0">
                    <a:moveTo>
                      <a:pt x="15324" y="61806"/>
                    </a:moveTo>
                    <a:cubicBezTo>
                      <a:pt x="35584" y="46655"/>
                      <a:pt x="35584" y="46655"/>
                      <a:pt x="35584" y="46655"/>
                    </a:cubicBezTo>
                    <a:cubicBezTo>
                      <a:pt x="35584" y="46655"/>
                      <a:pt x="31948" y="58394"/>
                      <a:pt x="44675" y="72140"/>
                    </a:cubicBezTo>
                    <a:cubicBezTo>
                      <a:pt x="60259" y="89598"/>
                      <a:pt x="119999" y="120000"/>
                      <a:pt x="119999" y="120000"/>
                    </a:cubicBezTo>
                    <a:cubicBezTo>
                      <a:pt x="119999" y="0"/>
                      <a:pt x="119999" y="0"/>
                      <a:pt x="119999" y="0"/>
                    </a:cubicBezTo>
                    <a:cubicBezTo>
                      <a:pt x="51948" y="0"/>
                      <a:pt x="51948" y="0"/>
                      <a:pt x="51948" y="0"/>
                    </a:cubicBezTo>
                    <a:cubicBezTo>
                      <a:pt x="51948" y="0"/>
                      <a:pt x="25974" y="14548"/>
                      <a:pt x="14285" y="28294"/>
                    </a:cubicBezTo>
                    <a:cubicBezTo>
                      <a:pt x="0" y="45150"/>
                      <a:pt x="15324" y="61806"/>
                      <a:pt x="15324" y="61806"/>
                    </a:cubicBez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03" name="Shape 103"/>
              <p:cNvSpPr/>
              <p:nvPr/>
            </p:nvSpPr>
            <p:spPr>
              <a:xfrm>
                <a:off x="4278312" y="1725613"/>
                <a:ext cx="293688" cy="109537"/>
              </a:xfrm>
              <a:custGeom>
                <a:avLst/>
                <a:gdLst/>
                <a:ahLst/>
                <a:cxnLst/>
                <a:rect l="0" t="0" r="0" b="0"/>
                <a:pathLst>
                  <a:path w="120000" h="120000" extrusionOk="0">
                    <a:moveTo>
                      <a:pt x="36854" y="94861"/>
                    </a:moveTo>
                    <a:cubicBezTo>
                      <a:pt x="72106" y="120000"/>
                      <a:pt x="120000" y="116205"/>
                      <a:pt x="120000" y="116205"/>
                    </a:cubicBezTo>
                    <a:cubicBezTo>
                      <a:pt x="120000" y="48379"/>
                      <a:pt x="120000" y="48379"/>
                      <a:pt x="120000" y="48379"/>
                    </a:cubicBezTo>
                    <a:cubicBezTo>
                      <a:pt x="120000" y="48379"/>
                      <a:pt x="75667" y="47430"/>
                      <a:pt x="49851" y="39367"/>
                    </a:cubicBezTo>
                    <a:cubicBezTo>
                      <a:pt x="19584" y="29881"/>
                      <a:pt x="0" y="0"/>
                      <a:pt x="0" y="0"/>
                    </a:cubicBezTo>
                    <a:cubicBezTo>
                      <a:pt x="0" y="0"/>
                      <a:pt x="1246" y="69249"/>
                      <a:pt x="36854" y="94861"/>
                    </a:cubicBezTo>
                    <a:close/>
                  </a:path>
                </a:pathLst>
              </a:custGeom>
              <a:solidFill>
                <a:srgbClr val="1A5D8A"/>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04" name="Shape 104"/>
              <p:cNvSpPr/>
              <p:nvPr/>
            </p:nvSpPr>
            <p:spPr>
              <a:xfrm>
                <a:off x="4572000" y="1725613"/>
                <a:ext cx="292100" cy="109537"/>
              </a:xfrm>
              <a:custGeom>
                <a:avLst/>
                <a:gdLst/>
                <a:ahLst/>
                <a:cxnLst/>
                <a:rect l="0" t="0" r="0" b="0"/>
                <a:pathLst>
                  <a:path w="120000" h="120000" extrusionOk="0">
                    <a:moveTo>
                      <a:pt x="83145" y="94861"/>
                    </a:moveTo>
                    <a:cubicBezTo>
                      <a:pt x="47893" y="120000"/>
                      <a:pt x="0" y="116205"/>
                      <a:pt x="0" y="116205"/>
                    </a:cubicBezTo>
                    <a:cubicBezTo>
                      <a:pt x="0" y="48379"/>
                      <a:pt x="0" y="48379"/>
                      <a:pt x="0" y="48379"/>
                    </a:cubicBezTo>
                    <a:cubicBezTo>
                      <a:pt x="0" y="48379"/>
                      <a:pt x="44332" y="47430"/>
                      <a:pt x="70148" y="39367"/>
                    </a:cubicBezTo>
                    <a:cubicBezTo>
                      <a:pt x="100415" y="29881"/>
                      <a:pt x="120000" y="0"/>
                      <a:pt x="120000" y="0"/>
                    </a:cubicBezTo>
                    <a:cubicBezTo>
                      <a:pt x="120000" y="0"/>
                      <a:pt x="118753" y="69249"/>
                      <a:pt x="83145" y="94861"/>
                    </a:cubicBezTo>
                    <a:close/>
                  </a:path>
                </a:pathLst>
              </a:custGeom>
              <a:solidFill>
                <a:srgbClr val="113E5C"/>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05" name="Shape 105"/>
              <p:cNvSpPr/>
              <p:nvPr/>
            </p:nvSpPr>
            <p:spPr>
              <a:xfrm>
                <a:off x="4235450" y="660400"/>
                <a:ext cx="336549" cy="1074737"/>
              </a:xfrm>
              <a:custGeom>
                <a:avLst/>
                <a:gdLst/>
                <a:ahLst/>
                <a:cxnLst/>
                <a:rect l="0" t="0" r="0" b="0"/>
                <a:pathLst>
                  <a:path w="120000" h="120000" extrusionOk="0">
                    <a:moveTo>
                      <a:pt x="3570" y="84846"/>
                    </a:moveTo>
                    <a:cubicBezTo>
                      <a:pt x="3260" y="86839"/>
                      <a:pt x="1707" y="91507"/>
                      <a:pt x="931" y="96612"/>
                    </a:cubicBezTo>
                    <a:cubicBezTo>
                      <a:pt x="155" y="101766"/>
                      <a:pt x="0" y="107309"/>
                      <a:pt x="0" y="110081"/>
                    </a:cubicBezTo>
                    <a:cubicBezTo>
                      <a:pt x="0" y="120000"/>
                      <a:pt x="120000" y="119173"/>
                      <a:pt x="120000" y="119173"/>
                    </a:cubicBezTo>
                    <a:cubicBezTo>
                      <a:pt x="120000" y="0"/>
                      <a:pt x="120000" y="0"/>
                      <a:pt x="120000" y="0"/>
                    </a:cubicBezTo>
                    <a:cubicBezTo>
                      <a:pt x="120000" y="0"/>
                      <a:pt x="64269" y="11912"/>
                      <a:pt x="30116" y="43760"/>
                    </a:cubicBezTo>
                    <a:cubicBezTo>
                      <a:pt x="13195" y="59416"/>
                      <a:pt x="5122" y="75705"/>
                      <a:pt x="3570" y="84846"/>
                    </a:cubicBezTo>
                    <a:close/>
                  </a:path>
                </a:pathLst>
              </a:custGeom>
              <a:solidFill>
                <a:srgbClr val="F2F2F2"/>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06" name="Shape 106"/>
              <p:cNvSpPr/>
              <p:nvPr/>
            </p:nvSpPr>
            <p:spPr>
              <a:xfrm>
                <a:off x="4572000" y="660400"/>
                <a:ext cx="334963" cy="1074737"/>
              </a:xfrm>
              <a:custGeom>
                <a:avLst/>
                <a:gdLst/>
                <a:ahLst/>
                <a:cxnLst/>
                <a:rect l="0" t="0" r="0" b="0"/>
                <a:pathLst>
                  <a:path w="120000" h="120000" extrusionOk="0">
                    <a:moveTo>
                      <a:pt x="116429" y="84846"/>
                    </a:moveTo>
                    <a:cubicBezTo>
                      <a:pt x="116739" y="86839"/>
                      <a:pt x="118292" y="91507"/>
                      <a:pt x="119068" y="96612"/>
                    </a:cubicBezTo>
                    <a:cubicBezTo>
                      <a:pt x="119844" y="101766"/>
                      <a:pt x="120000" y="107309"/>
                      <a:pt x="120000" y="110081"/>
                    </a:cubicBezTo>
                    <a:cubicBezTo>
                      <a:pt x="120000" y="120000"/>
                      <a:pt x="0" y="119173"/>
                      <a:pt x="0" y="119173"/>
                    </a:cubicBezTo>
                    <a:cubicBezTo>
                      <a:pt x="0" y="0"/>
                      <a:pt x="0" y="0"/>
                      <a:pt x="0" y="0"/>
                    </a:cubicBezTo>
                    <a:cubicBezTo>
                      <a:pt x="0" y="0"/>
                      <a:pt x="55730" y="11912"/>
                      <a:pt x="89883" y="43760"/>
                    </a:cubicBezTo>
                    <a:cubicBezTo>
                      <a:pt x="106804" y="59416"/>
                      <a:pt x="114877" y="75705"/>
                      <a:pt x="116429" y="84846"/>
                    </a:cubicBezTo>
                    <a:close/>
                  </a:path>
                </a:pathLst>
              </a:custGeom>
              <a:solidFill>
                <a:srgbClr val="D8D8D8"/>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07" name="Shape 107"/>
              <p:cNvSpPr/>
              <p:nvPr/>
            </p:nvSpPr>
            <p:spPr>
              <a:xfrm>
                <a:off x="4435475" y="1114425"/>
                <a:ext cx="271462" cy="273049"/>
              </a:xfrm>
              <a:prstGeom prst="ellipse">
                <a:avLst/>
              </a:prstGeom>
              <a:gradFill>
                <a:gsLst>
                  <a:gs pos="0">
                    <a:schemeClr val="lt1"/>
                  </a:gs>
                  <a:gs pos="50000">
                    <a:srgbClr val="D8D8D8"/>
                  </a:gs>
                  <a:gs pos="100000">
                    <a:srgbClr val="BFBFBF"/>
                  </a:gs>
                </a:gsLst>
                <a:path path="circle">
                  <a:fillToRect l="50000" t="50000" r="50000" b="50000"/>
                </a:path>
                <a:tileRect/>
              </a:gra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08" name="Shape 108"/>
              <p:cNvSpPr/>
              <p:nvPr/>
            </p:nvSpPr>
            <p:spPr>
              <a:xfrm>
                <a:off x="4383087" y="855662"/>
                <a:ext cx="188913" cy="77788"/>
              </a:xfrm>
              <a:custGeom>
                <a:avLst/>
                <a:gdLst/>
                <a:ahLst/>
                <a:cxnLst/>
                <a:rect l="0" t="0" r="0" b="0"/>
                <a:pathLst>
                  <a:path w="120000" h="120000" extrusionOk="0">
                    <a:moveTo>
                      <a:pt x="15591" y="0"/>
                    </a:moveTo>
                    <a:cubicBezTo>
                      <a:pt x="10301" y="21573"/>
                      <a:pt x="5011" y="43820"/>
                      <a:pt x="0" y="68089"/>
                    </a:cubicBezTo>
                    <a:cubicBezTo>
                      <a:pt x="33132" y="100449"/>
                      <a:pt x="74617" y="120000"/>
                      <a:pt x="120000" y="120000"/>
                    </a:cubicBezTo>
                    <a:cubicBezTo>
                      <a:pt x="120000" y="120000"/>
                      <a:pt x="120000" y="120000"/>
                      <a:pt x="120000" y="120000"/>
                    </a:cubicBezTo>
                    <a:cubicBezTo>
                      <a:pt x="120000" y="37752"/>
                      <a:pt x="120000" y="37752"/>
                      <a:pt x="120000" y="37752"/>
                    </a:cubicBezTo>
                    <a:cubicBezTo>
                      <a:pt x="120000" y="37752"/>
                      <a:pt x="120000" y="37752"/>
                      <a:pt x="120000" y="37752"/>
                    </a:cubicBezTo>
                    <a:cubicBezTo>
                      <a:pt x="81577" y="37752"/>
                      <a:pt x="45661" y="24269"/>
                      <a:pt x="15591"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09" name="Shape 109"/>
              <p:cNvSpPr/>
              <p:nvPr/>
            </p:nvSpPr>
            <p:spPr>
              <a:xfrm>
                <a:off x="4572000" y="855662"/>
                <a:ext cx="187324" cy="77788"/>
              </a:xfrm>
              <a:custGeom>
                <a:avLst/>
                <a:gdLst/>
                <a:ahLst/>
                <a:cxnLst/>
                <a:rect l="0" t="0" r="0" b="0"/>
                <a:pathLst>
                  <a:path w="120000" h="120000" extrusionOk="0">
                    <a:moveTo>
                      <a:pt x="0" y="37752"/>
                    </a:moveTo>
                    <a:cubicBezTo>
                      <a:pt x="0" y="120000"/>
                      <a:pt x="0" y="120000"/>
                      <a:pt x="0" y="120000"/>
                    </a:cubicBezTo>
                    <a:cubicBezTo>
                      <a:pt x="45382" y="120000"/>
                      <a:pt x="86867" y="100449"/>
                      <a:pt x="120000" y="68089"/>
                    </a:cubicBezTo>
                    <a:cubicBezTo>
                      <a:pt x="114988" y="43820"/>
                      <a:pt x="109698" y="21573"/>
                      <a:pt x="104408" y="0"/>
                    </a:cubicBezTo>
                    <a:cubicBezTo>
                      <a:pt x="74338" y="24269"/>
                      <a:pt x="38422" y="37752"/>
                      <a:pt x="0" y="37752"/>
                    </a:cubicBezTo>
                    <a:close/>
                  </a:path>
                </a:pathLst>
              </a:custGeom>
              <a:solidFill>
                <a:srgbClr val="1A5D8A"/>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10" name="Shape 110"/>
              <p:cNvSpPr/>
              <p:nvPr/>
            </p:nvSpPr>
            <p:spPr>
              <a:xfrm>
                <a:off x="4572000" y="1093787"/>
                <a:ext cx="155574" cy="312737"/>
              </a:xfrm>
              <a:custGeom>
                <a:avLst/>
                <a:gdLst/>
                <a:ahLst/>
                <a:cxnLst/>
                <a:rect l="0" t="0" r="0" b="0"/>
                <a:pathLst>
                  <a:path w="120000" h="120000" extrusionOk="0">
                    <a:moveTo>
                      <a:pt x="0" y="0"/>
                    </a:moveTo>
                    <a:cubicBezTo>
                      <a:pt x="0" y="0"/>
                      <a:pt x="0" y="0"/>
                      <a:pt x="0" y="0"/>
                    </a:cubicBezTo>
                    <a:cubicBezTo>
                      <a:pt x="0" y="10376"/>
                      <a:pt x="0" y="10376"/>
                      <a:pt x="0" y="10376"/>
                    </a:cubicBezTo>
                    <a:cubicBezTo>
                      <a:pt x="0" y="10376"/>
                      <a:pt x="0" y="10376"/>
                      <a:pt x="0" y="10376"/>
                    </a:cubicBezTo>
                    <a:cubicBezTo>
                      <a:pt x="54818" y="10376"/>
                      <a:pt x="98941" y="32635"/>
                      <a:pt x="98941" y="60083"/>
                    </a:cubicBezTo>
                    <a:cubicBezTo>
                      <a:pt x="98941" y="87364"/>
                      <a:pt x="54818" y="109623"/>
                      <a:pt x="0" y="109623"/>
                    </a:cubicBezTo>
                    <a:cubicBezTo>
                      <a:pt x="0" y="109623"/>
                      <a:pt x="0" y="109623"/>
                      <a:pt x="0" y="109623"/>
                    </a:cubicBezTo>
                    <a:cubicBezTo>
                      <a:pt x="0" y="120000"/>
                      <a:pt x="0" y="120000"/>
                      <a:pt x="0" y="120000"/>
                    </a:cubicBezTo>
                    <a:cubicBezTo>
                      <a:pt x="0" y="120000"/>
                      <a:pt x="0" y="120000"/>
                      <a:pt x="0" y="120000"/>
                    </a:cubicBezTo>
                    <a:cubicBezTo>
                      <a:pt x="66183" y="120000"/>
                      <a:pt x="120000" y="93221"/>
                      <a:pt x="120000" y="60083"/>
                    </a:cubicBezTo>
                    <a:cubicBezTo>
                      <a:pt x="120000" y="26945"/>
                      <a:pt x="66183" y="0"/>
                      <a:pt x="0" y="0"/>
                    </a:cubicBezTo>
                    <a:close/>
                  </a:path>
                </a:pathLst>
              </a:custGeom>
              <a:solidFill>
                <a:srgbClr val="1A5D8A"/>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11" name="Shape 111"/>
              <p:cNvSpPr/>
              <p:nvPr/>
            </p:nvSpPr>
            <p:spPr>
              <a:xfrm>
                <a:off x="4414837" y="1093787"/>
                <a:ext cx="157162" cy="312737"/>
              </a:xfrm>
              <a:custGeom>
                <a:avLst/>
                <a:gdLst/>
                <a:ahLst/>
                <a:cxnLst/>
                <a:rect l="0" t="0" r="0" b="0"/>
                <a:pathLst>
                  <a:path w="120000" h="120000" extrusionOk="0">
                    <a:moveTo>
                      <a:pt x="120000" y="0"/>
                    </a:moveTo>
                    <a:cubicBezTo>
                      <a:pt x="120000" y="0"/>
                      <a:pt x="120000" y="0"/>
                      <a:pt x="120000" y="0"/>
                    </a:cubicBezTo>
                    <a:cubicBezTo>
                      <a:pt x="120000" y="10376"/>
                      <a:pt x="120000" y="10376"/>
                      <a:pt x="120000" y="10376"/>
                    </a:cubicBezTo>
                    <a:cubicBezTo>
                      <a:pt x="120000" y="10376"/>
                      <a:pt x="120000" y="10376"/>
                      <a:pt x="120000" y="10376"/>
                    </a:cubicBezTo>
                    <a:cubicBezTo>
                      <a:pt x="65181" y="10376"/>
                      <a:pt x="21058" y="32635"/>
                      <a:pt x="21058" y="60083"/>
                    </a:cubicBezTo>
                    <a:cubicBezTo>
                      <a:pt x="21058" y="87364"/>
                      <a:pt x="65181" y="109623"/>
                      <a:pt x="120000" y="109623"/>
                    </a:cubicBezTo>
                    <a:cubicBezTo>
                      <a:pt x="120000" y="109623"/>
                      <a:pt x="120000" y="109623"/>
                      <a:pt x="120000" y="109623"/>
                    </a:cubicBezTo>
                    <a:cubicBezTo>
                      <a:pt x="120000" y="120000"/>
                      <a:pt x="120000" y="120000"/>
                      <a:pt x="120000" y="120000"/>
                    </a:cubicBezTo>
                    <a:cubicBezTo>
                      <a:pt x="120000" y="120000"/>
                      <a:pt x="120000" y="120000"/>
                      <a:pt x="120000" y="120000"/>
                    </a:cubicBezTo>
                    <a:cubicBezTo>
                      <a:pt x="53816" y="120000"/>
                      <a:pt x="0" y="93221"/>
                      <a:pt x="0" y="60083"/>
                    </a:cubicBezTo>
                    <a:cubicBezTo>
                      <a:pt x="0" y="26945"/>
                      <a:pt x="53816"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grpSp>
      </p:grpSp>
      <p:sp>
        <p:nvSpPr>
          <p:cNvPr id="112" name="Shape 112"/>
          <p:cNvSpPr/>
          <p:nvPr/>
        </p:nvSpPr>
        <p:spPr>
          <a:xfrm>
            <a:off x="2714625" y="2365375"/>
            <a:ext cx="3709987" cy="1155700"/>
          </a:xfrm>
          <a:custGeom>
            <a:avLst/>
            <a:gdLst/>
            <a:ahLst/>
            <a:cxnLst/>
            <a:rect l="0" t="0" r="0" b="0"/>
            <a:pathLst>
              <a:path w="120000" h="120000" extrusionOk="0">
                <a:moveTo>
                  <a:pt x="105227" y="16490"/>
                </a:moveTo>
                <a:cubicBezTo>
                  <a:pt x="102311" y="16490"/>
                  <a:pt x="99593" y="19201"/>
                  <a:pt x="97298" y="23855"/>
                </a:cubicBezTo>
                <a:cubicBezTo>
                  <a:pt x="94749" y="9804"/>
                  <a:pt x="89989" y="316"/>
                  <a:pt x="84539" y="316"/>
                </a:cubicBezTo>
                <a:cubicBezTo>
                  <a:pt x="78906" y="316"/>
                  <a:pt x="74019" y="10391"/>
                  <a:pt x="71526" y="25256"/>
                </a:cubicBezTo>
                <a:cubicBezTo>
                  <a:pt x="70569" y="25301"/>
                  <a:pt x="69639" y="25662"/>
                  <a:pt x="68738" y="26295"/>
                </a:cubicBezTo>
                <a:cubicBezTo>
                  <a:pt x="66766" y="23177"/>
                  <a:pt x="64555" y="21415"/>
                  <a:pt x="62203" y="21415"/>
                </a:cubicBezTo>
                <a:cubicBezTo>
                  <a:pt x="61457" y="21415"/>
                  <a:pt x="60725" y="21596"/>
                  <a:pt x="60007" y="21957"/>
                </a:cubicBezTo>
                <a:cubicBezTo>
                  <a:pt x="59288" y="21596"/>
                  <a:pt x="58556" y="21415"/>
                  <a:pt x="57824" y="21415"/>
                </a:cubicBezTo>
                <a:cubicBezTo>
                  <a:pt x="55486" y="21415"/>
                  <a:pt x="53289" y="23132"/>
                  <a:pt x="51332" y="26204"/>
                </a:cubicBezTo>
                <a:cubicBezTo>
                  <a:pt x="50402" y="25617"/>
                  <a:pt x="49444" y="25256"/>
                  <a:pt x="48459" y="25210"/>
                </a:cubicBezTo>
                <a:cubicBezTo>
                  <a:pt x="45980" y="10210"/>
                  <a:pt x="41051" y="0"/>
                  <a:pt x="35390" y="0"/>
                </a:cubicBezTo>
                <a:cubicBezTo>
                  <a:pt x="29926" y="0"/>
                  <a:pt x="25151" y="9533"/>
                  <a:pt x="22588" y="23674"/>
                </a:cubicBezTo>
                <a:cubicBezTo>
                  <a:pt x="20321" y="19156"/>
                  <a:pt x="17645" y="16490"/>
                  <a:pt x="14772" y="16490"/>
                </a:cubicBezTo>
                <a:cubicBezTo>
                  <a:pt x="6618" y="16490"/>
                  <a:pt x="0" y="37725"/>
                  <a:pt x="0" y="63885"/>
                </a:cubicBezTo>
                <a:cubicBezTo>
                  <a:pt x="0" y="90090"/>
                  <a:pt x="6618" y="111280"/>
                  <a:pt x="14772" y="111280"/>
                </a:cubicBezTo>
                <a:cubicBezTo>
                  <a:pt x="20237" y="111280"/>
                  <a:pt x="25011" y="101746"/>
                  <a:pt x="27574" y="87605"/>
                </a:cubicBezTo>
                <a:cubicBezTo>
                  <a:pt x="29799" y="92078"/>
                  <a:pt x="32432" y="94698"/>
                  <a:pt x="35263" y="94743"/>
                </a:cubicBezTo>
                <a:cubicBezTo>
                  <a:pt x="37742" y="109789"/>
                  <a:pt x="42656" y="119999"/>
                  <a:pt x="48318" y="119999"/>
                </a:cubicBezTo>
                <a:cubicBezTo>
                  <a:pt x="50641" y="119999"/>
                  <a:pt x="52838" y="118283"/>
                  <a:pt x="54796" y="115210"/>
                </a:cubicBezTo>
                <a:cubicBezTo>
                  <a:pt x="55782" y="115843"/>
                  <a:pt x="56782" y="116204"/>
                  <a:pt x="57824" y="116204"/>
                </a:cubicBezTo>
                <a:cubicBezTo>
                  <a:pt x="58556" y="116204"/>
                  <a:pt x="59288" y="116024"/>
                  <a:pt x="60007" y="115662"/>
                </a:cubicBezTo>
                <a:cubicBezTo>
                  <a:pt x="60725" y="116024"/>
                  <a:pt x="61457" y="116204"/>
                  <a:pt x="62203" y="116204"/>
                </a:cubicBezTo>
                <a:cubicBezTo>
                  <a:pt x="63274" y="116204"/>
                  <a:pt x="64330" y="115843"/>
                  <a:pt x="65330" y="115120"/>
                </a:cubicBezTo>
                <a:cubicBezTo>
                  <a:pt x="67301" y="118237"/>
                  <a:pt x="69527" y="119999"/>
                  <a:pt x="71878" y="119999"/>
                </a:cubicBezTo>
                <a:cubicBezTo>
                  <a:pt x="77497" y="119999"/>
                  <a:pt x="82384" y="109924"/>
                  <a:pt x="84877" y="95105"/>
                </a:cubicBezTo>
                <a:cubicBezTo>
                  <a:pt x="87665" y="94879"/>
                  <a:pt x="90271" y="92213"/>
                  <a:pt x="92468" y="87695"/>
                </a:cubicBezTo>
                <a:cubicBezTo>
                  <a:pt x="95031" y="101792"/>
                  <a:pt x="99777" y="111234"/>
                  <a:pt x="105227" y="111234"/>
                </a:cubicBezTo>
                <a:cubicBezTo>
                  <a:pt x="113395" y="111234"/>
                  <a:pt x="120000" y="90045"/>
                  <a:pt x="120000" y="63885"/>
                </a:cubicBezTo>
                <a:cubicBezTo>
                  <a:pt x="120000" y="37680"/>
                  <a:pt x="113395" y="16490"/>
                  <a:pt x="105227" y="16490"/>
                </a:cubicBezTo>
                <a:close/>
              </a:path>
            </a:pathLst>
          </a:custGeom>
          <a:solidFill>
            <a:srgbClr val="D8D8D8"/>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13" name="Shape 113"/>
          <p:cNvSpPr/>
          <p:nvPr/>
        </p:nvSpPr>
        <p:spPr>
          <a:xfrm>
            <a:off x="176213" y="2211388"/>
            <a:ext cx="2568575" cy="1492250"/>
          </a:xfrm>
          <a:custGeom>
            <a:avLst/>
            <a:gdLst/>
            <a:ahLst/>
            <a:cxnLst/>
            <a:rect l="0" t="0" r="0" b="0"/>
            <a:pathLst>
              <a:path w="120000" h="120000" extrusionOk="0">
                <a:moveTo>
                  <a:pt x="98664" y="46579"/>
                </a:moveTo>
                <a:cubicBezTo>
                  <a:pt x="97179" y="46579"/>
                  <a:pt x="95755" y="46824"/>
                  <a:pt x="94372" y="47314"/>
                </a:cubicBezTo>
                <a:cubicBezTo>
                  <a:pt x="91423" y="33070"/>
                  <a:pt x="83532" y="22852"/>
                  <a:pt x="74257" y="22852"/>
                </a:cubicBezTo>
                <a:cubicBezTo>
                  <a:pt x="68725" y="22852"/>
                  <a:pt x="63701" y="26456"/>
                  <a:pt x="59918" y="32405"/>
                </a:cubicBezTo>
                <a:cubicBezTo>
                  <a:pt x="56155" y="26666"/>
                  <a:pt x="51213" y="23202"/>
                  <a:pt x="45783" y="23202"/>
                </a:cubicBezTo>
                <a:cubicBezTo>
                  <a:pt x="44277" y="23202"/>
                  <a:pt x="42793" y="23482"/>
                  <a:pt x="41349" y="24006"/>
                </a:cubicBezTo>
                <a:cubicBezTo>
                  <a:pt x="38359" y="10008"/>
                  <a:pt x="30528" y="0"/>
                  <a:pt x="21335" y="0"/>
                </a:cubicBezTo>
                <a:cubicBezTo>
                  <a:pt x="9559" y="0"/>
                  <a:pt x="0" y="16447"/>
                  <a:pt x="0" y="36710"/>
                </a:cubicBezTo>
                <a:cubicBezTo>
                  <a:pt x="0" y="56972"/>
                  <a:pt x="9559" y="73420"/>
                  <a:pt x="21335" y="73420"/>
                </a:cubicBezTo>
                <a:cubicBezTo>
                  <a:pt x="22861" y="73420"/>
                  <a:pt x="24345" y="73140"/>
                  <a:pt x="25769" y="72615"/>
                </a:cubicBezTo>
                <a:cubicBezTo>
                  <a:pt x="28779" y="86614"/>
                  <a:pt x="36610" y="96622"/>
                  <a:pt x="45783" y="96622"/>
                </a:cubicBezTo>
                <a:cubicBezTo>
                  <a:pt x="51315" y="96622"/>
                  <a:pt x="56338" y="93018"/>
                  <a:pt x="60122" y="87069"/>
                </a:cubicBezTo>
                <a:cubicBezTo>
                  <a:pt x="63884" y="92808"/>
                  <a:pt x="68827" y="96272"/>
                  <a:pt x="74257" y="96272"/>
                </a:cubicBezTo>
                <a:cubicBezTo>
                  <a:pt x="75722" y="96272"/>
                  <a:pt x="77166" y="96027"/>
                  <a:pt x="78549" y="95538"/>
                </a:cubicBezTo>
                <a:cubicBezTo>
                  <a:pt x="81477" y="109781"/>
                  <a:pt x="89369" y="120000"/>
                  <a:pt x="98664" y="120000"/>
                </a:cubicBezTo>
                <a:cubicBezTo>
                  <a:pt x="110440" y="120000"/>
                  <a:pt x="120000" y="103552"/>
                  <a:pt x="120000" y="83289"/>
                </a:cubicBezTo>
                <a:cubicBezTo>
                  <a:pt x="120000" y="63027"/>
                  <a:pt x="110440" y="46579"/>
                  <a:pt x="98664" y="46579"/>
                </a:cubicBezTo>
                <a:close/>
              </a:path>
            </a:pathLst>
          </a:custGeom>
          <a:solidFill>
            <a:srgbClr val="D8D8D8"/>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14" name="Shape 114"/>
          <p:cNvSpPr/>
          <p:nvPr/>
        </p:nvSpPr>
        <p:spPr>
          <a:xfrm>
            <a:off x="6396037" y="2211388"/>
            <a:ext cx="2566987" cy="1492250"/>
          </a:xfrm>
          <a:custGeom>
            <a:avLst/>
            <a:gdLst/>
            <a:ahLst/>
            <a:cxnLst/>
            <a:rect l="0" t="0" r="0" b="0"/>
            <a:pathLst>
              <a:path w="120000" h="120000" extrusionOk="0">
                <a:moveTo>
                  <a:pt x="21339" y="46579"/>
                </a:moveTo>
                <a:cubicBezTo>
                  <a:pt x="22803" y="46579"/>
                  <a:pt x="24248" y="46824"/>
                  <a:pt x="25631" y="47314"/>
                </a:cubicBezTo>
                <a:cubicBezTo>
                  <a:pt x="28560" y="33070"/>
                  <a:pt x="36453" y="22852"/>
                  <a:pt x="45750" y="22852"/>
                </a:cubicBezTo>
                <a:cubicBezTo>
                  <a:pt x="51262" y="22852"/>
                  <a:pt x="56307" y="26456"/>
                  <a:pt x="60091" y="32405"/>
                </a:cubicBezTo>
                <a:cubicBezTo>
                  <a:pt x="63854" y="26666"/>
                  <a:pt x="68798" y="23202"/>
                  <a:pt x="74209" y="23202"/>
                </a:cubicBezTo>
                <a:cubicBezTo>
                  <a:pt x="75734" y="23202"/>
                  <a:pt x="77219" y="23482"/>
                  <a:pt x="78643" y="24006"/>
                </a:cubicBezTo>
                <a:cubicBezTo>
                  <a:pt x="81654" y="10008"/>
                  <a:pt x="89486" y="0"/>
                  <a:pt x="98660" y="0"/>
                </a:cubicBezTo>
                <a:cubicBezTo>
                  <a:pt x="110459" y="0"/>
                  <a:pt x="119999" y="16447"/>
                  <a:pt x="119999" y="36710"/>
                </a:cubicBezTo>
                <a:cubicBezTo>
                  <a:pt x="119999" y="56972"/>
                  <a:pt x="110459" y="73420"/>
                  <a:pt x="98660" y="73420"/>
                </a:cubicBezTo>
                <a:cubicBezTo>
                  <a:pt x="97135" y="73420"/>
                  <a:pt x="95670" y="73140"/>
                  <a:pt x="94226" y="72615"/>
                </a:cubicBezTo>
                <a:cubicBezTo>
                  <a:pt x="91215" y="86614"/>
                  <a:pt x="83403" y="96622"/>
                  <a:pt x="74209" y="96622"/>
                </a:cubicBezTo>
                <a:cubicBezTo>
                  <a:pt x="68696" y="96622"/>
                  <a:pt x="63651" y="93018"/>
                  <a:pt x="59867" y="87069"/>
                </a:cubicBezTo>
                <a:cubicBezTo>
                  <a:pt x="56104" y="92808"/>
                  <a:pt x="51161" y="96272"/>
                  <a:pt x="45750" y="96272"/>
                </a:cubicBezTo>
                <a:cubicBezTo>
                  <a:pt x="44285" y="96272"/>
                  <a:pt x="42841" y="96027"/>
                  <a:pt x="41457" y="95538"/>
                </a:cubicBezTo>
                <a:cubicBezTo>
                  <a:pt x="38528" y="109781"/>
                  <a:pt x="30615" y="120000"/>
                  <a:pt x="21339" y="120000"/>
                </a:cubicBezTo>
                <a:cubicBezTo>
                  <a:pt x="9560" y="120000"/>
                  <a:pt x="0" y="103552"/>
                  <a:pt x="0" y="83289"/>
                </a:cubicBezTo>
                <a:cubicBezTo>
                  <a:pt x="0" y="63027"/>
                  <a:pt x="9560" y="46579"/>
                  <a:pt x="21339" y="46579"/>
                </a:cubicBezTo>
                <a:close/>
              </a:path>
            </a:pathLst>
          </a:custGeom>
          <a:solidFill>
            <a:srgbClr val="D8D8D8"/>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15" name="Shape 115"/>
          <p:cNvSpPr/>
          <p:nvPr/>
        </p:nvSpPr>
        <p:spPr>
          <a:xfrm>
            <a:off x="0" y="1652588"/>
            <a:ext cx="9142413" cy="3490912"/>
          </a:xfrm>
          <a:custGeom>
            <a:avLst/>
            <a:gdLst/>
            <a:ahLst/>
            <a:cxnLst/>
            <a:rect l="0" t="0" r="0" b="0"/>
            <a:pathLst>
              <a:path w="120000" h="120000" extrusionOk="0">
                <a:moveTo>
                  <a:pt x="118102" y="11541"/>
                </a:moveTo>
                <a:cubicBezTo>
                  <a:pt x="118102" y="12529"/>
                  <a:pt x="118142" y="13488"/>
                  <a:pt x="118205" y="14431"/>
                </a:cubicBezTo>
                <a:cubicBezTo>
                  <a:pt x="117554" y="13787"/>
                  <a:pt x="116845" y="13443"/>
                  <a:pt x="116108" y="13443"/>
                </a:cubicBezTo>
                <a:cubicBezTo>
                  <a:pt x="113119" y="13443"/>
                  <a:pt x="110639" y="19161"/>
                  <a:pt x="110187" y="26646"/>
                </a:cubicBezTo>
                <a:cubicBezTo>
                  <a:pt x="109981" y="26601"/>
                  <a:pt x="109770" y="26571"/>
                  <a:pt x="109559" y="26571"/>
                </a:cubicBezTo>
                <a:cubicBezTo>
                  <a:pt x="106804" y="26571"/>
                  <a:pt x="104484" y="31437"/>
                  <a:pt x="103781" y="38053"/>
                </a:cubicBezTo>
                <a:cubicBezTo>
                  <a:pt x="103112" y="37395"/>
                  <a:pt x="102392" y="37020"/>
                  <a:pt x="101632" y="37020"/>
                </a:cubicBezTo>
                <a:cubicBezTo>
                  <a:pt x="99186" y="37020"/>
                  <a:pt x="97077" y="40868"/>
                  <a:pt x="96146" y="46377"/>
                </a:cubicBezTo>
                <a:cubicBezTo>
                  <a:pt x="95294" y="45149"/>
                  <a:pt x="94323" y="44461"/>
                  <a:pt x="93283" y="44461"/>
                </a:cubicBezTo>
                <a:cubicBezTo>
                  <a:pt x="92505" y="44461"/>
                  <a:pt x="91768" y="44850"/>
                  <a:pt x="91088" y="45553"/>
                </a:cubicBezTo>
                <a:cubicBezTo>
                  <a:pt x="90174" y="39940"/>
                  <a:pt x="88048" y="36002"/>
                  <a:pt x="85573" y="36002"/>
                </a:cubicBezTo>
                <a:cubicBezTo>
                  <a:pt x="83402" y="36002"/>
                  <a:pt x="81499" y="39026"/>
                  <a:pt x="80447" y="43562"/>
                </a:cubicBezTo>
                <a:cubicBezTo>
                  <a:pt x="79401" y="41242"/>
                  <a:pt x="78047" y="39835"/>
                  <a:pt x="76573" y="39835"/>
                </a:cubicBezTo>
                <a:cubicBezTo>
                  <a:pt x="74247" y="39835"/>
                  <a:pt x="72229" y="43308"/>
                  <a:pt x="71235" y="48383"/>
                </a:cubicBezTo>
                <a:cubicBezTo>
                  <a:pt x="70852" y="48188"/>
                  <a:pt x="70458" y="48083"/>
                  <a:pt x="70058" y="48083"/>
                </a:cubicBezTo>
                <a:cubicBezTo>
                  <a:pt x="68423" y="48083"/>
                  <a:pt x="66949" y="49790"/>
                  <a:pt x="65869" y="52544"/>
                </a:cubicBezTo>
                <a:cubicBezTo>
                  <a:pt x="65297" y="45419"/>
                  <a:pt x="62885" y="40074"/>
                  <a:pt x="60000" y="40074"/>
                </a:cubicBezTo>
                <a:cubicBezTo>
                  <a:pt x="57068" y="40074"/>
                  <a:pt x="54633" y="45583"/>
                  <a:pt x="54108" y="52859"/>
                </a:cubicBezTo>
                <a:cubicBezTo>
                  <a:pt x="53022" y="49910"/>
                  <a:pt x="51496" y="48083"/>
                  <a:pt x="49804" y="48083"/>
                </a:cubicBezTo>
                <a:cubicBezTo>
                  <a:pt x="49444" y="48083"/>
                  <a:pt x="49090" y="48158"/>
                  <a:pt x="48741" y="48323"/>
                </a:cubicBezTo>
                <a:cubicBezTo>
                  <a:pt x="47747" y="43278"/>
                  <a:pt x="45735" y="39835"/>
                  <a:pt x="43421" y="39835"/>
                </a:cubicBezTo>
                <a:cubicBezTo>
                  <a:pt x="41906" y="39835"/>
                  <a:pt x="40523" y="41302"/>
                  <a:pt x="39472" y="43727"/>
                </a:cubicBezTo>
                <a:cubicBezTo>
                  <a:pt x="38426" y="39101"/>
                  <a:pt x="36506" y="36002"/>
                  <a:pt x="34306" y="36002"/>
                </a:cubicBezTo>
                <a:cubicBezTo>
                  <a:pt x="31820" y="36002"/>
                  <a:pt x="29682" y="39985"/>
                  <a:pt x="28779" y="45643"/>
                </a:cubicBezTo>
                <a:cubicBezTo>
                  <a:pt x="28105" y="44955"/>
                  <a:pt x="27368" y="44580"/>
                  <a:pt x="26602" y="44580"/>
                </a:cubicBezTo>
                <a:cubicBezTo>
                  <a:pt x="25556" y="44580"/>
                  <a:pt x="24568" y="45284"/>
                  <a:pt x="23710" y="46526"/>
                </a:cubicBezTo>
                <a:cubicBezTo>
                  <a:pt x="22796" y="40943"/>
                  <a:pt x="20676" y="37020"/>
                  <a:pt x="18201" y="37020"/>
                </a:cubicBezTo>
                <a:cubicBezTo>
                  <a:pt x="17498" y="37020"/>
                  <a:pt x="16818" y="37350"/>
                  <a:pt x="16190" y="37934"/>
                </a:cubicBezTo>
                <a:cubicBezTo>
                  <a:pt x="15430" y="31541"/>
                  <a:pt x="13155" y="26901"/>
                  <a:pt x="10463" y="26901"/>
                </a:cubicBezTo>
                <a:cubicBezTo>
                  <a:pt x="10218" y="26901"/>
                  <a:pt x="9978" y="26946"/>
                  <a:pt x="9738" y="27020"/>
                </a:cubicBezTo>
                <a:cubicBezTo>
                  <a:pt x="9326" y="19401"/>
                  <a:pt x="6829" y="13547"/>
                  <a:pt x="3806" y="13547"/>
                </a:cubicBezTo>
                <a:cubicBezTo>
                  <a:pt x="3097" y="13547"/>
                  <a:pt x="2417" y="13877"/>
                  <a:pt x="1783" y="14461"/>
                </a:cubicBezTo>
                <a:cubicBezTo>
                  <a:pt x="1857" y="13502"/>
                  <a:pt x="1897" y="12485"/>
                  <a:pt x="1897" y="11467"/>
                </a:cubicBezTo>
                <a:cubicBezTo>
                  <a:pt x="1897" y="6946"/>
                  <a:pt x="1165" y="2874"/>
                  <a:pt x="0" y="0"/>
                </a:cubicBezTo>
                <a:cubicBezTo>
                  <a:pt x="0" y="120000"/>
                  <a:pt x="0" y="120000"/>
                  <a:pt x="0" y="120000"/>
                </a:cubicBezTo>
                <a:cubicBezTo>
                  <a:pt x="120000" y="120000"/>
                  <a:pt x="120000" y="120000"/>
                  <a:pt x="120000" y="120000"/>
                </a:cubicBezTo>
                <a:cubicBezTo>
                  <a:pt x="120000" y="74"/>
                  <a:pt x="120000" y="74"/>
                  <a:pt x="120000" y="74"/>
                </a:cubicBezTo>
                <a:cubicBezTo>
                  <a:pt x="118834" y="2949"/>
                  <a:pt x="118102" y="7020"/>
                  <a:pt x="118102" y="11541"/>
                </a:cubicBezTo>
                <a:close/>
              </a:path>
            </a:pathLst>
          </a:custGeom>
          <a:solidFill>
            <a:srgbClr val="F9F9F9"/>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116" name="Shape 116"/>
          <p:cNvSpPr txBox="1"/>
          <p:nvPr/>
        </p:nvSpPr>
        <p:spPr>
          <a:xfrm>
            <a:off x="1769480" y="3731708"/>
            <a:ext cx="5605314" cy="1718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600">
                <a:solidFill>
                  <a:schemeClr val="dk2"/>
                </a:solidFill>
                <a:latin typeface="Lato"/>
                <a:ea typeface="Lato"/>
                <a:cs typeface="Lato"/>
                <a:sym typeface="Lato"/>
              </a:rPr>
              <a:t>Thank You</a:t>
            </a:r>
            <a:endParaRPr lang="en-US" sz="3600" b="0" i="0" u="none" strike="noStrike" cap="none" baseline="0">
              <a:solidFill>
                <a:schemeClr val="dk2"/>
              </a:solidFill>
              <a:latin typeface="Lato"/>
              <a:ea typeface="Lato"/>
              <a:cs typeface="Lato"/>
              <a:sym typeface="Lato"/>
            </a:endParaRPr>
          </a:p>
        </p:txBody>
      </p:sp>
      <p:sp>
        <p:nvSpPr>
          <p:cNvPr id="117" name="Shape 117"/>
          <p:cNvSpPr txBox="1"/>
          <p:nvPr/>
        </p:nvSpPr>
        <p:spPr>
          <a:xfrm>
            <a:off x="595312" y="4114214"/>
            <a:ext cx="7953374" cy="2286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595959"/>
              </a:buClr>
              <a:buFont typeface="Arial"/>
              <a:buNone/>
            </a:pPr>
            <a:r>
              <a:rPr lang="en-US">
                <a:solidFill>
                  <a:srgbClr val="595959"/>
                </a:solidFill>
                <a:latin typeface="Lato"/>
                <a:ea typeface="Lato"/>
                <a:cs typeface="Lato"/>
                <a:sym typeface="Lato"/>
              </a:rPr>
              <a:t>Question Period</a:t>
            </a:r>
            <a:endParaRPr lang="en-US" sz="1400" b="0" i="0" u="none" strike="noStrike" cap="none" baseline="0">
              <a:solidFill>
                <a:srgbClr val="595959"/>
              </a:solidFill>
              <a:latin typeface="Lato"/>
              <a:ea typeface="Lato"/>
              <a:cs typeface="Lato"/>
              <a:sym typeface="Lato"/>
            </a:endParaRPr>
          </a:p>
        </p:txBody>
      </p:sp>
      <p:grpSp>
        <p:nvGrpSpPr>
          <p:cNvPr id="118" name="Shape 118"/>
          <p:cNvGrpSpPr/>
          <p:nvPr/>
        </p:nvGrpSpPr>
        <p:grpSpPr>
          <a:xfrm>
            <a:off x="3657600" y="4540248"/>
            <a:ext cx="1828800" cy="36575"/>
            <a:chOff x="3657600" y="4540248"/>
            <a:chExt cx="1828800" cy="36575"/>
          </a:xfrm>
        </p:grpSpPr>
        <p:sp>
          <p:nvSpPr>
            <p:cNvPr id="119" name="Shape 119"/>
            <p:cNvSpPr/>
            <p:nvPr/>
          </p:nvSpPr>
          <p:spPr>
            <a:xfrm>
              <a:off x="3657600" y="4540248"/>
              <a:ext cx="305027" cy="36575"/>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120" name="Shape 120"/>
            <p:cNvSpPr/>
            <p:nvPr/>
          </p:nvSpPr>
          <p:spPr>
            <a:xfrm>
              <a:off x="3962355" y="4540248"/>
              <a:ext cx="305027" cy="36575"/>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121" name="Shape 121"/>
            <p:cNvSpPr/>
            <p:nvPr/>
          </p:nvSpPr>
          <p:spPr>
            <a:xfrm>
              <a:off x="4267110" y="4540248"/>
              <a:ext cx="305027" cy="36575"/>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122" name="Shape 122"/>
            <p:cNvSpPr/>
            <p:nvPr/>
          </p:nvSpPr>
          <p:spPr>
            <a:xfrm>
              <a:off x="4571864" y="4540248"/>
              <a:ext cx="305027" cy="36575"/>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123" name="Shape 123"/>
            <p:cNvSpPr/>
            <p:nvPr/>
          </p:nvSpPr>
          <p:spPr>
            <a:xfrm>
              <a:off x="4876619" y="4540248"/>
              <a:ext cx="305027" cy="36575"/>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124" name="Shape 124"/>
            <p:cNvSpPr/>
            <p:nvPr/>
          </p:nvSpPr>
          <p:spPr>
            <a:xfrm>
              <a:off x="5181373" y="4540248"/>
              <a:ext cx="305027" cy="36575"/>
            </a:xfrm>
            <a:prstGeom prst="rect">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1081065899"/>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58"/>
        <p:cNvGrpSpPr/>
        <p:nvPr/>
      </p:nvGrpSpPr>
      <p:grpSpPr>
        <a:xfrm>
          <a:off x="0" y="0"/>
          <a:ext cx="0" cy="0"/>
          <a:chOff x="0" y="0"/>
          <a:chExt cx="0" cy="0"/>
        </a:xfrm>
      </p:grpSpPr>
      <p:sp>
        <p:nvSpPr>
          <p:cNvPr id="4259" name="Shape 4259"/>
          <p:cNvSpPr txBox="1">
            <a:spLocks noGrp="1"/>
          </p:cNvSpPr>
          <p:nvPr>
            <p:ph type="body" idx="1"/>
          </p:nvPr>
        </p:nvSpPr>
        <p:spPr>
          <a:xfrm>
            <a:off x="593386" y="282812"/>
            <a:ext cx="7957227" cy="457200"/>
          </a:xfrm>
          <a:prstGeom prst="rect">
            <a:avLst/>
          </a:prstGeom>
          <a:noFill/>
          <a:ln>
            <a:noFill/>
          </a:ln>
        </p:spPr>
        <p:txBody>
          <a:bodyPr lIns="0" tIns="0" rIns="0" bIns="0" anchor="ctr" anchorCtr="0">
            <a:noAutofit/>
          </a:bodyPr>
          <a:lstStyle/>
          <a:p>
            <a:pPr marL="0" marR="0" lvl="0" indent="0" algn="ctr" rtl="0">
              <a:lnSpc>
                <a:spcPct val="90000"/>
              </a:lnSpc>
              <a:spcBef>
                <a:spcPts val="0"/>
              </a:spcBef>
              <a:buClr>
                <a:schemeClr val="dk2"/>
              </a:buClr>
              <a:buSzPct val="25000"/>
              <a:buFont typeface="Arial"/>
              <a:buNone/>
            </a:pPr>
            <a:r>
              <a:rPr lang="en-US" sz="3000" b="0" i="0" u="none" strike="noStrike" cap="none" baseline="0">
                <a:solidFill>
                  <a:schemeClr val="dk2"/>
                </a:solidFill>
                <a:latin typeface="Lato"/>
                <a:ea typeface="Lato"/>
                <a:cs typeface="Lato"/>
                <a:sym typeface="Lato"/>
              </a:rPr>
              <a:t>Business Problem and Social Equity Goals</a:t>
            </a:r>
          </a:p>
        </p:txBody>
      </p:sp>
      <p:grpSp>
        <p:nvGrpSpPr>
          <p:cNvPr id="4261" name="Shape 4261"/>
          <p:cNvGrpSpPr/>
          <p:nvPr/>
        </p:nvGrpSpPr>
        <p:grpSpPr>
          <a:xfrm>
            <a:off x="4677317" y="2303361"/>
            <a:ext cx="4355178" cy="536778"/>
            <a:chOff x="1207421" y="2448289"/>
            <a:chExt cx="4355178" cy="536778"/>
          </a:xfrm>
        </p:grpSpPr>
        <p:sp>
          <p:nvSpPr>
            <p:cNvPr id="4262" name="Shape 4262"/>
            <p:cNvSpPr/>
            <p:nvPr/>
          </p:nvSpPr>
          <p:spPr>
            <a:xfrm>
              <a:off x="1207421" y="2450675"/>
              <a:ext cx="4126577" cy="534392"/>
            </a:xfrm>
            <a:prstGeom prst="rect">
              <a:avLst/>
            </a:prstGeom>
            <a:solidFill>
              <a:schemeClr val="accent2"/>
            </a:solidFill>
            <a:ln>
              <a:noFill/>
            </a:ln>
          </p:spPr>
          <p:txBody>
            <a:bodyPr lIns="91425" tIns="45700" rIns="91425" bIns="45700" anchor="t" anchorCtr="0">
              <a:noAutofit/>
            </a:bodyPr>
            <a:lstStyle/>
            <a:p>
              <a:pPr marL="0" marR="0" lvl="0" indent="0" algn="l" rtl="0">
                <a:spcBef>
                  <a:spcPts val="0"/>
                </a:spcBef>
                <a:buNone/>
              </a:pPr>
              <a:endParaRPr sz="1350" b="1" i="0" u="none" strike="noStrike" cap="none" baseline="0">
                <a:solidFill>
                  <a:schemeClr val="dk1"/>
                </a:solidFill>
                <a:latin typeface="Lato"/>
                <a:ea typeface="Lato"/>
                <a:cs typeface="Lato"/>
                <a:sym typeface="Lato"/>
              </a:endParaRPr>
            </a:p>
          </p:txBody>
        </p:sp>
        <p:sp>
          <p:nvSpPr>
            <p:cNvPr id="4263" name="Shape 4263"/>
            <p:cNvSpPr/>
            <p:nvPr/>
          </p:nvSpPr>
          <p:spPr>
            <a:xfrm>
              <a:off x="5029200" y="2448289"/>
              <a:ext cx="533399" cy="533399"/>
            </a:xfrm>
            <a:prstGeom prst="ellipse">
              <a:avLst/>
            </a:prstGeom>
            <a:solidFill>
              <a:schemeClr val="accent2"/>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1" i="0" u="none" strike="noStrike" cap="none" baseline="0">
                <a:solidFill>
                  <a:schemeClr val="lt1"/>
                </a:solidFill>
                <a:latin typeface="Lato"/>
                <a:ea typeface="Lato"/>
                <a:cs typeface="Lato"/>
                <a:sym typeface="Lato"/>
              </a:endParaRPr>
            </a:p>
          </p:txBody>
        </p:sp>
        <p:sp>
          <p:nvSpPr>
            <p:cNvPr id="4264" name="Shape 4264"/>
            <p:cNvSpPr txBox="1"/>
            <p:nvPr/>
          </p:nvSpPr>
          <p:spPr>
            <a:xfrm>
              <a:off x="5063796" y="2537497"/>
              <a:ext cx="472434" cy="327656"/>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2200" b="1" i="0" u="none" strike="noStrike" cap="none" baseline="0">
                  <a:solidFill>
                    <a:schemeClr val="lt1"/>
                  </a:solidFill>
                  <a:latin typeface="Lato"/>
                  <a:ea typeface="Lato"/>
                  <a:cs typeface="Lato"/>
                  <a:sym typeface="Lato"/>
                </a:rPr>
                <a:t>1</a:t>
              </a:r>
            </a:p>
          </p:txBody>
        </p:sp>
        <p:sp>
          <p:nvSpPr>
            <p:cNvPr id="4265" name="Shape 4265"/>
            <p:cNvSpPr txBox="1"/>
            <p:nvPr/>
          </p:nvSpPr>
          <p:spPr>
            <a:xfrm>
              <a:off x="1752600" y="2617359"/>
              <a:ext cx="2857499" cy="169277"/>
            </a:xfrm>
            <a:prstGeom prst="rect">
              <a:avLst/>
            </a:prstGeom>
            <a:noFill/>
            <a:ln>
              <a:noFill/>
            </a:ln>
          </p:spPr>
          <p:txBody>
            <a:bodyPr lIns="0" tIns="0" rIns="0" bIns="0" anchor="t" anchorCtr="0">
              <a:noAutofit/>
            </a:bodyPr>
            <a:lstStyle/>
            <a:p>
              <a:pPr marL="0" marR="0" lvl="0" indent="0" algn="l" rtl="0">
                <a:spcBef>
                  <a:spcPts val="0"/>
                </a:spcBef>
                <a:spcAft>
                  <a:spcPts val="1200"/>
                </a:spcAft>
                <a:buSzPct val="25000"/>
                <a:buNone/>
              </a:pPr>
              <a:r>
                <a:rPr lang="en-US" sz="1600" b="1">
                  <a:solidFill>
                    <a:schemeClr val="lt1"/>
                  </a:solidFill>
                  <a:latin typeface="Lato"/>
                  <a:ea typeface="Lato"/>
                  <a:cs typeface="Lato"/>
                  <a:sym typeface="Lato"/>
                </a:rPr>
                <a:t>Social Equity</a:t>
              </a:r>
              <a:endParaRPr lang="en-US" sz="1600" b="1" i="0" u="none" strike="noStrike" cap="none" baseline="0">
                <a:solidFill>
                  <a:schemeClr val="lt1"/>
                </a:solidFill>
                <a:latin typeface="Lato"/>
                <a:ea typeface="Lato"/>
                <a:cs typeface="Lato"/>
                <a:sym typeface="Lato"/>
              </a:endParaRPr>
            </a:p>
          </p:txBody>
        </p:sp>
      </p:grpSp>
      <p:grpSp>
        <p:nvGrpSpPr>
          <p:cNvPr id="4266" name="Shape 4266"/>
          <p:cNvGrpSpPr/>
          <p:nvPr/>
        </p:nvGrpSpPr>
        <p:grpSpPr>
          <a:xfrm>
            <a:off x="4677317" y="2837757"/>
            <a:ext cx="4062154" cy="534783"/>
            <a:chOff x="1207421" y="2982685"/>
            <a:chExt cx="4062154" cy="534783"/>
          </a:xfrm>
        </p:grpSpPr>
        <p:sp>
          <p:nvSpPr>
            <p:cNvPr id="4267" name="Shape 4267"/>
            <p:cNvSpPr/>
            <p:nvPr/>
          </p:nvSpPr>
          <p:spPr>
            <a:xfrm>
              <a:off x="1207421" y="2982685"/>
              <a:ext cx="3821778" cy="534392"/>
            </a:xfrm>
            <a:prstGeom prst="rect">
              <a:avLst/>
            </a:prstGeom>
            <a:solidFill>
              <a:schemeClr val="accent3"/>
            </a:solidFill>
            <a:ln>
              <a:noFill/>
            </a:ln>
          </p:spPr>
          <p:txBody>
            <a:bodyPr lIns="91425" tIns="45700" rIns="91425" bIns="45700" anchor="t" anchorCtr="0">
              <a:noAutofit/>
            </a:bodyPr>
            <a:lstStyle/>
            <a:p>
              <a:pPr marL="0" marR="0" lvl="0" indent="0" algn="l" rtl="0">
                <a:spcBef>
                  <a:spcPts val="0"/>
                </a:spcBef>
                <a:buNone/>
              </a:pPr>
              <a:endParaRPr sz="1350" b="1" i="0" u="none" strike="noStrike" cap="none" baseline="0">
                <a:solidFill>
                  <a:schemeClr val="dk1"/>
                </a:solidFill>
                <a:latin typeface="Lato"/>
                <a:ea typeface="Lato"/>
                <a:cs typeface="Lato"/>
                <a:sym typeface="Lato"/>
              </a:endParaRPr>
            </a:p>
          </p:txBody>
        </p:sp>
        <p:sp>
          <p:nvSpPr>
            <p:cNvPr id="4268" name="Shape 4268"/>
            <p:cNvSpPr/>
            <p:nvPr/>
          </p:nvSpPr>
          <p:spPr>
            <a:xfrm>
              <a:off x="4736176" y="2984069"/>
              <a:ext cx="533399" cy="533399"/>
            </a:xfrm>
            <a:prstGeom prst="ellipse">
              <a:avLst/>
            </a:prstGeom>
            <a:solidFill>
              <a:schemeClr val="accent3"/>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1" i="0" u="none" strike="noStrike" cap="none" baseline="0">
                <a:solidFill>
                  <a:schemeClr val="lt1"/>
                </a:solidFill>
                <a:latin typeface="Lato"/>
                <a:ea typeface="Lato"/>
                <a:cs typeface="Lato"/>
                <a:sym typeface="Lato"/>
              </a:endParaRPr>
            </a:p>
          </p:txBody>
        </p:sp>
        <p:sp>
          <p:nvSpPr>
            <p:cNvPr id="4269" name="Shape 4269"/>
            <p:cNvSpPr txBox="1"/>
            <p:nvPr/>
          </p:nvSpPr>
          <p:spPr>
            <a:xfrm>
              <a:off x="4768392" y="3089947"/>
              <a:ext cx="472434" cy="327656"/>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2200" b="1" i="0" u="none" strike="noStrike" cap="none" baseline="0">
                  <a:solidFill>
                    <a:schemeClr val="lt1"/>
                  </a:solidFill>
                  <a:latin typeface="Lato"/>
                  <a:ea typeface="Lato"/>
                  <a:cs typeface="Lato"/>
                  <a:sym typeface="Lato"/>
                </a:rPr>
                <a:t>2</a:t>
              </a:r>
            </a:p>
          </p:txBody>
        </p:sp>
        <p:sp>
          <p:nvSpPr>
            <p:cNvPr id="4270" name="Shape 4270"/>
            <p:cNvSpPr txBox="1"/>
            <p:nvPr/>
          </p:nvSpPr>
          <p:spPr>
            <a:xfrm>
              <a:off x="1752600" y="3137058"/>
              <a:ext cx="2546350" cy="194677"/>
            </a:xfrm>
            <a:prstGeom prst="rect">
              <a:avLst/>
            </a:prstGeom>
            <a:noFill/>
            <a:ln>
              <a:noFill/>
            </a:ln>
          </p:spPr>
          <p:txBody>
            <a:bodyPr lIns="0" tIns="0" rIns="0" bIns="0" anchor="t" anchorCtr="0">
              <a:noAutofit/>
            </a:bodyPr>
            <a:lstStyle/>
            <a:p>
              <a:pPr>
                <a:spcAft>
                  <a:spcPts val="1200"/>
                </a:spcAft>
                <a:buSzPct val="25000"/>
              </a:pPr>
              <a:r>
                <a:rPr lang="en-US" sz="1600" b="1" i="0" u="none" strike="noStrike" cap="none" baseline="0">
                  <a:solidFill>
                    <a:schemeClr val="lt1"/>
                  </a:solidFill>
                  <a:latin typeface="Lato"/>
                  <a:ea typeface="Lato"/>
                  <a:cs typeface="Lato"/>
                  <a:sym typeface="Lato"/>
                </a:rPr>
                <a:t>Targeted</a:t>
              </a:r>
              <a:r>
                <a:rPr lang="en-US" sz="1600" b="1">
                  <a:solidFill>
                    <a:schemeClr val="lt1"/>
                  </a:solidFill>
                  <a:latin typeface="Lato"/>
                  <a:ea typeface="Lato"/>
                  <a:cs typeface="Lato"/>
                  <a:sym typeface="Lato"/>
                </a:rPr>
                <a:t> </a:t>
              </a:r>
              <a:r>
                <a:rPr lang="en-US" sz="1600" b="1" i="0" u="none" strike="noStrike" cap="none" baseline="0">
                  <a:solidFill>
                    <a:schemeClr val="lt1"/>
                  </a:solidFill>
                  <a:latin typeface="Lato"/>
                  <a:ea typeface="Lato"/>
                  <a:cs typeface="Lato"/>
                  <a:sym typeface="Lato"/>
                </a:rPr>
                <a:t>Development</a:t>
              </a:r>
            </a:p>
          </p:txBody>
        </p:sp>
      </p:grpSp>
      <p:grpSp>
        <p:nvGrpSpPr>
          <p:cNvPr id="4271" name="Shape 4271"/>
          <p:cNvGrpSpPr/>
          <p:nvPr/>
        </p:nvGrpSpPr>
        <p:grpSpPr>
          <a:xfrm>
            <a:off x="4677317" y="3371402"/>
            <a:ext cx="3643054" cy="534392"/>
            <a:chOff x="1207421" y="3516330"/>
            <a:chExt cx="3643054" cy="534392"/>
          </a:xfrm>
        </p:grpSpPr>
        <p:sp>
          <p:nvSpPr>
            <p:cNvPr id="4272" name="Shape 4272"/>
            <p:cNvSpPr/>
            <p:nvPr/>
          </p:nvSpPr>
          <p:spPr>
            <a:xfrm>
              <a:off x="1207421" y="3516330"/>
              <a:ext cx="3402677" cy="534392"/>
            </a:xfrm>
            <a:prstGeom prst="rect">
              <a:avLst/>
            </a:prstGeom>
            <a:solidFill>
              <a:schemeClr val="accent4"/>
            </a:solidFill>
            <a:ln>
              <a:noFill/>
            </a:ln>
          </p:spPr>
          <p:txBody>
            <a:bodyPr lIns="91425" tIns="45700" rIns="91425" bIns="45700" anchor="t" anchorCtr="0">
              <a:noAutofit/>
            </a:bodyPr>
            <a:lstStyle/>
            <a:p>
              <a:pPr marL="0" marR="0" lvl="0" indent="0" algn="l" rtl="0">
                <a:spcBef>
                  <a:spcPts val="0"/>
                </a:spcBef>
                <a:buNone/>
              </a:pPr>
              <a:endParaRPr sz="1350" b="1" i="0" u="none" strike="noStrike" cap="none" baseline="0">
                <a:solidFill>
                  <a:schemeClr val="dk1"/>
                </a:solidFill>
                <a:latin typeface="Lato"/>
                <a:ea typeface="Lato"/>
                <a:cs typeface="Lato"/>
                <a:sym typeface="Lato"/>
              </a:endParaRPr>
            </a:p>
          </p:txBody>
        </p:sp>
        <p:sp>
          <p:nvSpPr>
            <p:cNvPr id="4273" name="Shape 4273"/>
            <p:cNvSpPr/>
            <p:nvPr/>
          </p:nvSpPr>
          <p:spPr>
            <a:xfrm>
              <a:off x="4317076" y="3516676"/>
              <a:ext cx="533399" cy="533399"/>
            </a:xfrm>
            <a:prstGeom prst="ellipse">
              <a:avLst/>
            </a:prstGeom>
            <a:solidFill>
              <a:schemeClr val="accent4"/>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1" i="0" u="none" strike="noStrike" cap="none" baseline="0">
                <a:solidFill>
                  <a:schemeClr val="lt1"/>
                </a:solidFill>
                <a:latin typeface="Lato"/>
                <a:ea typeface="Lato"/>
                <a:cs typeface="Lato"/>
                <a:sym typeface="Lato"/>
              </a:endParaRPr>
            </a:p>
          </p:txBody>
        </p:sp>
        <p:sp>
          <p:nvSpPr>
            <p:cNvPr id="4274" name="Shape 4274"/>
            <p:cNvSpPr txBox="1"/>
            <p:nvPr/>
          </p:nvSpPr>
          <p:spPr>
            <a:xfrm>
              <a:off x="4350085" y="3616996"/>
              <a:ext cx="472434" cy="327656"/>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2200" b="1" i="0" u="none" strike="noStrike" cap="none" baseline="0">
                  <a:solidFill>
                    <a:schemeClr val="lt1"/>
                  </a:solidFill>
                  <a:latin typeface="Lato"/>
                  <a:ea typeface="Lato"/>
                  <a:cs typeface="Lato"/>
                  <a:sym typeface="Lato"/>
                </a:rPr>
                <a:t>3</a:t>
              </a:r>
            </a:p>
          </p:txBody>
        </p:sp>
        <p:sp>
          <p:nvSpPr>
            <p:cNvPr id="4275" name="Shape 4275"/>
            <p:cNvSpPr txBox="1"/>
            <p:nvPr/>
          </p:nvSpPr>
          <p:spPr>
            <a:xfrm>
              <a:off x="1752599" y="3684160"/>
              <a:ext cx="2536521" cy="260391"/>
            </a:xfrm>
            <a:prstGeom prst="rect">
              <a:avLst/>
            </a:prstGeom>
            <a:noFill/>
            <a:ln>
              <a:noFill/>
            </a:ln>
          </p:spPr>
          <p:txBody>
            <a:bodyPr lIns="0" tIns="0" rIns="0" bIns="0" anchor="t" anchorCtr="0">
              <a:noAutofit/>
            </a:bodyPr>
            <a:lstStyle/>
            <a:p>
              <a:pPr>
                <a:spcAft>
                  <a:spcPts val="1200"/>
                </a:spcAft>
                <a:buSzPct val="25000"/>
              </a:pPr>
              <a:r>
                <a:rPr lang="en-US" sz="1600" b="1">
                  <a:solidFill>
                    <a:schemeClr val="lt1"/>
                  </a:solidFill>
                  <a:latin typeface="Lato"/>
                  <a:ea typeface="Lato"/>
                  <a:cs typeface="Lato"/>
                  <a:sym typeface="Lato"/>
                </a:rPr>
                <a:t>Employment Opportunities</a:t>
              </a:r>
              <a:endParaRPr lang="en-US" sz="1600" b="1" i="0" u="none" strike="noStrike" cap="none" baseline="0">
                <a:solidFill>
                  <a:schemeClr val="lt1"/>
                </a:solidFill>
                <a:latin typeface="Lato"/>
                <a:ea typeface="Lato"/>
                <a:cs typeface="Lato"/>
                <a:sym typeface="Lato"/>
              </a:endParaRPr>
            </a:p>
          </p:txBody>
        </p:sp>
      </p:grpSp>
      <p:grpSp>
        <p:nvGrpSpPr>
          <p:cNvPr id="4276" name="Shape 4276"/>
          <p:cNvGrpSpPr/>
          <p:nvPr/>
        </p:nvGrpSpPr>
        <p:grpSpPr>
          <a:xfrm>
            <a:off x="4677320" y="3902664"/>
            <a:ext cx="3185851" cy="534392"/>
            <a:chOff x="1207424" y="4047592"/>
            <a:chExt cx="3185851" cy="534392"/>
          </a:xfrm>
        </p:grpSpPr>
        <p:sp>
          <p:nvSpPr>
            <p:cNvPr id="4277" name="Shape 4277"/>
            <p:cNvSpPr/>
            <p:nvPr/>
          </p:nvSpPr>
          <p:spPr>
            <a:xfrm>
              <a:off x="1207424" y="4047592"/>
              <a:ext cx="2945476" cy="534392"/>
            </a:xfrm>
            <a:prstGeom prst="rect">
              <a:avLst/>
            </a:prstGeom>
            <a:solidFill>
              <a:schemeClr val="accent5"/>
            </a:solidFill>
            <a:ln>
              <a:noFill/>
            </a:ln>
          </p:spPr>
          <p:txBody>
            <a:bodyPr lIns="91425" tIns="45700" rIns="91425" bIns="45700" anchor="t" anchorCtr="0">
              <a:noAutofit/>
            </a:bodyPr>
            <a:lstStyle/>
            <a:p>
              <a:pPr marL="0" marR="0" lvl="0" indent="0" algn="l" rtl="0">
                <a:spcBef>
                  <a:spcPts val="0"/>
                </a:spcBef>
                <a:buNone/>
              </a:pPr>
              <a:endParaRPr sz="1350" b="1" i="0" u="none" strike="noStrike" cap="none" baseline="0">
                <a:solidFill>
                  <a:schemeClr val="dk1"/>
                </a:solidFill>
                <a:latin typeface="Lato"/>
                <a:ea typeface="Lato"/>
                <a:cs typeface="Lato"/>
                <a:sym typeface="Lato"/>
              </a:endParaRPr>
            </a:p>
          </p:txBody>
        </p:sp>
        <p:sp>
          <p:nvSpPr>
            <p:cNvPr id="4278" name="Shape 4278"/>
            <p:cNvSpPr/>
            <p:nvPr/>
          </p:nvSpPr>
          <p:spPr>
            <a:xfrm>
              <a:off x="3859876" y="4047694"/>
              <a:ext cx="533399" cy="533399"/>
            </a:xfrm>
            <a:prstGeom prst="ellipse">
              <a:avLst/>
            </a:prstGeom>
            <a:solidFill>
              <a:schemeClr val="accent5"/>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1" i="0" u="none" strike="noStrike" cap="none" baseline="0">
                <a:solidFill>
                  <a:schemeClr val="lt1"/>
                </a:solidFill>
                <a:latin typeface="Lato"/>
                <a:ea typeface="Lato"/>
                <a:cs typeface="Lato"/>
                <a:sym typeface="Lato"/>
              </a:endParaRPr>
            </a:p>
          </p:txBody>
        </p:sp>
        <p:sp>
          <p:nvSpPr>
            <p:cNvPr id="4279" name="Shape 4279"/>
            <p:cNvSpPr txBox="1"/>
            <p:nvPr/>
          </p:nvSpPr>
          <p:spPr>
            <a:xfrm>
              <a:off x="3891296" y="4150396"/>
              <a:ext cx="472434" cy="327656"/>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2200" b="1" i="0" u="none" strike="noStrike" cap="none" baseline="0">
                  <a:solidFill>
                    <a:schemeClr val="lt1"/>
                  </a:solidFill>
                  <a:latin typeface="Lato"/>
                  <a:ea typeface="Lato"/>
                  <a:cs typeface="Lato"/>
                  <a:sym typeface="Lato"/>
                </a:rPr>
                <a:t>4</a:t>
              </a:r>
            </a:p>
          </p:txBody>
        </p:sp>
        <p:sp>
          <p:nvSpPr>
            <p:cNvPr id="4280" name="Shape 4280"/>
            <p:cNvSpPr txBox="1"/>
            <p:nvPr/>
          </p:nvSpPr>
          <p:spPr>
            <a:xfrm>
              <a:off x="1741570" y="4188646"/>
              <a:ext cx="2400300" cy="251156"/>
            </a:xfrm>
            <a:prstGeom prst="rect">
              <a:avLst/>
            </a:prstGeom>
            <a:noFill/>
            <a:ln>
              <a:noFill/>
            </a:ln>
          </p:spPr>
          <p:txBody>
            <a:bodyPr lIns="0" tIns="0" rIns="0" bIns="0" anchor="t" anchorCtr="0">
              <a:noAutofit/>
            </a:bodyPr>
            <a:lstStyle/>
            <a:p>
              <a:pPr>
                <a:spcAft>
                  <a:spcPts val="1200"/>
                </a:spcAft>
                <a:buSzPct val="25000"/>
              </a:pPr>
              <a:r>
                <a:rPr lang="en-US" sz="1600" b="1">
                  <a:solidFill>
                    <a:schemeClr val="lt1"/>
                  </a:solidFill>
                  <a:latin typeface="Lato"/>
                  <a:ea typeface="Lato"/>
                  <a:cs typeface="Lato"/>
                  <a:sym typeface="Lato"/>
                </a:rPr>
                <a:t>Economic Prosperity</a:t>
              </a:r>
              <a:endParaRPr lang="en-US" sz="1600" b="1" i="0" u="none" strike="noStrike" cap="none" baseline="0">
                <a:solidFill>
                  <a:schemeClr val="lt1"/>
                </a:solidFill>
                <a:latin typeface="Lato"/>
                <a:ea typeface="Lato"/>
                <a:cs typeface="Lato"/>
                <a:sym typeface="Lato"/>
              </a:endParaRPr>
            </a:p>
          </p:txBody>
        </p:sp>
      </p:grpSp>
      <p:sp>
        <p:nvSpPr>
          <p:cNvPr id="4281" name="Shape 4281"/>
          <p:cNvSpPr txBox="1"/>
          <p:nvPr/>
        </p:nvSpPr>
        <p:spPr>
          <a:xfrm>
            <a:off x="340107" y="2230288"/>
            <a:ext cx="3507656" cy="2712163"/>
          </a:xfrm>
          <a:prstGeom prst="rect">
            <a:avLst/>
          </a:prstGeom>
          <a:noFill/>
          <a:ln>
            <a:noFill/>
          </a:ln>
        </p:spPr>
        <p:txBody>
          <a:bodyPr lIns="0" tIns="0" rIns="0" bIns="0" anchor="t" anchorCtr="0">
            <a:noAutofit/>
          </a:bodyPr>
          <a:lstStyle/>
          <a:p>
            <a:pPr>
              <a:lnSpc>
                <a:spcPct val="120000"/>
              </a:lnSpc>
              <a:spcAft>
                <a:spcPts val="600"/>
              </a:spcAft>
              <a:buSzPct val="25000"/>
            </a:pPr>
            <a:r>
              <a:rPr lang="en-US" sz="1800">
                <a:solidFill>
                  <a:srgbClr val="464646"/>
                </a:solidFill>
                <a:latin typeface="Lato"/>
                <a:ea typeface="Lato"/>
                <a:cs typeface="Lato"/>
              </a:rPr>
              <a:t>Government of Canada wants to fund construction and renovation projects </a:t>
            </a:r>
            <a:r>
              <a:rPr lang="en-US" sz="1800" i="1">
                <a:solidFill>
                  <a:srgbClr val="464646"/>
                </a:solidFill>
                <a:latin typeface="Lato"/>
                <a:ea typeface="Lato"/>
                <a:cs typeface="Lato"/>
              </a:rPr>
              <a:t>but</a:t>
            </a:r>
            <a:r>
              <a:rPr lang="en-US" sz="1800">
                <a:solidFill>
                  <a:srgbClr val="464646"/>
                </a:solidFill>
                <a:latin typeface="Lato"/>
                <a:ea typeface="Lato"/>
                <a:cs typeface="Lato"/>
              </a:rPr>
              <a:t> don’t know which geographic areas need more attention to increase social equity.</a:t>
            </a:r>
          </a:p>
          <a:p>
            <a:pPr>
              <a:lnSpc>
                <a:spcPct val="120000"/>
              </a:lnSpc>
              <a:spcAft>
                <a:spcPts val="600"/>
              </a:spcAft>
              <a:buSzPct val="25000"/>
            </a:pPr>
            <a:endParaRPr lang="en-US" sz="1700">
              <a:solidFill>
                <a:srgbClr val="464646"/>
              </a:solidFill>
              <a:latin typeface="Lato"/>
              <a:ea typeface="Lato"/>
              <a:cs typeface="Lato"/>
            </a:endParaRPr>
          </a:p>
        </p:txBody>
      </p:sp>
      <p:sp>
        <p:nvSpPr>
          <p:cNvPr id="4282" name="Shape 4282"/>
          <p:cNvSpPr txBox="1"/>
          <p:nvPr/>
        </p:nvSpPr>
        <p:spPr>
          <a:xfrm>
            <a:off x="340107" y="1431094"/>
            <a:ext cx="3105390" cy="266699"/>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2400" b="1" i="0" u="none" strike="noStrike" cap="none" baseline="0">
                <a:solidFill>
                  <a:schemeClr val="dk2"/>
                </a:solidFill>
                <a:latin typeface="Lato"/>
                <a:ea typeface="Lato"/>
                <a:cs typeface="Lato"/>
                <a:sym typeface="Lato"/>
              </a:rPr>
              <a:t>Business Problem</a:t>
            </a:r>
          </a:p>
        </p:txBody>
      </p:sp>
      <p:grpSp>
        <p:nvGrpSpPr>
          <p:cNvPr id="4283" name="Shape 4283"/>
          <p:cNvGrpSpPr/>
          <p:nvPr/>
        </p:nvGrpSpPr>
        <p:grpSpPr>
          <a:xfrm>
            <a:off x="4071385" y="1502527"/>
            <a:ext cx="1124582" cy="2970482"/>
            <a:chOff x="0" y="0"/>
            <a:chExt cx="2986926" cy="7889694"/>
          </a:xfrm>
        </p:grpSpPr>
        <p:sp>
          <p:nvSpPr>
            <p:cNvPr id="4284" name="Shape 4284"/>
            <p:cNvSpPr/>
            <p:nvPr/>
          </p:nvSpPr>
          <p:spPr>
            <a:xfrm>
              <a:off x="0" y="0"/>
              <a:ext cx="2986926" cy="7889694"/>
            </a:xfrm>
            <a:custGeom>
              <a:avLst/>
              <a:gdLst/>
              <a:ahLst/>
              <a:cxnLst/>
              <a:rect l="0" t="0" r="0" b="0"/>
              <a:pathLst>
                <a:path w="120000" h="120000" extrusionOk="0">
                  <a:moveTo>
                    <a:pt x="60000" y="18695"/>
                  </a:moveTo>
                  <a:cubicBezTo>
                    <a:pt x="51838" y="18695"/>
                    <a:pt x="45227" y="16189"/>
                    <a:pt x="45227" y="13100"/>
                  </a:cubicBezTo>
                  <a:cubicBezTo>
                    <a:pt x="45227" y="10011"/>
                    <a:pt x="51838" y="7511"/>
                    <a:pt x="60000" y="7511"/>
                  </a:cubicBezTo>
                  <a:cubicBezTo>
                    <a:pt x="68161" y="7511"/>
                    <a:pt x="74772" y="10011"/>
                    <a:pt x="74772" y="13100"/>
                  </a:cubicBezTo>
                  <a:cubicBezTo>
                    <a:pt x="74772" y="16189"/>
                    <a:pt x="68161" y="18695"/>
                    <a:pt x="60000" y="18695"/>
                  </a:cubicBezTo>
                  <a:close/>
                  <a:moveTo>
                    <a:pt x="120000" y="22717"/>
                  </a:moveTo>
                  <a:cubicBezTo>
                    <a:pt x="120000" y="10172"/>
                    <a:pt x="93138" y="0"/>
                    <a:pt x="60000" y="0"/>
                  </a:cubicBezTo>
                  <a:cubicBezTo>
                    <a:pt x="26861" y="0"/>
                    <a:pt x="0" y="10172"/>
                    <a:pt x="0" y="22717"/>
                  </a:cubicBezTo>
                  <a:cubicBezTo>
                    <a:pt x="0" y="32957"/>
                    <a:pt x="17900" y="41613"/>
                    <a:pt x="42500" y="44446"/>
                  </a:cubicBezTo>
                  <a:lnTo>
                    <a:pt x="44083" y="107454"/>
                  </a:lnTo>
                  <a:cubicBezTo>
                    <a:pt x="44083" y="107454"/>
                    <a:pt x="44072" y="109688"/>
                    <a:pt x="46616" y="112127"/>
                  </a:cubicBezTo>
                  <a:cubicBezTo>
                    <a:pt x="50372" y="115727"/>
                    <a:pt x="57800" y="120005"/>
                    <a:pt x="63533" y="120000"/>
                  </a:cubicBezTo>
                  <a:cubicBezTo>
                    <a:pt x="68072" y="119994"/>
                    <a:pt x="74150" y="116960"/>
                    <a:pt x="77438" y="113999"/>
                  </a:cubicBezTo>
                  <a:cubicBezTo>
                    <a:pt x="80383" y="111349"/>
                    <a:pt x="80794" y="108732"/>
                    <a:pt x="80794" y="108732"/>
                  </a:cubicBezTo>
                  <a:lnTo>
                    <a:pt x="73155" y="105916"/>
                  </a:lnTo>
                  <a:lnTo>
                    <a:pt x="80794" y="104377"/>
                  </a:lnTo>
                  <a:lnTo>
                    <a:pt x="75433" y="102310"/>
                  </a:lnTo>
                  <a:lnTo>
                    <a:pt x="80200" y="100654"/>
                  </a:lnTo>
                  <a:cubicBezTo>
                    <a:pt x="80200" y="100654"/>
                    <a:pt x="77050" y="99326"/>
                    <a:pt x="74822" y="98215"/>
                  </a:cubicBezTo>
                  <a:cubicBezTo>
                    <a:pt x="73661" y="97637"/>
                    <a:pt x="73650" y="96787"/>
                    <a:pt x="73650" y="96787"/>
                  </a:cubicBezTo>
                  <a:lnTo>
                    <a:pt x="80000" y="93293"/>
                  </a:lnTo>
                  <a:lnTo>
                    <a:pt x="80300" y="91415"/>
                  </a:lnTo>
                  <a:lnTo>
                    <a:pt x="72855" y="87548"/>
                  </a:lnTo>
                  <a:lnTo>
                    <a:pt x="80794" y="85292"/>
                  </a:lnTo>
                  <a:lnTo>
                    <a:pt x="80100" y="81275"/>
                  </a:lnTo>
                  <a:lnTo>
                    <a:pt x="74344" y="78986"/>
                  </a:lnTo>
                  <a:lnTo>
                    <a:pt x="79900" y="76959"/>
                  </a:lnTo>
                  <a:lnTo>
                    <a:pt x="80000" y="69258"/>
                  </a:lnTo>
                  <a:lnTo>
                    <a:pt x="74744" y="67153"/>
                  </a:lnTo>
                  <a:lnTo>
                    <a:pt x="79605" y="64825"/>
                  </a:lnTo>
                  <a:lnTo>
                    <a:pt x="79261" y="49474"/>
                  </a:lnTo>
                  <a:cubicBezTo>
                    <a:pt x="79455" y="49480"/>
                    <a:pt x="79650" y="49485"/>
                    <a:pt x="79850" y="49485"/>
                  </a:cubicBezTo>
                  <a:cubicBezTo>
                    <a:pt x="83300" y="49485"/>
                    <a:pt x="86100" y="48424"/>
                    <a:pt x="86100" y="47118"/>
                  </a:cubicBezTo>
                  <a:cubicBezTo>
                    <a:pt x="86100" y="45813"/>
                    <a:pt x="83300" y="44752"/>
                    <a:pt x="79850" y="44752"/>
                  </a:cubicBezTo>
                  <a:cubicBezTo>
                    <a:pt x="79616" y="44752"/>
                    <a:pt x="79383" y="44757"/>
                    <a:pt x="79155" y="44768"/>
                  </a:cubicBezTo>
                  <a:lnTo>
                    <a:pt x="79144" y="44252"/>
                  </a:lnTo>
                  <a:cubicBezTo>
                    <a:pt x="102894" y="41224"/>
                    <a:pt x="120000" y="32723"/>
                    <a:pt x="120000" y="22717"/>
                  </a:cubicBezTo>
                  <a:close/>
                </a:path>
              </a:pathLst>
            </a:custGeom>
            <a:solidFill>
              <a:schemeClr val="accent1"/>
            </a:solidFill>
            <a:ln>
              <a:noFill/>
            </a:ln>
          </p:spPr>
          <p:txBody>
            <a:bodyPr lIns="38100" tIns="38100" rIns="38100" bIns="38100" anchor="ctr" anchorCtr="0">
              <a:noAutofit/>
            </a:bodyPr>
            <a:lstStyle/>
            <a:p>
              <a:pPr marL="0" marR="0" lvl="0" indent="0" algn="ctr" rtl="0">
                <a:spcBef>
                  <a:spcPts val="0"/>
                </a:spcBef>
                <a:buNone/>
              </a:pPr>
              <a:endParaRPr sz="5000" b="0" i="0" u="none" strike="noStrike" cap="none" baseline="0">
                <a:solidFill>
                  <a:schemeClr val="dk1"/>
                </a:solidFill>
                <a:latin typeface="Calibri"/>
                <a:ea typeface="Calibri"/>
                <a:cs typeface="Calibri"/>
                <a:sym typeface="Calibri"/>
              </a:endParaRPr>
            </a:p>
          </p:txBody>
        </p:sp>
        <p:sp>
          <p:nvSpPr>
            <p:cNvPr id="4285" name="Shape 4285"/>
            <p:cNvSpPr/>
            <p:nvPr/>
          </p:nvSpPr>
          <p:spPr>
            <a:xfrm>
              <a:off x="1460500" y="2908300"/>
              <a:ext cx="170780" cy="4901263"/>
            </a:xfrm>
            <a:custGeom>
              <a:avLst/>
              <a:gdLst/>
              <a:ahLst/>
              <a:cxnLst/>
              <a:rect l="0" t="0" r="0" b="0"/>
              <a:pathLst>
                <a:path w="120000" h="120000" extrusionOk="0">
                  <a:moveTo>
                    <a:pt x="0" y="0"/>
                  </a:moveTo>
                  <a:lnTo>
                    <a:pt x="90072" y="0"/>
                  </a:lnTo>
                  <a:lnTo>
                    <a:pt x="120000" y="118324"/>
                  </a:lnTo>
                  <a:cubicBezTo>
                    <a:pt x="120000" y="118324"/>
                    <a:pt x="115011" y="120244"/>
                    <a:pt x="72594" y="119972"/>
                  </a:cubicBezTo>
                  <a:cubicBezTo>
                    <a:pt x="38350" y="119749"/>
                    <a:pt x="35305" y="117606"/>
                    <a:pt x="35305" y="117606"/>
                  </a:cubicBezTo>
                  <a:cubicBezTo>
                    <a:pt x="35305" y="117606"/>
                    <a:pt x="0" y="0"/>
                    <a:pt x="0" y="0"/>
                  </a:cubicBezTo>
                  <a:close/>
                </a:path>
              </a:pathLst>
            </a:custGeom>
            <a:solidFill>
              <a:srgbClr val="6AB4E4"/>
            </a:solidFill>
            <a:ln>
              <a:noFill/>
            </a:ln>
          </p:spPr>
          <p:txBody>
            <a:bodyPr lIns="38100" tIns="38100" rIns="38100" bIns="38100" anchor="ctr" anchorCtr="0">
              <a:noAutofit/>
            </a:bodyPr>
            <a:lstStyle/>
            <a:p>
              <a:pPr marL="0" marR="0" lvl="0" indent="0" algn="ctr" rtl="0">
                <a:spcBef>
                  <a:spcPts val="0"/>
                </a:spcBef>
                <a:buNone/>
              </a:pPr>
              <a:endParaRPr sz="5000" b="0" i="0" u="none" strike="noStrike" cap="none" baseline="0">
                <a:solidFill>
                  <a:schemeClr val="dk1"/>
                </a:solidFill>
                <a:latin typeface="Calibri"/>
                <a:ea typeface="Calibri"/>
                <a:cs typeface="Calibri"/>
                <a:sym typeface="Calibri"/>
              </a:endParaRPr>
            </a:p>
          </p:txBody>
        </p:sp>
        <p:sp>
          <p:nvSpPr>
            <p:cNvPr id="4286" name="Shape 4286"/>
            <p:cNvSpPr/>
            <p:nvPr/>
          </p:nvSpPr>
          <p:spPr>
            <a:xfrm>
              <a:off x="1651000" y="2921000"/>
              <a:ext cx="82885" cy="4785737"/>
            </a:xfrm>
            <a:custGeom>
              <a:avLst/>
              <a:gdLst/>
              <a:ahLst/>
              <a:cxnLst/>
              <a:rect l="0" t="0" r="0" b="0"/>
              <a:pathLst>
                <a:path w="120000" h="120000" extrusionOk="0">
                  <a:moveTo>
                    <a:pt x="0" y="0"/>
                  </a:moveTo>
                  <a:lnTo>
                    <a:pt x="59746" y="188"/>
                  </a:lnTo>
                  <a:lnTo>
                    <a:pt x="119943" y="117893"/>
                  </a:lnTo>
                  <a:cubicBezTo>
                    <a:pt x="119943" y="117893"/>
                    <a:pt x="121507" y="119583"/>
                    <a:pt x="107832" y="119938"/>
                  </a:cubicBezTo>
                  <a:cubicBezTo>
                    <a:pt x="104215" y="120033"/>
                    <a:pt x="86911" y="120011"/>
                    <a:pt x="81770" y="119938"/>
                  </a:cubicBezTo>
                  <a:cubicBezTo>
                    <a:pt x="64174" y="119699"/>
                    <a:pt x="59971" y="118438"/>
                    <a:pt x="59971" y="118438"/>
                  </a:cubicBezTo>
                  <a:cubicBezTo>
                    <a:pt x="59971" y="118438"/>
                    <a:pt x="0" y="0"/>
                    <a:pt x="0" y="0"/>
                  </a:cubicBezTo>
                  <a:close/>
                </a:path>
              </a:pathLst>
            </a:custGeom>
            <a:solidFill>
              <a:srgbClr val="6AB4E4"/>
            </a:solidFill>
            <a:ln>
              <a:noFill/>
            </a:ln>
          </p:spPr>
          <p:txBody>
            <a:bodyPr lIns="38100" tIns="38100" rIns="38100" bIns="38100" anchor="ctr" anchorCtr="0">
              <a:noAutofit/>
            </a:bodyPr>
            <a:lstStyle/>
            <a:p>
              <a:pPr marL="0" marR="0" lvl="0" indent="0" algn="ctr" rtl="0">
                <a:spcBef>
                  <a:spcPts val="0"/>
                </a:spcBef>
                <a:buNone/>
              </a:pPr>
              <a:endParaRPr sz="5000" b="0" i="0" u="none" strike="noStrike" cap="none" baseline="0">
                <a:solidFill>
                  <a:schemeClr val="dk1"/>
                </a:solidFill>
                <a:latin typeface="Calibri"/>
                <a:ea typeface="Calibri"/>
                <a:cs typeface="Calibri"/>
                <a:sym typeface="Calibri"/>
              </a:endParaRPr>
            </a:p>
          </p:txBody>
        </p:sp>
      </p:grpSp>
      <p:sp>
        <p:nvSpPr>
          <p:cNvPr id="29" name="Shape 4282">
            <a:extLst>
              <a:ext uri="{FF2B5EF4-FFF2-40B4-BE49-F238E27FC236}">
                <a16:creationId xmlns:a16="http://schemas.microsoft.com/office/drawing/2014/main" id="{BA0517A0-BD00-42E3-B475-656CD4F5364E}"/>
              </a:ext>
            </a:extLst>
          </p:cNvPr>
          <p:cNvSpPr txBox="1"/>
          <p:nvPr/>
        </p:nvSpPr>
        <p:spPr>
          <a:xfrm>
            <a:off x="6340205" y="1413070"/>
            <a:ext cx="1014652" cy="381551"/>
          </a:xfrm>
          <a:prstGeom prst="rect">
            <a:avLst/>
          </a:prstGeom>
          <a:noFill/>
          <a:ln>
            <a:noFill/>
          </a:ln>
        </p:spPr>
        <p:txBody>
          <a:bodyPr lIns="0" tIns="0" rIns="0" bIns="0" anchor="t" anchorCtr="0">
            <a:noAutofit/>
          </a:bodyPr>
          <a:lstStyle/>
          <a:p>
            <a:pPr marL="0" marR="0" lvl="0" indent="0" algn="just" rtl="0">
              <a:spcBef>
                <a:spcPts val="0"/>
              </a:spcBef>
              <a:buSzPct val="25000"/>
              <a:buNone/>
            </a:pPr>
            <a:r>
              <a:rPr lang="en-US" sz="2400" b="1" i="0" u="none" strike="noStrike" cap="none" baseline="0">
                <a:solidFill>
                  <a:schemeClr val="dk2"/>
                </a:solidFill>
                <a:latin typeface="Lato"/>
                <a:ea typeface="Lato"/>
                <a:cs typeface="Lato"/>
                <a:sym typeface="Lato"/>
              </a:rPr>
              <a:t>Goals</a:t>
            </a:r>
            <a:endParaRPr lang="en-US" sz="2000" b="1" i="0" u="none" strike="noStrike" cap="none" baseline="0">
              <a:solidFill>
                <a:schemeClr val="dk2"/>
              </a:solidFill>
              <a:latin typeface="Lato"/>
              <a:ea typeface="Lato"/>
              <a:cs typeface="Lato"/>
              <a:sym typeface="Lato"/>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grpSp>
        <p:nvGrpSpPr>
          <p:cNvPr id="701" name="Shape 701"/>
          <p:cNvGrpSpPr/>
          <p:nvPr/>
        </p:nvGrpSpPr>
        <p:grpSpPr>
          <a:xfrm>
            <a:off x="7257041" y="1832127"/>
            <a:ext cx="61200" cy="450849"/>
            <a:chOff x="7834313" y="1983104"/>
            <a:chExt cx="61200" cy="450849"/>
          </a:xfrm>
        </p:grpSpPr>
        <p:cxnSp>
          <p:nvCxnSpPr>
            <p:cNvPr id="702" name="Shape 702"/>
            <p:cNvCxnSpPr/>
            <p:nvPr/>
          </p:nvCxnSpPr>
          <p:spPr>
            <a:xfrm rot="10800000">
              <a:off x="7864913" y="1983104"/>
              <a:ext cx="0" cy="389649"/>
            </a:xfrm>
            <a:prstGeom prst="straightConnector1">
              <a:avLst/>
            </a:prstGeom>
            <a:noFill/>
            <a:ln w="12700" cap="flat" cmpd="sng">
              <a:solidFill>
                <a:srgbClr val="BFBFBF"/>
              </a:solidFill>
              <a:prstDash val="solid"/>
              <a:miter/>
              <a:headEnd type="none" w="med" len="med"/>
              <a:tailEnd type="none" w="med" len="med"/>
            </a:ln>
          </p:spPr>
        </p:cxnSp>
        <p:sp>
          <p:nvSpPr>
            <p:cNvPr id="703" name="Shape 703"/>
            <p:cNvSpPr/>
            <p:nvPr/>
          </p:nvSpPr>
          <p:spPr>
            <a:xfrm rot="10800000">
              <a:off x="7834313" y="2372753"/>
              <a:ext cx="61200" cy="61200"/>
            </a:xfrm>
            <a:prstGeom prst="ellipse">
              <a:avLst/>
            </a:prstGeom>
            <a:solidFill>
              <a:schemeClr val="lt1"/>
            </a:solidFill>
            <a:ln w="12700" cap="flat" cmpd="sng">
              <a:solidFill>
                <a:srgbClr val="BFBFB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grpSp>
      <p:sp>
        <p:nvSpPr>
          <p:cNvPr id="666" name="Shape 666"/>
          <p:cNvSpPr txBox="1">
            <a:spLocks noGrp="1"/>
          </p:cNvSpPr>
          <p:nvPr>
            <p:ph type="body" idx="1"/>
          </p:nvPr>
        </p:nvSpPr>
        <p:spPr>
          <a:xfrm>
            <a:off x="593387" y="480914"/>
            <a:ext cx="7957227" cy="457200"/>
          </a:xfrm>
          <a:prstGeom prst="rect">
            <a:avLst/>
          </a:prstGeom>
          <a:noFill/>
          <a:ln>
            <a:noFill/>
          </a:ln>
        </p:spPr>
        <p:txBody>
          <a:bodyPr lIns="0" tIns="0" rIns="0" bIns="0" anchor="ctr" anchorCtr="0">
            <a:noAutofit/>
          </a:bodyPr>
          <a:lstStyle/>
          <a:p>
            <a:pPr marL="0" marR="0" lvl="0" indent="0" algn="ctr" rtl="0">
              <a:lnSpc>
                <a:spcPct val="90000"/>
              </a:lnSpc>
              <a:spcBef>
                <a:spcPts val="0"/>
              </a:spcBef>
              <a:buClr>
                <a:schemeClr val="dk2"/>
              </a:buClr>
              <a:buSzPct val="25000"/>
              <a:buFont typeface="Arial"/>
              <a:buNone/>
            </a:pPr>
            <a:r>
              <a:rPr lang="en-US" sz="3000" b="0" i="0" u="none" strike="noStrike" cap="none" baseline="0">
                <a:solidFill>
                  <a:schemeClr val="dk2"/>
                </a:solidFill>
                <a:latin typeface="Lato"/>
                <a:ea typeface="Lato"/>
                <a:cs typeface="Lato"/>
                <a:sym typeface="Lato"/>
              </a:rPr>
              <a:t>Our Strategy</a:t>
            </a:r>
          </a:p>
        </p:txBody>
      </p:sp>
      <p:grpSp>
        <p:nvGrpSpPr>
          <p:cNvPr id="668" name="Shape 668"/>
          <p:cNvGrpSpPr/>
          <p:nvPr/>
        </p:nvGrpSpPr>
        <p:grpSpPr>
          <a:xfrm rot="2700000">
            <a:off x="6776566" y="988015"/>
            <a:ext cx="671473" cy="1215581"/>
            <a:chOff x="4048125" y="660400"/>
            <a:chExt cx="1046163" cy="1893888"/>
          </a:xfrm>
        </p:grpSpPr>
        <p:sp>
          <p:nvSpPr>
            <p:cNvPr id="669" name="Shape 669"/>
            <p:cNvSpPr/>
            <p:nvPr/>
          </p:nvSpPr>
          <p:spPr>
            <a:xfrm>
              <a:off x="4048125" y="1368425"/>
              <a:ext cx="201613" cy="447674"/>
            </a:xfrm>
            <a:custGeom>
              <a:avLst/>
              <a:gdLst/>
              <a:ahLst/>
              <a:cxnLst/>
              <a:rect l="0" t="0" r="0" b="0"/>
              <a:pathLst>
                <a:path w="120000" h="120000" extrusionOk="0">
                  <a:moveTo>
                    <a:pt x="0" y="32536"/>
                  </a:moveTo>
                  <a:cubicBezTo>
                    <a:pt x="120000" y="0"/>
                    <a:pt x="120000" y="0"/>
                    <a:pt x="120000" y="0"/>
                  </a:cubicBezTo>
                  <a:cubicBezTo>
                    <a:pt x="114827" y="74752"/>
                    <a:pt x="114827" y="74752"/>
                    <a:pt x="114827" y="74752"/>
                  </a:cubicBezTo>
                  <a:cubicBezTo>
                    <a:pt x="114827" y="74752"/>
                    <a:pt x="98017" y="83148"/>
                    <a:pt x="82500" y="93527"/>
                  </a:cubicBezTo>
                  <a:cubicBezTo>
                    <a:pt x="68793" y="102740"/>
                    <a:pt x="53017" y="120000"/>
                    <a:pt x="53017" y="120000"/>
                  </a:cubicBezTo>
                  <a:cubicBezTo>
                    <a:pt x="15258" y="112653"/>
                    <a:pt x="15258" y="112653"/>
                    <a:pt x="15258" y="112653"/>
                  </a:cubicBezTo>
                  <a:lnTo>
                    <a:pt x="0" y="32536"/>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670" name="Shape 670"/>
            <p:cNvSpPr/>
            <p:nvPr/>
          </p:nvSpPr>
          <p:spPr>
            <a:xfrm>
              <a:off x="4892675" y="1368425"/>
              <a:ext cx="201613" cy="447674"/>
            </a:xfrm>
            <a:custGeom>
              <a:avLst/>
              <a:gdLst/>
              <a:ahLst/>
              <a:cxnLst/>
              <a:rect l="0" t="0" r="0" b="0"/>
              <a:pathLst>
                <a:path w="120000" h="120000" extrusionOk="0">
                  <a:moveTo>
                    <a:pt x="120000" y="32536"/>
                  </a:moveTo>
                  <a:cubicBezTo>
                    <a:pt x="0" y="0"/>
                    <a:pt x="0" y="0"/>
                    <a:pt x="0" y="0"/>
                  </a:cubicBezTo>
                  <a:cubicBezTo>
                    <a:pt x="5172" y="74752"/>
                    <a:pt x="5172" y="74752"/>
                    <a:pt x="5172" y="74752"/>
                  </a:cubicBezTo>
                  <a:cubicBezTo>
                    <a:pt x="5172" y="74752"/>
                    <a:pt x="21982" y="83148"/>
                    <a:pt x="37500" y="93527"/>
                  </a:cubicBezTo>
                  <a:cubicBezTo>
                    <a:pt x="51206" y="102740"/>
                    <a:pt x="66982" y="120000"/>
                    <a:pt x="66982" y="120000"/>
                  </a:cubicBezTo>
                  <a:cubicBezTo>
                    <a:pt x="104741" y="112653"/>
                    <a:pt x="104741" y="112653"/>
                    <a:pt x="104741" y="112653"/>
                  </a:cubicBezTo>
                  <a:lnTo>
                    <a:pt x="120000" y="32536"/>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671" name="Shape 671"/>
            <p:cNvSpPr/>
            <p:nvPr/>
          </p:nvSpPr>
          <p:spPr>
            <a:xfrm>
              <a:off x="4249737" y="1679575"/>
              <a:ext cx="322263" cy="106362"/>
            </a:xfrm>
            <a:custGeom>
              <a:avLst/>
              <a:gdLst/>
              <a:ahLst/>
              <a:cxnLst/>
              <a:rect l="0" t="0" r="0" b="0"/>
              <a:pathLst>
                <a:path w="120000" h="120000" extrusionOk="0">
                  <a:moveTo>
                    <a:pt x="33983" y="90243"/>
                  </a:moveTo>
                  <a:cubicBezTo>
                    <a:pt x="67642" y="120000"/>
                    <a:pt x="120000" y="103902"/>
                    <a:pt x="120000" y="103902"/>
                  </a:cubicBezTo>
                  <a:cubicBezTo>
                    <a:pt x="120000" y="49756"/>
                    <a:pt x="120000" y="49756"/>
                    <a:pt x="120000" y="49756"/>
                  </a:cubicBezTo>
                  <a:cubicBezTo>
                    <a:pt x="120000" y="49756"/>
                    <a:pt x="77560" y="44390"/>
                    <a:pt x="52520" y="36097"/>
                  </a:cubicBezTo>
                  <a:cubicBezTo>
                    <a:pt x="23089" y="26341"/>
                    <a:pt x="3414" y="0"/>
                    <a:pt x="3414" y="0"/>
                  </a:cubicBezTo>
                  <a:cubicBezTo>
                    <a:pt x="3414" y="0"/>
                    <a:pt x="0" y="60000"/>
                    <a:pt x="33983" y="90243"/>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672" name="Shape 672"/>
            <p:cNvSpPr/>
            <p:nvPr/>
          </p:nvSpPr>
          <p:spPr>
            <a:xfrm>
              <a:off x="4572000" y="1679575"/>
              <a:ext cx="320675" cy="106362"/>
            </a:xfrm>
            <a:custGeom>
              <a:avLst/>
              <a:gdLst/>
              <a:ahLst/>
              <a:cxnLst/>
              <a:rect l="0" t="0" r="0" b="0"/>
              <a:pathLst>
                <a:path w="120000" h="120000" extrusionOk="0">
                  <a:moveTo>
                    <a:pt x="86016" y="90243"/>
                  </a:moveTo>
                  <a:cubicBezTo>
                    <a:pt x="52357" y="120000"/>
                    <a:pt x="0" y="103902"/>
                    <a:pt x="0" y="103902"/>
                  </a:cubicBezTo>
                  <a:cubicBezTo>
                    <a:pt x="0" y="49756"/>
                    <a:pt x="0" y="49756"/>
                    <a:pt x="0" y="49756"/>
                  </a:cubicBezTo>
                  <a:cubicBezTo>
                    <a:pt x="0" y="49756"/>
                    <a:pt x="42439" y="44390"/>
                    <a:pt x="67479" y="36097"/>
                  </a:cubicBezTo>
                  <a:cubicBezTo>
                    <a:pt x="96910" y="26341"/>
                    <a:pt x="116585" y="0"/>
                    <a:pt x="116585" y="0"/>
                  </a:cubicBezTo>
                  <a:cubicBezTo>
                    <a:pt x="116585" y="0"/>
                    <a:pt x="120000" y="60000"/>
                    <a:pt x="86016" y="90243"/>
                  </a:cubicBezTo>
                  <a:close/>
                </a:path>
              </a:pathLst>
            </a:custGeom>
            <a:solidFill>
              <a:srgbClr val="1A5D8A"/>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673" name="Shape 673"/>
            <p:cNvSpPr/>
            <p:nvPr/>
          </p:nvSpPr>
          <p:spPr>
            <a:xfrm>
              <a:off x="4572000" y="1787525"/>
              <a:ext cx="300038" cy="766763"/>
            </a:xfrm>
            <a:custGeom>
              <a:avLst/>
              <a:gdLst/>
              <a:ahLst/>
              <a:cxnLst/>
              <a:rect l="0" t="0" r="0" b="0"/>
              <a:pathLst>
                <a:path w="120000" h="120000" extrusionOk="0">
                  <a:moveTo>
                    <a:pt x="104869" y="61838"/>
                  </a:moveTo>
                  <a:cubicBezTo>
                    <a:pt x="84347" y="46719"/>
                    <a:pt x="84347" y="46719"/>
                    <a:pt x="84347" y="46719"/>
                  </a:cubicBezTo>
                  <a:cubicBezTo>
                    <a:pt x="84347" y="46719"/>
                    <a:pt x="88000" y="58433"/>
                    <a:pt x="75478" y="72190"/>
                  </a:cubicBezTo>
                  <a:cubicBezTo>
                    <a:pt x="59652" y="89625"/>
                    <a:pt x="0" y="120000"/>
                    <a:pt x="0" y="120000"/>
                  </a:cubicBezTo>
                  <a:cubicBezTo>
                    <a:pt x="0" y="0"/>
                    <a:pt x="0" y="0"/>
                    <a:pt x="0" y="0"/>
                  </a:cubicBezTo>
                  <a:cubicBezTo>
                    <a:pt x="68000" y="0"/>
                    <a:pt x="68000" y="0"/>
                    <a:pt x="68000" y="0"/>
                  </a:cubicBezTo>
                  <a:cubicBezTo>
                    <a:pt x="68000" y="0"/>
                    <a:pt x="94086" y="14506"/>
                    <a:pt x="105739" y="28331"/>
                  </a:cubicBezTo>
                  <a:cubicBezTo>
                    <a:pt x="120000" y="45221"/>
                    <a:pt x="104869" y="61838"/>
                    <a:pt x="104869" y="61838"/>
                  </a:cubicBezTo>
                  <a:close/>
                </a:path>
              </a:pathLst>
            </a:custGeom>
            <a:solidFill>
              <a:srgbClr val="F6C270"/>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674" name="Shape 674"/>
            <p:cNvSpPr/>
            <p:nvPr/>
          </p:nvSpPr>
          <p:spPr>
            <a:xfrm>
              <a:off x="4270375" y="1787525"/>
              <a:ext cx="301624" cy="766763"/>
            </a:xfrm>
            <a:custGeom>
              <a:avLst/>
              <a:gdLst/>
              <a:ahLst/>
              <a:cxnLst/>
              <a:rect l="0" t="0" r="0" b="0"/>
              <a:pathLst>
                <a:path w="120000" h="120000" extrusionOk="0">
                  <a:moveTo>
                    <a:pt x="15130" y="61838"/>
                  </a:moveTo>
                  <a:cubicBezTo>
                    <a:pt x="35652" y="46719"/>
                    <a:pt x="35652" y="46719"/>
                    <a:pt x="35652" y="46719"/>
                  </a:cubicBezTo>
                  <a:cubicBezTo>
                    <a:pt x="35652" y="46719"/>
                    <a:pt x="32000" y="58433"/>
                    <a:pt x="44521" y="72190"/>
                  </a:cubicBezTo>
                  <a:cubicBezTo>
                    <a:pt x="60347" y="89625"/>
                    <a:pt x="120000" y="120000"/>
                    <a:pt x="120000" y="120000"/>
                  </a:cubicBezTo>
                  <a:cubicBezTo>
                    <a:pt x="120000" y="0"/>
                    <a:pt x="120000" y="0"/>
                    <a:pt x="120000" y="0"/>
                  </a:cubicBezTo>
                  <a:cubicBezTo>
                    <a:pt x="52000" y="0"/>
                    <a:pt x="52000" y="0"/>
                    <a:pt x="52000" y="0"/>
                  </a:cubicBezTo>
                  <a:cubicBezTo>
                    <a:pt x="52000" y="0"/>
                    <a:pt x="25913" y="14506"/>
                    <a:pt x="14260" y="28331"/>
                  </a:cubicBezTo>
                  <a:cubicBezTo>
                    <a:pt x="0" y="45221"/>
                    <a:pt x="15130" y="61838"/>
                    <a:pt x="15130" y="61838"/>
                  </a:cubicBezTo>
                  <a:close/>
                </a:path>
              </a:pathLst>
            </a:custGeom>
            <a:solidFill>
              <a:srgbClr val="F9D69F"/>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675" name="Shape 675"/>
            <p:cNvSpPr/>
            <p:nvPr/>
          </p:nvSpPr>
          <p:spPr>
            <a:xfrm>
              <a:off x="4572000" y="1787525"/>
              <a:ext cx="200024" cy="520700"/>
            </a:xfrm>
            <a:custGeom>
              <a:avLst/>
              <a:gdLst/>
              <a:ahLst/>
              <a:cxnLst/>
              <a:rect l="0" t="0" r="0" b="0"/>
              <a:pathLst>
                <a:path w="120000" h="120000" extrusionOk="0">
                  <a:moveTo>
                    <a:pt x="104675" y="61806"/>
                  </a:moveTo>
                  <a:cubicBezTo>
                    <a:pt x="84415" y="46655"/>
                    <a:pt x="84415" y="46655"/>
                    <a:pt x="84415" y="46655"/>
                  </a:cubicBezTo>
                  <a:cubicBezTo>
                    <a:pt x="84415" y="46655"/>
                    <a:pt x="88051" y="58394"/>
                    <a:pt x="75324" y="72140"/>
                  </a:cubicBezTo>
                  <a:cubicBezTo>
                    <a:pt x="59740" y="89598"/>
                    <a:pt x="0" y="120000"/>
                    <a:pt x="0" y="120000"/>
                  </a:cubicBezTo>
                  <a:cubicBezTo>
                    <a:pt x="0" y="0"/>
                    <a:pt x="0" y="0"/>
                    <a:pt x="0" y="0"/>
                  </a:cubicBezTo>
                  <a:cubicBezTo>
                    <a:pt x="68051" y="0"/>
                    <a:pt x="68051" y="0"/>
                    <a:pt x="68051" y="0"/>
                  </a:cubicBezTo>
                  <a:cubicBezTo>
                    <a:pt x="68051" y="0"/>
                    <a:pt x="94025" y="14548"/>
                    <a:pt x="105714" y="28294"/>
                  </a:cubicBezTo>
                  <a:cubicBezTo>
                    <a:pt x="119999" y="45150"/>
                    <a:pt x="104675" y="61806"/>
                    <a:pt x="104675" y="61806"/>
                  </a:cubicBezTo>
                  <a:close/>
                </a:path>
              </a:pathLst>
            </a:custGeom>
            <a:solidFill>
              <a:srgbClr val="B7740B"/>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676" name="Shape 676"/>
            <p:cNvSpPr/>
            <p:nvPr/>
          </p:nvSpPr>
          <p:spPr>
            <a:xfrm>
              <a:off x="4370387" y="1787525"/>
              <a:ext cx="201613" cy="520700"/>
            </a:xfrm>
            <a:custGeom>
              <a:avLst/>
              <a:gdLst/>
              <a:ahLst/>
              <a:cxnLst/>
              <a:rect l="0" t="0" r="0" b="0"/>
              <a:pathLst>
                <a:path w="120000" h="120000" extrusionOk="0">
                  <a:moveTo>
                    <a:pt x="15324" y="61806"/>
                  </a:moveTo>
                  <a:cubicBezTo>
                    <a:pt x="35584" y="46655"/>
                    <a:pt x="35584" y="46655"/>
                    <a:pt x="35584" y="46655"/>
                  </a:cubicBezTo>
                  <a:cubicBezTo>
                    <a:pt x="35584" y="46655"/>
                    <a:pt x="31948" y="58394"/>
                    <a:pt x="44675" y="72140"/>
                  </a:cubicBezTo>
                  <a:cubicBezTo>
                    <a:pt x="60259" y="89598"/>
                    <a:pt x="119999" y="120000"/>
                    <a:pt x="119999" y="120000"/>
                  </a:cubicBezTo>
                  <a:cubicBezTo>
                    <a:pt x="119999" y="0"/>
                    <a:pt x="119999" y="0"/>
                    <a:pt x="119999" y="0"/>
                  </a:cubicBezTo>
                  <a:cubicBezTo>
                    <a:pt x="51948" y="0"/>
                    <a:pt x="51948" y="0"/>
                    <a:pt x="51948" y="0"/>
                  </a:cubicBezTo>
                  <a:cubicBezTo>
                    <a:pt x="51948" y="0"/>
                    <a:pt x="25974" y="14548"/>
                    <a:pt x="14285" y="28294"/>
                  </a:cubicBezTo>
                  <a:cubicBezTo>
                    <a:pt x="0" y="45150"/>
                    <a:pt x="15324" y="61806"/>
                    <a:pt x="15324" y="61806"/>
                  </a:cubicBez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677" name="Shape 677"/>
            <p:cNvSpPr/>
            <p:nvPr/>
          </p:nvSpPr>
          <p:spPr>
            <a:xfrm>
              <a:off x="4278312" y="1725613"/>
              <a:ext cx="293688" cy="109537"/>
            </a:xfrm>
            <a:custGeom>
              <a:avLst/>
              <a:gdLst/>
              <a:ahLst/>
              <a:cxnLst/>
              <a:rect l="0" t="0" r="0" b="0"/>
              <a:pathLst>
                <a:path w="120000" h="120000" extrusionOk="0">
                  <a:moveTo>
                    <a:pt x="36854" y="94861"/>
                  </a:moveTo>
                  <a:cubicBezTo>
                    <a:pt x="72106" y="120000"/>
                    <a:pt x="120000" y="116205"/>
                    <a:pt x="120000" y="116205"/>
                  </a:cubicBezTo>
                  <a:cubicBezTo>
                    <a:pt x="120000" y="48379"/>
                    <a:pt x="120000" y="48379"/>
                    <a:pt x="120000" y="48379"/>
                  </a:cubicBezTo>
                  <a:cubicBezTo>
                    <a:pt x="120000" y="48379"/>
                    <a:pt x="75667" y="47430"/>
                    <a:pt x="49851" y="39367"/>
                  </a:cubicBezTo>
                  <a:cubicBezTo>
                    <a:pt x="19584" y="29881"/>
                    <a:pt x="0" y="0"/>
                    <a:pt x="0" y="0"/>
                  </a:cubicBezTo>
                  <a:cubicBezTo>
                    <a:pt x="0" y="0"/>
                    <a:pt x="1246" y="69249"/>
                    <a:pt x="36854" y="94861"/>
                  </a:cubicBezTo>
                  <a:close/>
                </a:path>
              </a:pathLst>
            </a:custGeom>
            <a:solidFill>
              <a:srgbClr val="1A5D8A"/>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678" name="Shape 678"/>
            <p:cNvSpPr/>
            <p:nvPr/>
          </p:nvSpPr>
          <p:spPr>
            <a:xfrm>
              <a:off x="4572000" y="1725613"/>
              <a:ext cx="292100" cy="109537"/>
            </a:xfrm>
            <a:custGeom>
              <a:avLst/>
              <a:gdLst/>
              <a:ahLst/>
              <a:cxnLst/>
              <a:rect l="0" t="0" r="0" b="0"/>
              <a:pathLst>
                <a:path w="120000" h="120000" extrusionOk="0">
                  <a:moveTo>
                    <a:pt x="83145" y="94861"/>
                  </a:moveTo>
                  <a:cubicBezTo>
                    <a:pt x="47893" y="120000"/>
                    <a:pt x="0" y="116205"/>
                    <a:pt x="0" y="116205"/>
                  </a:cubicBezTo>
                  <a:cubicBezTo>
                    <a:pt x="0" y="48379"/>
                    <a:pt x="0" y="48379"/>
                    <a:pt x="0" y="48379"/>
                  </a:cubicBezTo>
                  <a:cubicBezTo>
                    <a:pt x="0" y="48379"/>
                    <a:pt x="44332" y="47430"/>
                    <a:pt x="70148" y="39367"/>
                  </a:cubicBezTo>
                  <a:cubicBezTo>
                    <a:pt x="100415" y="29881"/>
                    <a:pt x="120000" y="0"/>
                    <a:pt x="120000" y="0"/>
                  </a:cubicBezTo>
                  <a:cubicBezTo>
                    <a:pt x="120000" y="0"/>
                    <a:pt x="118753" y="69249"/>
                    <a:pt x="83145" y="94861"/>
                  </a:cubicBezTo>
                  <a:close/>
                </a:path>
              </a:pathLst>
            </a:custGeom>
            <a:solidFill>
              <a:srgbClr val="113E5C"/>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679" name="Shape 679"/>
            <p:cNvSpPr/>
            <p:nvPr/>
          </p:nvSpPr>
          <p:spPr>
            <a:xfrm>
              <a:off x="4235450" y="660400"/>
              <a:ext cx="336549" cy="1074737"/>
            </a:xfrm>
            <a:custGeom>
              <a:avLst/>
              <a:gdLst/>
              <a:ahLst/>
              <a:cxnLst/>
              <a:rect l="0" t="0" r="0" b="0"/>
              <a:pathLst>
                <a:path w="120000" h="120000" extrusionOk="0">
                  <a:moveTo>
                    <a:pt x="3570" y="84846"/>
                  </a:moveTo>
                  <a:cubicBezTo>
                    <a:pt x="3260" y="86839"/>
                    <a:pt x="1707" y="91507"/>
                    <a:pt x="931" y="96612"/>
                  </a:cubicBezTo>
                  <a:cubicBezTo>
                    <a:pt x="155" y="101766"/>
                    <a:pt x="0" y="107309"/>
                    <a:pt x="0" y="110081"/>
                  </a:cubicBezTo>
                  <a:cubicBezTo>
                    <a:pt x="0" y="120000"/>
                    <a:pt x="120000" y="119173"/>
                    <a:pt x="120000" y="119173"/>
                  </a:cubicBezTo>
                  <a:cubicBezTo>
                    <a:pt x="120000" y="0"/>
                    <a:pt x="120000" y="0"/>
                    <a:pt x="120000" y="0"/>
                  </a:cubicBezTo>
                  <a:cubicBezTo>
                    <a:pt x="120000" y="0"/>
                    <a:pt x="64269" y="11912"/>
                    <a:pt x="30116" y="43760"/>
                  </a:cubicBezTo>
                  <a:cubicBezTo>
                    <a:pt x="13195" y="59416"/>
                    <a:pt x="5122" y="75705"/>
                    <a:pt x="3570" y="84846"/>
                  </a:cubicBezTo>
                  <a:close/>
                </a:path>
              </a:pathLst>
            </a:custGeom>
            <a:solidFill>
              <a:srgbClr val="F2F2F2"/>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680" name="Shape 680"/>
            <p:cNvSpPr/>
            <p:nvPr/>
          </p:nvSpPr>
          <p:spPr>
            <a:xfrm>
              <a:off x="4572000" y="660400"/>
              <a:ext cx="334963" cy="1074737"/>
            </a:xfrm>
            <a:custGeom>
              <a:avLst/>
              <a:gdLst/>
              <a:ahLst/>
              <a:cxnLst/>
              <a:rect l="0" t="0" r="0" b="0"/>
              <a:pathLst>
                <a:path w="120000" h="120000" extrusionOk="0">
                  <a:moveTo>
                    <a:pt x="116429" y="84846"/>
                  </a:moveTo>
                  <a:cubicBezTo>
                    <a:pt x="116739" y="86839"/>
                    <a:pt x="118292" y="91507"/>
                    <a:pt x="119068" y="96612"/>
                  </a:cubicBezTo>
                  <a:cubicBezTo>
                    <a:pt x="119844" y="101766"/>
                    <a:pt x="120000" y="107309"/>
                    <a:pt x="120000" y="110081"/>
                  </a:cubicBezTo>
                  <a:cubicBezTo>
                    <a:pt x="120000" y="120000"/>
                    <a:pt x="0" y="119173"/>
                    <a:pt x="0" y="119173"/>
                  </a:cubicBezTo>
                  <a:cubicBezTo>
                    <a:pt x="0" y="0"/>
                    <a:pt x="0" y="0"/>
                    <a:pt x="0" y="0"/>
                  </a:cubicBezTo>
                  <a:cubicBezTo>
                    <a:pt x="0" y="0"/>
                    <a:pt x="55730" y="11912"/>
                    <a:pt x="89883" y="43760"/>
                  </a:cubicBezTo>
                  <a:cubicBezTo>
                    <a:pt x="106804" y="59416"/>
                    <a:pt x="114877" y="75705"/>
                    <a:pt x="116429" y="84846"/>
                  </a:cubicBezTo>
                  <a:close/>
                </a:path>
              </a:pathLst>
            </a:custGeom>
            <a:solidFill>
              <a:srgbClr val="D8D8D8"/>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681" name="Shape 681"/>
            <p:cNvSpPr/>
            <p:nvPr/>
          </p:nvSpPr>
          <p:spPr>
            <a:xfrm>
              <a:off x="4435475" y="1114425"/>
              <a:ext cx="271462" cy="273049"/>
            </a:xfrm>
            <a:prstGeom prst="ellipse">
              <a:avLst/>
            </a:prstGeom>
            <a:gradFill>
              <a:gsLst>
                <a:gs pos="0">
                  <a:schemeClr val="lt1"/>
                </a:gs>
                <a:gs pos="50000">
                  <a:srgbClr val="D8D8D8"/>
                </a:gs>
                <a:gs pos="100000">
                  <a:srgbClr val="BFBFBF"/>
                </a:gs>
              </a:gsLst>
              <a:path path="circle">
                <a:fillToRect l="50000" t="50000" r="50000" b="50000"/>
              </a:path>
              <a:tileRect/>
            </a:gra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682" name="Shape 682"/>
            <p:cNvSpPr/>
            <p:nvPr/>
          </p:nvSpPr>
          <p:spPr>
            <a:xfrm>
              <a:off x="4383087" y="855662"/>
              <a:ext cx="188913" cy="77788"/>
            </a:xfrm>
            <a:custGeom>
              <a:avLst/>
              <a:gdLst/>
              <a:ahLst/>
              <a:cxnLst/>
              <a:rect l="0" t="0" r="0" b="0"/>
              <a:pathLst>
                <a:path w="120000" h="120000" extrusionOk="0">
                  <a:moveTo>
                    <a:pt x="15591" y="0"/>
                  </a:moveTo>
                  <a:cubicBezTo>
                    <a:pt x="10301" y="21573"/>
                    <a:pt x="5011" y="43820"/>
                    <a:pt x="0" y="68089"/>
                  </a:cubicBezTo>
                  <a:cubicBezTo>
                    <a:pt x="33132" y="100449"/>
                    <a:pt x="74617" y="120000"/>
                    <a:pt x="120000" y="120000"/>
                  </a:cubicBezTo>
                  <a:cubicBezTo>
                    <a:pt x="120000" y="120000"/>
                    <a:pt x="120000" y="120000"/>
                    <a:pt x="120000" y="120000"/>
                  </a:cubicBezTo>
                  <a:cubicBezTo>
                    <a:pt x="120000" y="37752"/>
                    <a:pt x="120000" y="37752"/>
                    <a:pt x="120000" y="37752"/>
                  </a:cubicBezTo>
                  <a:cubicBezTo>
                    <a:pt x="120000" y="37752"/>
                    <a:pt x="120000" y="37752"/>
                    <a:pt x="120000" y="37752"/>
                  </a:cubicBezTo>
                  <a:cubicBezTo>
                    <a:pt x="81577" y="37752"/>
                    <a:pt x="45661" y="24269"/>
                    <a:pt x="15591"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683" name="Shape 683"/>
            <p:cNvSpPr/>
            <p:nvPr/>
          </p:nvSpPr>
          <p:spPr>
            <a:xfrm>
              <a:off x="4572000" y="855662"/>
              <a:ext cx="187324" cy="77788"/>
            </a:xfrm>
            <a:custGeom>
              <a:avLst/>
              <a:gdLst/>
              <a:ahLst/>
              <a:cxnLst/>
              <a:rect l="0" t="0" r="0" b="0"/>
              <a:pathLst>
                <a:path w="120000" h="120000" extrusionOk="0">
                  <a:moveTo>
                    <a:pt x="0" y="37752"/>
                  </a:moveTo>
                  <a:cubicBezTo>
                    <a:pt x="0" y="120000"/>
                    <a:pt x="0" y="120000"/>
                    <a:pt x="0" y="120000"/>
                  </a:cubicBezTo>
                  <a:cubicBezTo>
                    <a:pt x="45382" y="120000"/>
                    <a:pt x="86867" y="100449"/>
                    <a:pt x="120000" y="68089"/>
                  </a:cubicBezTo>
                  <a:cubicBezTo>
                    <a:pt x="114988" y="43820"/>
                    <a:pt x="109698" y="21573"/>
                    <a:pt x="104408" y="0"/>
                  </a:cubicBezTo>
                  <a:cubicBezTo>
                    <a:pt x="74338" y="24269"/>
                    <a:pt x="38422" y="37752"/>
                    <a:pt x="0" y="37752"/>
                  </a:cubicBezTo>
                  <a:close/>
                </a:path>
              </a:pathLst>
            </a:custGeom>
            <a:solidFill>
              <a:srgbClr val="1A5D8A"/>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684" name="Shape 684"/>
            <p:cNvSpPr/>
            <p:nvPr/>
          </p:nvSpPr>
          <p:spPr>
            <a:xfrm>
              <a:off x="4572000" y="1093787"/>
              <a:ext cx="155574" cy="312737"/>
            </a:xfrm>
            <a:custGeom>
              <a:avLst/>
              <a:gdLst/>
              <a:ahLst/>
              <a:cxnLst/>
              <a:rect l="0" t="0" r="0" b="0"/>
              <a:pathLst>
                <a:path w="120000" h="120000" extrusionOk="0">
                  <a:moveTo>
                    <a:pt x="0" y="0"/>
                  </a:moveTo>
                  <a:cubicBezTo>
                    <a:pt x="0" y="0"/>
                    <a:pt x="0" y="0"/>
                    <a:pt x="0" y="0"/>
                  </a:cubicBezTo>
                  <a:cubicBezTo>
                    <a:pt x="0" y="10376"/>
                    <a:pt x="0" y="10376"/>
                    <a:pt x="0" y="10376"/>
                  </a:cubicBezTo>
                  <a:cubicBezTo>
                    <a:pt x="0" y="10376"/>
                    <a:pt x="0" y="10376"/>
                    <a:pt x="0" y="10376"/>
                  </a:cubicBezTo>
                  <a:cubicBezTo>
                    <a:pt x="54818" y="10376"/>
                    <a:pt x="98941" y="32635"/>
                    <a:pt x="98941" y="60083"/>
                  </a:cubicBezTo>
                  <a:cubicBezTo>
                    <a:pt x="98941" y="87364"/>
                    <a:pt x="54818" y="109623"/>
                    <a:pt x="0" y="109623"/>
                  </a:cubicBezTo>
                  <a:cubicBezTo>
                    <a:pt x="0" y="109623"/>
                    <a:pt x="0" y="109623"/>
                    <a:pt x="0" y="109623"/>
                  </a:cubicBezTo>
                  <a:cubicBezTo>
                    <a:pt x="0" y="120000"/>
                    <a:pt x="0" y="120000"/>
                    <a:pt x="0" y="120000"/>
                  </a:cubicBezTo>
                  <a:cubicBezTo>
                    <a:pt x="0" y="120000"/>
                    <a:pt x="0" y="120000"/>
                    <a:pt x="0" y="120000"/>
                  </a:cubicBezTo>
                  <a:cubicBezTo>
                    <a:pt x="66183" y="120000"/>
                    <a:pt x="120000" y="93221"/>
                    <a:pt x="120000" y="60083"/>
                  </a:cubicBezTo>
                  <a:cubicBezTo>
                    <a:pt x="120000" y="26945"/>
                    <a:pt x="66183" y="0"/>
                    <a:pt x="0" y="0"/>
                  </a:cubicBezTo>
                  <a:close/>
                </a:path>
              </a:pathLst>
            </a:custGeom>
            <a:solidFill>
              <a:srgbClr val="1A5D8A"/>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sp>
          <p:nvSpPr>
            <p:cNvPr id="685" name="Shape 685"/>
            <p:cNvSpPr/>
            <p:nvPr/>
          </p:nvSpPr>
          <p:spPr>
            <a:xfrm>
              <a:off x="4414837" y="1093787"/>
              <a:ext cx="157162" cy="312737"/>
            </a:xfrm>
            <a:custGeom>
              <a:avLst/>
              <a:gdLst/>
              <a:ahLst/>
              <a:cxnLst/>
              <a:rect l="0" t="0" r="0" b="0"/>
              <a:pathLst>
                <a:path w="120000" h="120000" extrusionOk="0">
                  <a:moveTo>
                    <a:pt x="120000" y="0"/>
                  </a:moveTo>
                  <a:cubicBezTo>
                    <a:pt x="120000" y="0"/>
                    <a:pt x="120000" y="0"/>
                    <a:pt x="120000" y="0"/>
                  </a:cubicBezTo>
                  <a:cubicBezTo>
                    <a:pt x="120000" y="10376"/>
                    <a:pt x="120000" y="10376"/>
                    <a:pt x="120000" y="10376"/>
                  </a:cubicBezTo>
                  <a:cubicBezTo>
                    <a:pt x="120000" y="10376"/>
                    <a:pt x="120000" y="10376"/>
                    <a:pt x="120000" y="10376"/>
                  </a:cubicBezTo>
                  <a:cubicBezTo>
                    <a:pt x="65181" y="10376"/>
                    <a:pt x="21058" y="32635"/>
                    <a:pt x="21058" y="60083"/>
                  </a:cubicBezTo>
                  <a:cubicBezTo>
                    <a:pt x="21058" y="87364"/>
                    <a:pt x="65181" y="109623"/>
                    <a:pt x="120000" y="109623"/>
                  </a:cubicBezTo>
                  <a:cubicBezTo>
                    <a:pt x="120000" y="109623"/>
                    <a:pt x="120000" y="109623"/>
                    <a:pt x="120000" y="109623"/>
                  </a:cubicBezTo>
                  <a:cubicBezTo>
                    <a:pt x="120000" y="120000"/>
                    <a:pt x="120000" y="120000"/>
                    <a:pt x="120000" y="120000"/>
                  </a:cubicBezTo>
                  <a:cubicBezTo>
                    <a:pt x="120000" y="120000"/>
                    <a:pt x="120000" y="120000"/>
                    <a:pt x="120000" y="120000"/>
                  </a:cubicBezTo>
                  <a:cubicBezTo>
                    <a:pt x="53816" y="120000"/>
                    <a:pt x="0" y="93221"/>
                    <a:pt x="0" y="60083"/>
                  </a:cubicBezTo>
                  <a:cubicBezTo>
                    <a:pt x="0" y="26945"/>
                    <a:pt x="53816"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a:ea typeface="Calibri"/>
                <a:cs typeface="Calibri"/>
                <a:sym typeface="Calibri"/>
              </a:endParaRPr>
            </a:p>
          </p:txBody>
        </p:sp>
      </p:grpSp>
      <p:cxnSp>
        <p:nvCxnSpPr>
          <p:cNvPr id="686" name="Shape 686"/>
          <p:cNvCxnSpPr>
            <a:cxnSpLocks/>
          </p:cNvCxnSpPr>
          <p:nvPr/>
        </p:nvCxnSpPr>
        <p:spPr>
          <a:xfrm flipV="1">
            <a:off x="2257474" y="2944723"/>
            <a:ext cx="1324181" cy="987193"/>
          </a:xfrm>
          <a:prstGeom prst="straightConnector1">
            <a:avLst/>
          </a:prstGeom>
          <a:noFill/>
          <a:ln w="19050" cap="flat" cmpd="sng">
            <a:solidFill>
              <a:srgbClr val="BFBFBF"/>
            </a:solidFill>
            <a:prstDash val="solid"/>
            <a:miter/>
            <a:headEnd type="none" w="med" len="med"/>
            <a:tailEnd type="none" w="med" len="med"/>
          </a:ln>
        </p:spPr>
      </p:cxnSp>
      <p:cxnSp>
        <p:nvCxnSpPr>
          <p:cNvPr id="687" name="Shape 687"/>
          <p:cNvCxnSpPr>
            <a:cxnSpLocks/>
          </p:cNvCxnSpPr>
          <p:nvPr/>
        </p:nvCxnSpPr>
        <p:spPr>
          <a:xfrm>
            <a:off x="3946383" y="2833971"/>
            <a:ext cx="872224" cy="463477"/>
          </a:xfrm>
          <a:prstGeom prst="straightConnector1">
            <a:avLst/>
          </a:prstGeom>
          <a:noFill/>
          <a:ln w="19050" cap="flat" cmpd="sng">
            <a:solidFill>
              <a:srgbClr val="BFBFBF"/>
            </a:solidFill>
            <a:prstDash val="solid"/>
            <a:miter/>
            <a:headEnd type="none" w="med" len="med"/>
            <a:tailEnd type="none" w="med" len="med"/>
          </a:ln>
        </p:spPr>
      </p:cxnSp>
      <p:cxnSp>
        <p:nvCxnSpPr>
          <p:cNvPr id="690" name="Shape 690"/>
          <p:cNvCxnSpPr>
            <a:cxnSpLocks/>
          </p:cNvCxnSpPr>
          <p:nvPr/>
        </p:nvCxnSpPr>
        <p:spPr>
          <a:xfrm flipV="1">
            <a:off x="5121954" y="1999837"/>
            <a:ext cx="1620687" cy="1369252"/>
          </a:xfrm>
          <a:prstGeom prst="straightConnector1">
            <a:avLst/>
          </a:prstGeom>
          <a:noFill/>
          <a:ln w="19050" cap="flat" cmpd="sng">
            <a:solidFill>
              <a:srgbClr val="BFBFBF"/>
            </a:solidFill>
            <a:prstDash val="solid"/>
            <a:miter/>
            <a:headEnd type="none" w="med" len="med"/>
            <a:tailEnd type="none" w="med" len="med"/>
          </a:ln>
        </p:spPr>
      </p:cxnSp>
      <p:grpSp>
        <p:nvGrpSpPr>
          <p:cNvPr id="704" name="Shape 704"/>
          <p:cNvGrpSpPr/>
          <p:nvPr/>
        </p:nvGrpSpPr>
        <p:grpSpPr>
          <a:xfrm>
            <a:off x="1945339" y="3326750"/>
            <a:ext cx="61200" cy="450900"/>
            <a:chOff x="1223962" y="3544728"/>
            <a:chExt cx="61200" cy="450900"/>
          </a:xfrm>
        </p:grpSpPr>
        <p:cxnSp>
          <p:nvCxnSpPr>
            <p:cNvPr id="705" name="Shape 705"/>
            <p:cNvCxnSpPr>
              <a:cxnSpLocks/>
              <a:stCxn id="706" idx="4"/>
            </p:cNvCxnSpPr>
            <p:nvPr/>
          </p:nvCxnSpPr>
          <p:spPr>
            <a:xfrm flipH="1">
              <a:off x="1254262" y="3605928"/>
              <a:ext cx="300" cy="389700"/>
            </a:xfrm>
            <a:prstGeom prst="straightConnector1">
              <a:avLst/>
            </a:prstGeom>
            <a:noFill/>
            <a:ln w="12700" cap="flat" cmpd="sng">
              <a:solidFill>
                <a:srgbClr val="BFBFBF"/>
              </a:solidFill>
              <a:prstDash val="solid"/>
              <a:miter/>
              <a:headEnd type="none" w="med" len="med"/>
              <a:tailEnd type="none" w="med" len="med"/>
            </a:ln>
          </p:spPr>
        </p:cxnSp>
        <p:sp>
          <p:nvSpPr>
            <p:cNvPr id="706" name="Shape 706"/>
            <p:cNvSpPr/>
            <p:nvPr/>
          </p:nvSpPr>
          <p:spPr>
            <a:xfrm>
              <a:off x="1223962" y="3544728"/>
              <a:ext cx="61200" cy="61200"/>
            </a:xfrm>
            <a:prstGeom prst="ellipse">
              <a:avLst/>
            </a:prstGeom>
            <a:solidFill>
              <a:schemeClr val="lt1"/>
            </a:solidFill>
            <a:ln w="12700" cap="flat" cmpd="sng">
              <a:solidFill>
                <a:srgbClr val="BFBFB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grpSp>
      <p:grpSp>
        <p:nvGrpSpPr>
          <p:cNvPr id="707" name="Shape 707"/>
          <p:cNvGrpSpPr/>
          <p:nvPr/>
        </p:nvGrpSpPr>
        <p:grpSpPr>
          <a:xfrm>
            <a:off x="3792902" y="2212038"/>
            <a:ext cx="61200" cy="450900"/>
            <a:chOff x="3414712" y="3196114"/>
            <a:chExt cx="61200" cy="450900"/>
          </a:xfrm>
        </p:grpSpPr>
        <p:cxnSp>
          <p:nvCxnSpPr>
            <p:cNvPr id="708" name="Shape 708"/>
            <p:cNvCxnSpPr>
              <a:cxnSpLocks/>
              <a:stCxn id="709" idx="4"/>
            </p:cNvCxnSpPr>
            <p:nvPr/>
          </p:nvCxnSpPr>
          <p:spPr>
            <a:xfrm flipH="1">
              <a:off x="3445012" y="3257314"/>
              <a:ext cx="300" cy="389700"/>
            </a:xfrm>
            <a:prstGeom prst="straightConnector1">
              <a:avLst/>
            </a:prstGeom>
            <a:noFill/>
            <a:ln w="12700" cap="flat" cmpd="sng">
              <a:solidFill>
                <a:srgbClr val="BFBFBF"/>
              </a:solidFill>
              <a:prstDash val="solid"/>
              <a:miter/>
              <a:headEnd type="none" w="med" len="med"/>
              <a:tailEnd type="none" w="med" len="med"/>
            </a:ln>
          </p:spPr>
        </p:cxnSp>
        <p:sp>
          <p:nvSpPr>
            <p:cNvPr id="709" name="Shape 709"/>
            <p:cNvSpPr/>
            <p:nvPr/>
          </p:nvSpPr>
          <p:spPr>
            <a:xfrm>
              <a:off x="3414712" y="3196114"/>
              <a:ext cx="61200" cy="61200"/>
            </a:xfrm>
            <a:prstGeom prst="ellipse">
              <a:avLst/>
            </a:prstGeom>
            <a:solidFill>
              <a:schemeClr val="lt1"/>
            </a:solidFill>
            <a:ln w="12700" cap="flat" cmpd="sng">
              <a:solidFill>
                <a:srgbClr val="BFBFB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grpSp>
      <p:grpSp>
        <p:nvGrpSpPr>
          <p:cNvPr id="710" name="Shape 710"/>
          <p:cNvGrpSpPr/>
          <p:nvPr/>
        </p:nvGrpSpPr>
        <p:grpSpPr>
          <a:xfrm rot="10800000">
            <a:off x="5048394" y="3653414"/>
            <a:ext cx="61200" cy="450900"/>
            <a:chOff x="5648210" y="2840975"/>
            <a:chExt cx="61200" cy="450900"/>
          </a:xfrm>
        </p:grpSpPr>
        <p:cxnSp>
          <p:nvCxnSpPr>
            <p:cNvPr id="711" name="Shape 711"/>
            <p:cNvCxnSpPr>
              <a:cxnSpLocks/>
              <a:stCxn id="712" idx="4"/>
            </p:cNvCxnSpPr>
            <p:nvPr/>
          </p:nvCxnSpPr>
          <p:spPr>
            <a:xfrm>
              <a:off x="5678810" y="2902175"/>
              <a:ext cx="0" cy="389700"/>
            </a:xfrm>
            <a:prstGeom prst="straightConnector1">
              <a:avLst/>
            </a:prstGeom>
            <a:noFill/>
            <a:ln w="12700" cap="flat" cmpd="sng">
              <a:solidFill>
                <a:srgbClr val="BFBFBF"/>
              </a:solidFill>
              <a:prstDash val="solid"/>
              <a:miter/>
              <a:headEnd type="none" w="med" len="med"/>
              <a:tailEnd type="none" w="med" len="med"/>
            </a:ln>
          </p:spPr>
        </p:cxnSp>
        <p:sp>
          <p:nvSpPr>
            <p:cNvPr id="712" name="Shape 712"/>
            <p:cNvSpPr/>
            <p:nvPr/>
          </p:nvSpPr>
          <p:spPr>
            <a:xfrm>
              <a:off x="5648210" y="2840975"/>
              <a:ext cx="61200" cy="61200"/>
            </a:xfrm>
            <a:prstGeom prst="ellipse">
              <a:avLst/>
            </a:prstGeom>
            <a:solidFill>
              <a:schemeClr val="lt1"/>
            </a:solidFill>
            <a:ln w="12700" cap="flat" cmpd="sng">
              <a:solidFill>
                <a:srgbClr val="BFBFB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grpSp>
      <p:sp>
        <p:nvSpPr>
          <p:cNvPr id="2" name="Shape 717"/>
          <p:cNvSpPr/>
          <p:nvPr/>
        </p:nvSpPr>
        <p:spPr>
          <a:xfrm>
            <a:off x="4749530" y="3034363"/>
            <a:ext cx="649030" cy="649030"/>
          </a:xfrm>
          <a:prstGeom prst="ellipse">
            <a:avLst/>
          </a:prstGeom>
          <a:solidFill>
            <a:schemeClr val="accent5"/>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726" name="Shape 726"/>
          <p:cNvSpPr/>
          <p:nvPr/>
        </p:nvSpPr>
        <p:spPr>
          <a:xfrm>
            <a:off x="3504895" y="2545087"/>
            <a:ext cx="650913" cy="650913"/>
          </a:xfrm>
          <a:prstGeom prst="ellipse">
            <a:avLst/>
          </a:prstGeom>
          <a:solidFill>
            <a:schemeClr val="accent2"/>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729" name="Shape 729"/>
          <p:cNvSpPr/>
          <p:nvPr/>
        </p:nvSpPr>
        <p:spPr>
          <a:xfrm>
            <a:off x="1643273" y="3774451"/>
            <a:ext cx="649030" cy="649030"/>
          </a:xfrm>
          <a:prstGeom prst="ellipse">
            <a:avLst/>
          </a:prstGeom>
          <a:solidFill>
            <a:schemeClr val="accent1"/>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731" name="Shape 731"/>
          <p:cNvSpPr txBox="1"/>
          <p:nvPr/>
        </p:nvSpPr>
        <p:spPr>
          <a:xfrm>
            <a:off x="933700" y="2772667"/>
            <a:ext cx="2180884" cy="822421"/>
          </a:xfrm>
          <a:prstGeom prst="rect">
            <a:avLst/>
          </a:prstGeom>
          <a:noFill/>
          <a:ln>
            <a:noFill/>
          </a:ln>
        </p:spPr>
        <p:txBody>
          <a:bodyPr lIns="0" tIns="0" rIns="0" bIns="0" anchor="t" anchorCtr="0">
            <a:noAutofit/>
          </a:bodyPr>
          <a:lstStyle/>
          <a:p>
            <a:pPr marL="0" marR="0" lvl="0" indent="0" algn="ctr" rtl="0">
              <a:spcBef>
                <a:spcPts val="0"/>
              </a:spcBef>
              <a:spcAft>
                <a:spcPts val="200"/>
              </a:spcAft>
              <a:buSzPct val="25000"/>
              <a:buNone/>
            </a:pPr>
            <a:r>
              <a:rPr lang="en-US" sz="1600" b="1" i="0" u="none" strike="noStrike" cap="none" baseline="0">
                <a:solidFill>
                  <a:schemeClr val="dk2"/>
                </a:solidFill>
                <a:latin typeface="Lato"/>
                <a:ea typeface="Lato"/>
                <a:cs typeface="Lato"/>
                <a:sym typeface="Lato"/>
              </a:rPr>
              <a:t>Better Understanding of Geographic Areas</a:t>
            </a:r>
          </a:p>
        </p:txBody>
      </p:sp>
      <p:sp>
        <p:nvSpPr>
          <p:cNvPr id="733" name="Shape 733"/>
          <p:cNvSpPr txBox="1"/>
          <p:nvPr/>
        </p:nvSpPr>
        <p:spPr>
          <a:xfrm>
            <a:off x="2582631" y="1683629"/>
            <a:ext cx="2523472" cy="716919"/>
          </a:xfrm>
          <a:prstGeom prst="rect">
            <a:avLst/>
          </a:prstGeom>
          <a:noFill/>
          <a:ln>
            <a:noFill/>
          </a:ln>
        </p:spPr>
        <p:txBody>
          <a:bodyPr lIns="0" tIns="0" rIns="0" bIns="0" anchor="t" anchorCtr="0">
            <a:noAutofit/>
          </a:bodyPr>
          <a:lstStyle/>
          <a:p>
            <a:pPr marL="0" marR="0" lvl="0" indent="0" algn="ctr" rtl="0">
              <a:spcBef>
                <a:spcPts val="0"/>
              </a:spcBef>
              <a:spcAft>
                <a:spcPts val="200"/>
              </a:spcAft>
              <a:buSzPct val="25000"/>
              <a:buNone/>
            </a:pPr>
            <a:r>
              <a:rPr lang="en-US" sz="1600" b="1" i="0" u="none" strike="noStrike" cap="none" baseline="0">
                <a:solidFill>
                  <a:schemeClr val="dk2"/>
                </a:solidFill>
                <a:latin typeface="Lato"/>
                <a:ea typeface="Lato"/>
                <a:cs typeface="Lato"/>
                <a:sym typeface="Lato"/>
              </a:rPr>
              <a:t>Segmentation and Income Prediction of Areas</a:t>
            </a:r>
          </a:p>
        </p:txBody>
      </p:sp>
      <p:sp>
        <p:nvSpPr>
          <p:cNvPr id="735" name="Shape 735"/>
          <p:cNvSpPr txBox="1"/>
          <p:nvPr/>
        </p:nvSpPr>
        <p:spPr>
          <a:xfrm>
            <a:off x="3712948" y="4134105"/>
            <a:ext cx="2722194" cy="649030"/>
          </a:xfrm>
          <a:prstGeom prst="rect">
            <a:avLst/>
          </a:prstGeom>
          <a:noFill/>
          <a:ln>
            <a:noFill/>
          </a:ln>
        </p:spPr>
        <p:txBody>
          <a:bodyPr lIns="0" tIns="0" rIns="0" bIns="0" anchor="t" anchorCtr="0">
            <a:noAutofit/>
          </a:bodyPr>
          <a:lstStyle/>
          <a:p>
            <a:pPr marL="0" marR="0" lvl="0" indent="0" algn="ctr" rtl="0">
              <a:spcBef>
                <a:spcPts val="0"/>
              </a:spcBef>
              <a:spcAft>
                <a:spcPts val="200"/>
              </a:spcAft>
              <a:buSzPct val="25000"/>
              <a:buNone/>
            </a:pPr>
            <a:r>
              <a:rPr lang="en-US" sz="1600" b="1">
                <a:solidFill>
                  <a:schemeClr val="dk2"/>
                </a:solidFill>
                <a:latin typeface="Lato"/>
                <a:ea typeface="Lato"/>
                <a:cs typeface="Lato"/>
                <a:sym typeface="Lato"/>
              </a:rPr>
              <a:t>Optimal Allocation of Public Funds For Development</a:t>
            </a:r>
            <a:endParaRPr lang="en-US" sz="1600" b="1" i="0" u="none" strike="noStrike" cap="none" baseline="0">
              <a:solidFill>
                <a:schemeClr val="dk2"/>
              </a:solidFill>
              <a:latin typeface="Lato"/>
              <a:ea typeface="Lato"/>
              <a:cs typeface="Lato"/>
              <a:sym typeface="Lato"/>
            </a:endParaRPr>
          </a:p>
        </p:txBody>
      </p:sp>
      <p:sp>
        <p:nvSpPr>
          <p:cNvPr id="737" name="Shape 737"/>
          <p:cNvSpPr txBox="1"/>
          <p:nvPr/>
        </p:nvSpPr>
        <p:spPr>
          <a:xfrm>
            <a:off x="6677000" y="2346281"/>
            <a:ext cx="1297589" cy="598442"/>
          </a:xfrm>
          <a:prstGeom prst="rect">
            <a:avLst/>
          </a:prstGeom>
          <a:noFill/>
          <a:ln>
            <a:noFill/>
          </a:ln>
        </p:spPr>
        <p:txBody>
          <a:bodyPr lIns="0" tIns="0" rIns="0" bIns="0" anchor="t" anchorCtr="0">
            <a:noAutofit/>
          </a:bodyPr>
          <a:lstStyle/>
          <a:p>
            <a:pPr marL="0" marR="0" lvl="0" indent="0" algn="ctr" rtl="0">
              <a:spcBef>
                <a:spcPts val="0"/>
              </a:spcBef>
              <a:spcAft>
                <a:spcPts val="200"/>
              </a:spcAft>
              <a:buSzPct val="25000"/>
              <a:buNone/>
            </a:pPr>
            <a:r>
              <a:rPr lang="en-US" sz="1600" b="1">
                <a:solidFill>
                  <a:schemeClr val="dk2"/>
                </a:solidFill>
                <a:latin typeface="Lato"/>
                <a:ea typeface="Lato"/>
                <a:cs typeface="Lato"/>
                <a:sym typeface="Lato"/>
              </a:rPr>
              <a:t>Increase Social Equity</a:t>
            </a:r>
            <a:endParaRPr lang="en-US" sz="1600" b="1" i="0" u="none" strike="noStrike" cap="none" baseline="0">
              <a:solidFill>
                <a:schemeClr val="dk2"/>
              </a:solidFill>
              <a:latin typeface="Lato"/>
              <a:ea typeface="Lato"/>
              <a:cs typeface="Lato"/>
              <a:sym typeface="Lato"/>
            </a:endParaRPr>
          </a:p>
        </p:txBody>
      </p:sp>
      <p:pic>
        <p:nvPicPr>
          <p:cNvPr id="4" name="Picture 3" descr="Shape&#10;&#10;Description automatically generated with low confidence">
            <a:extLst>
              <a:ext uri="{FF2B5EF4-FFF2-40B4-BE49-F238E27FC236}">
                <a16:creationId xmlns:a16="http://schemas.microsoft.com/office/drawing/2014/main" id="{AD029EB3-49C2-4A8F-B362-5D18CB5036C6}"/>
              </a:ext>
            </a:extLst>
          </p:cNvPr>
          <p:cNvPicPr>
            <a:picLocks noChangeAspect="1"/>
          </p:cNvPicPr>
          <p:nvPr/>
        </p:nvPicPr>
        <p:blipFill>
          <a:blip r:embed="rId3"/>
          <a:stretch>
            <a:fillRect/>
          </a:stretch>
        </p:blipFill>
        <p:spPr>
          <a:xfrm>
            <a:off x="3597657" y="2600366"/>
            <a:ext cx="501965" cy="501965"/>
          </a:xfrm>
          <a:prstGeom prst="rect">
            <a:avLst/>
          </a:prstGeom>
        </p:spPr>
      </p:pic>
      <p:pic>
        <p:nvPicPr>
          <p:cNvPr id="18" name="Picture 17" descr="Icon&#10;&#10;Description automatically generated">
            <a:extLst>
              <a:ext uri="{FF2B5EF4-FFF2-40B4-BE49-F238E27FC236}">
                <a16:creationId xmlns:a16="http://schemas.microsoft.com/office/drawing/2014/main" id="{69FC8756-E546-40E9-AAE6-A8AB0BAEED1A}"/>
              </a:ext>
            </a:extLst>
          </p:cNvPr>
          <p:cNvPicPr>
            <a:picLocks noChangeAspect="1"/>
          </p:cNvPicPr>
          <p:nvPr/>
        </p:nvPicPr>
        <p:blipFill>
          <a:blip r:embed="rId4"/>
          <a:stretch>
            <a:fillRect/>
          </a:stretch>
        </p:blipFill>
        <p:spPr>
          <a:xfrm>
            <a:off x="1746251" y="3845743"/>
            <a:ext cx="450152" cy="450152"/>
          </a:xfrm>
          <a:prstGeom prst="rect">
            <a:avLst/>
          </a:prstGeom>
        </p:spPr>
      </p:pic>
      <p:pic>
        <p:nvPicPr>
          <p:cNvPr id="20" name="Picture 19" descr="Shape&#10;&#10;Description automatically generated with medium confidence">
            <a:extLst>
              <a:ext uri="{FF2B5EF4-FFF2-40B4-BE49-F238E27FC236}">
                <a16:creationId xmlns:a16="http://schemas.microsoft.com/office/drawing/2014/main" id="{AA41B2FC-6743-4720-B4EC-81190221688A}"/>
              </a:ext>
            </a:extLst>
          </p:cNvPr>
          <p:cNvPicPr>
            <a:picLocks noChangeAspect="1"/>
          </p:cNvPicPr>
          <p:nvPr/>
        </p:nvPicPr>
        <p:blipFill>
          <a:blip r:embed="rId5"/>
          <a:stretch>
            <a:fillRect/>
          </a:stretch>
        </p:blipFill>
        <p:spPr>
          <a:xfrm>
            <a:off x="4893183" y="3103296"/>
            <a:ext cx="361724" cy="481185"/>
          </a:xfrm>
          <a:prstGeom prst="rect">
            <a:avLst/>
          </a:prstGeom>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p:nvPr/>
        </p:nvSpPr>
        <p:spPr>
          <a:xfrm>
            <a:off x="0" y="0"/>
            <a:ext cx="9144000" cy="5143499"/>
          </a:xfrm>
          <a:prstGeom prst="rect">
            <a:avLst/>
          </a:prstGeom>
          <a:solidFill>
            <a:schemeClr val="accent1">
              <a:lumMod val="20000"/>
              <a:lumOff val="80000"/>
            </a:schemeClr>
          </a:solidFill>
          <a:ln>
            <a:noFill/>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grpSp>
        <p:nvGrpSpPr>
          <p:cNvPr id="249" name="Shape 249"/>
          <p:cNvGrpSpPr/>
          <p:nvPr/>
        </p:nvGrpSpPr>
        <p:grpSpPr>
          <a:xfrm>
            <a:off x="0" y="400050"/>
            <a:ext cx="3638549" cy="4343400"/>
            <a:chOff x="0" y="400050"/>
            <a:chExt cx="3638549" cy="4343400"/>
          </a:xfrm>
        </p:grpSpPr>
        <p:grpSp>
          <p:nvGrpSpPr>
            <p:cNvPr id="250" name="Shape 250"/>
            <p:cNvGrpSpPr/>
            <p:nvPr/>
          </p:nvGrpSpPr>
          <p:grpSpPr>
            <a:xfrm>
              <a:off x="0" y="400050"/>
              <a:ext cx="3638549" cy="4343400"/>
              <a:chOff x="0" y="400050"/>
              <a:chExt cx="3638549" cy="4343400"/>
            </a:xfrm>
          </p:grpSpPr>
          <p:sp>
            <p:nvSpPr>
              <p:cNvPr id="251" name="Shape 251"/>
              <p:cNvSpPr/>
              <p:nvPr/>
            </p:nvSpPr>
            <p:spPr>
              <a:xfrm>
                <a:off x="0" y="400050"/>
                <a:ext cx="3638549" cy="4343400"/>
              </a:xfrm>
              <a:custGeom>
                <a:avLst/>
                <a:gdLst/>
                <a:ahLst/>
                <a:cxnLst/>
                <a:rect l="0" t="0" r="0" b="0"/>
                <a:pathLst>
                  <a:path w="120000" h="120000" extrusionOk="0">
                    <a:moveTo>
                      <a:pt x="48376" y="0"/>
                    </a:moveTo>
                    <a:cubicBezTo>
                      <a:pt x="87933" y="0"/>
                      <a:pt x="120000" y="26862"/>
                      <a:pt x="120000" y="60000"/>
                    </a:cubicBezTo>
                    <a:cubicBezTo>
                      <a:pt x="120000" y="93137"/>
                      <a:pt x="87933" y="120000"/>
                      <a:pt x="48376" y="120000"/>
                    </a:cubicBezTo>
                    <a:cubicBezTo>
                      <a:pt x="31071" y="120000"/>
                      <a:pt x="15198" y="114858"/>
                      <a:pt x="2818" y="106298"/>
                    </a:cubicBezTo>
                    <a:lnTo>
                      <a:pt x="0" y="104153"/>
                    </a:lnTo>
                    <a:lnTo>
                      <a:pt x="0" y="15846"/>
                    </a:lnTo>
                    <a:lnTo>
                      <a:pt x="2818" y="13701"/>
                    </a:lnTo>
                    <a:cubicBezTo>
                      <a:pt x="15198" y="5141"/>
                      <a:pt x="31071" y="0"/>
                      <a:pt x="48376" y="0"/>
                    </a:cubicBezTo>
                    <a:close/>
                  </a:path>
                </a:pathLst>
              </a:custGeom>
              <a:solidFill>
                <a:schemeClr val="lt2">
                  <a:alpha val="60000"/>
                </a:schemeClr>
              </a:solidFill>
              <a:ln>
                <a:noFill/>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252" name="Shape 252"/>
              <p:cNvSpPr/>
              <p:nvPr/>
            </p:nvSpPr>
            <p:spPr>
              <a:xfrm>
                <a:off x="0" y="605789"/>
                <a:ext cx="3432809" cy="3931919"/>
              </a:xfrm>
              <a:custGeom>
                <a:avLst/>
                <a:gdLst/>
                <a:ahLst/>
                <a:cxnLst/>
                <a:rect l="0" t="0" r="0" b="0"/>
                <a:pathLst>
                  <a:path w="120000" h="120000" extrusionOk="0">
                    <a:moveTo>
                      <a:pt x="51276" y="0"/>
                    </a:moveTo>
                    <a:cubicBezTo>
                      <a:pt x="89231" y="0"/>
                      <a:pt x="120000" y="26862"/>
                      <a:pt x="120000" y="60000"/>
                    </a:cubicBezTo>
                    <a:cubicBezTo>
                      <a:pt x="120000" y="93137"/>
                      <a:pt x="89231" y="120000"/>
                      <a:pt x="51276" y="120000"/>
                    </a:cubicBezTo>
                    <a:cubicBezTo>
                      <a:pt x="32298" y="120000"/>
                      <a:pt x="15117" y="113284"/>
                      <a:pt x="2681" y="102426"/>
                    </a:cubicBezTo>
                    <a:lnTo>
                      <a:pt x="0" y="99850"/>
                    </a:lnTo>
                    <a:lnTo>
                      <a:pt x="0" y="20149"/>
                    </a:lnTo>
                    <a:lnTo>
                      <a:pt x="2681" y="17573"/>
                    </a:lnTo>
                    <a:cubicBezTo>
                      <a:pt x="15117" y="6715"/>
                      <a:pt x="32298" y="0"/>
                      <a:pt x="51276" y="0"/>
                    </a:cubicBez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grpSp>
        <p:sp>
          <p:nvSpPr>
            <p:cNvPr id="253" name="Shape 253"/>
            <p:cNvSpPr txBox="1"/>
            <p:nvPr/>
          </p:nvSpPr>
          <p:spPr>
            <a:xfrm>
              <a:off x="353565" y="2372931"/>
              <a:ext cx="2745235" cy="2267648"/>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SzPct val="25000"/>
                <a:buNone/>
              </a:pPr>
              <a:r>
                <a:rPr lang="en-US" sz="2400" b="0" i="0" u="none" strike="noStrike" cap="none" baseline="0">
                  <a:solidFill>
                    <a:schemeClr val="lt1"/>
                  </a:solidFill>
                  <a:latin typeface="Lato"/>
                  <a:ea typeface="Lato"/>
                  <a:cs typeface="Lato"/>
                  <a:sym typeface="Lato"/>
                </a:rPr>
                <a:t>Better</a:t>
              </a:r>
              <a:r>
                <a:rPr lang="en-US" sz="2400" b="1" i="0" u="none" strike="noStrike" cap="none" baseline="0">
                  <a:solidFill>
                    <a:schemeClr val="lt1"/>
                  </a:solidFill>
                  <a:latin typeface="Lato"/>
                  <a:ea typeface="Lato"/>
                  <a:cs typeface="Lato"/>
                  <a:sym typeface="Lato"/>
                </a:rPr>
                <a:t> </a:t>
              </a:r>
              <a:r>
                <a:rPr lang="en-US" sz="2400" b="0" i="0" u="none" strike="noStrike" cap="none" baseline="0">
                  <a:solidFill>
                    <a:schemeClr val="lt1"/>
                  </a:solidFill>
                  <a:latin typeface="Lato"/>
                  <a:ea typeface="Lato"/>
                  <a:cs typeface="Lato"/>
                  <a:sym typeface="Lato"/>
                </a:rPr>
                <a:t>Understanding of Geographic Areas</a:t>
              </a:r>
            </a:p>
          </p:txBody>
        </p:sp>
      </p:grpSp>
      <p:pic>
        <p:nvPicPr>
          <p:cNvPr id="11" name="Picture 10" descr="Icon&#10;&#10;Description automatically generated">
            <a:extLst>
              <a:ext uri="{FF2B5EF4-FFF2-40B4-BE49-F238E27FC236}">
                <a16:creationId xmlns:a16="http://schemas.microsoft.com/office/drawing/2014/main" id="{6968E498-EACB-403C-B17C-8B54AE631F51}"/>
              </a:ext>
            </a:extLst>
          </p:cNvPr>
          <p:cNvPicPr>
            <a:picLocks noChangeAspect="1"/>
          </p:cNvPicPr>
          <p:nvPr/>
        </p:nvPicPr>
        <p:blipFill>
          <a:blip r:embed="rId3">
            <a:alphaModFix/>
          </a:blip>
          <a:stretch>
            <a:fillRect/>
          </a:stretch>
        </p:blipFill>
        <p:spPr>
          <a:xfrm>
            <a:off x="975421" y="1041363"/>
            <a:ext cx="1125826" cy="1125826"/>
          </a:xfrm>
          <a:prstGeom prst="rect">
            <a:avLst/>
          </a:prstGeom>
          <a:noFill/>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1" name="Shape 1679">
            <a:extLst>
              <a:ext uri="{FF2B5EF4-FFF2-40B4-BE49-F238E27FC236}">
                <a16:creationId xmlns:a16="http://schemas.microsoft.com/office/drawing/2014/main" id="{049890FA-68B8-4533-8D16-574A753FBA14}"/>
              </a:ext>
            </a:extLst>
          </p:cNvPr>
          <p:cNvSpPr/>
          <p:nvPr/>
        </p:nvSpPr>
        <p:spPr>
          <a:xfrm>
            <a:off x="4569955" y="1336303"/>
            <a:ext cx="3976007" cy="3637477"/>
          </a:xfrm>
          <a:custGeom>
            <a:avLst/>
            <a:gdLst/>
            <a:ahLst/>
            <a:cxnLst/>
            <a:rect l="0" t="0" r="0" b="0"/>
            <a:pathLst>
              <a:path w="120000" h="120000" extrusionOk="0">
                <a:moveTo>
                  <a:pt x="0" y="20000"/>
                </a:moveTo>
                <a:cubicBezTo>
                  <a:pt x="0" y="8954"/>
                  <a:pt x="4823" y="0"/>
                  <a:pt x="10773" y="0"/>
                </a:cubicBezTo>
                <a:lnTo>
                  <a:pt x="109226" y="0"/>
                </a:lnTo>
                <a:cubicBezTo>
                  <a:pt x="115176" y="0"/>
                  <a:pt x="120000" y="8954"/>
                  <a:pt x="120000" y="20000"/>
                </a:cubicBezTo>
                <a:lnTo>
                  <a:pt x="120000" y="99999"/>
                </a:lnTo>
                <a:cubicBezTo>
                  <a:pt x="120000" y="111045"/>
                  <a:pt x="115176" y="120000"/>
                  <a:pt x="109226" y="120000"/>
                </a:cubicBezTo>
                <a:lnTo>
                  <a:pt x="10773" y="120000"/>
                </a:lnTo>
                <a:cubicBezTo>
                  <a:pt x="4823" y="120000"/>
                  <a:pt x="0" y="111045"/>
                  <a:pt x="0" y="99999"/>
                </a:cubicBezTo>
                <a:lnTo>
                  <a:pt x="0" y="20000"/>
                </a:lnTo>
                <a:close/>
              </a:path>
            </a:pathLst>
          </a:custGeom>
          <a:solidFill>
            <a:schemeClr val="accent1">
              <a:lumMod val="20000"/>
              <a:lumOff val="80000"/>
            </a:schemeClr>
          </a:solidFill>
          <a:ln w="12700" cap="flat" cmpd="sng">
            <a:solidFill>
              <a:schemeClr val="accent1"/>
            </a:solidFill>
            <a:prstDash val="solid"/>
            <a:miter/>
            <a:headEnd type="none" w="med" len="med"/>
            <a:tailEnd type="none" w="med" len="med"/>
          </a:ln>
        </p:spPr>
        <p:txBody>
          <a:bodyPr lIns="80725" tIns="80725" rIns="80725" bIns="80725" anchor="ctr" anchorCtr="0">
            <a:noAutofit/>
          </a:bodyPr>
          <a:lstStyle/>
          <a:p>
            <a:pPr marL="0" marR="0" lvl="0" indent="0" algn="ctr" rtl="0">
              <a:lnSpc>
                <a:spcPct val="133333"/>
              </a:lnSpc>
              <a:spcBef>
                <a:spcPts val="0"/>
              </a:spcBef>
              <a:spcAft>
                <a:spcPts val="0"/>
              </a:spcAft>
              <a:buNone/>
            </a:pPr>
            <a:endParaRPr sz="900" b="1" i="0" u="none" strike="noStrike" cap="none" baseline="0">
              <a:solidFill>
                <a:schemeClr val="lt1"/>
              </a:solidFill>
              <a:latin typeface="Lato"/>
              <a:ea typeface="Lato"/>
              <a:cs typeface="Lato"/>
              <a:sym typeface="Lato"/>
            </a:endParaRPr>
          </a:p>
          <a:p>
            <a:pPr marL="0" marR="0" lvl="0" indent="0" algn="ctr" rtl="0">
              <a:lnSpc>
                <a:spcPct val="133333"/>
              </a:lnSpc>
              <a:spcBef>
                <a:spcPts val="0"/>
              </a:spcBef>
              <a:spcAft>
                <a:spcPts val="0"/>
              </a:spcAft>
              <a:buNone/>
            </a:pPr>
            <a:endParaRPr sz="900" b="1" i="0" u="none" strike="noStrike" cap="none" baseline="0">
              <a:solidFill>
                <a:schemeClr val="lt1"/>
              </a:solidFill>
              <a:latin typeface="Lato"/>
              <a:ea typeface="Lato"/>
              <a:cs typeface="Lato"/>
              <a:sym typeface="Lato"/>
            </a:endParaRPr>
          </a:p>
          <a:p>
            <a:pPr marL="0" marR="0" lvl="0" indent="0" algn="ctr" rtl="0">
              <a:lnSpc>
                <a:spcPct val="133333"/>
              </a:lnSpc>
              <a:spcBef>
                <a:spcPts val="0"/>
              </a:spcBef>
              <a:spcAft>
                <a:spcPts val="0"/>
              </a:spcAft>
              <a:buNone/>
            </a:pPr>
            <a:endParaRPr sz="900" b="1" i="0" u="none" strike="noStrike" cap="none" baseline="0">
              <a:solidFill>
                <a:schemeClr val="lt1"/>
              </a:solidFill>
              <a:latin typeface="Lato"/>
              <a:ea typeface="Lato"/>
              <a:cs typeface="Lato"/>
              <a:sym typeface="Lato"/>
            </a:endParaRPr>
          </a:p>
        </p:txBody>
      </p:sp>
      <p:sp>
        <p:nvSpPr>
          <p:cNvPr id="3" name="Shape 1679">
            <a:extLst>
              <a:ext uri="{FF2B5EF4-FFF2-40B4-BE49-F238E27FC236}">
                <a16:creationId xmlns:a16="http://schemas.microsoft.com/office/drawing/2014/main" id="{68FD6DF9-E5DD-4993-843C-AFBEBD3F1877}"/>
              </a:ext>
            </a:extLst>
          </p:cNvPr>
          <p:cNvSpPr/>
          <p:nvPr/>
        </p:nvSpPr>
        <p:spPr>
          <a:xfrm>
            <a:off x="505956" y="1336303"/>
            <a:ext cx="3956957" cy="3637477"/>
          </a:xfrm>
          <a:custGeom>
            <a:avLst/>
            <a:gdLst/>
            <a:ahLst/>
            <a:cxnLst/>
            <a:rect l="0" t="0" r="0" b="0"/>
            <a:pathLst>
              <a:path w="120000" h="120000" extrusionOk="0">
                <a:moveTo>
                  <a:pt x="0" y="20000"/>
                </a:moveTo>
                <a:cubicBezTo>
                  <a:pt x="0" y="8954"/>
                  <a:pt x="4823" y="0"/>
                  <a:pt x="10773" y="0"/>
                </a:cubicBezTo>
                <a:lnTo>
                  <a:pt x="109226" y="0"/>
                </a:lnTo>
                <a:cubicBezTo>
                  <a:pt x="115176" y="0"/>
                  <a:pt x="120000" y="8954"/>
                  <a:pt x="120000" y="20000"/>
                </a:cubicBezTo>
                <a:lnTo>
                  <a:pt x="120000" y="99999"/>
                </a:lnTo>
                <a:cubicBezTo>
                  <a:pt x="120000" y="111045"/>
                  <a:pt x="115176" y="120000"/>
                  <a:pt x="109226" y="120000"/>
                </a:cubicBezTo>
                <a:lnTo>
                  <a:pt x="10773" y="120000"/>
                </a:lnTo>
                <a:cubicBezTo>
                  <a:pt x="4823" y="120000"/>
                  <a:pt x="0" y="111045"/>
                  <a:pt x="0" y="99999"/>
                </a:cubicBezTo>
                <a:lnTo>
                  <a:pt x="0" y="20000"/>
                </a:lnTo>
                <a:close/>
              </a:path>
            </a:pathLst>
          </a:custGeom>
          <a:solidFill>
            <a:schemeClr val="accent1">
              <a:lumMod val="20000"/>
              <a:lumOff val="80000"/>
            </a:schemeClr>
          </a:solidFill>
          <a:ln w="12700" cap="flat" cmpd="sng">
            <a:solidFill>
              <a:schemeClr val="accent1"/>
            </a:solidFill>
            <a:prstDash val="solid"/>
            <a:miter/>
            <a:headEnd type="none" w="med" len="med"/>
            <a:tailEnd type="none" w="med" len="med"/>
          </a:ln>
        </p:spPr>
        <p:txBody>
          <a:bodyPr lIns="80725" tIns="80725" rIns="80725" bIns="80725" anchor="ctr" anchorCtr="0">
            <a:noAutofit/>
          </a:bodyPr>
          <a:lstStyle/>
          <a:p>
            <a:pPr marL="0" marR="0" lvl="0" indent="0" algn="ctr" rtl="0">
              <a:lnSpc>
                <a:spcPct val="133333"/>
              </a:lnSpc>
              <a:spcBef>
                <a:spcPts val="0"/>
              </a:spcBef>
              <a:spcAft>
                <a:spcPts val="0"/>
              </a:spcAft>
              <a:buNone/>
            </a:pPr>
            <a:endParaRPr sz="900" b="1" i="0" u="none" strike="noStrike" cap="none" baseline="0">
              <a:solidFill>
                <a:schemeClr val="lt1"/>
              </a:solidFill>
              <a:latin typeface="Lato"/>
              <a:ea typeface="Lato"/>
              <a:cs typeface="Lato"/>
              <a:sym typeface="Lato"/>
            </a:endParaRPr>
          </a:p>
          <a:p>
            <a:pPr marL="0" marR="0" lvl="0" indent="0" algn="ctr" rtl="0">
              <a:lnSpc>
                <a:spcPct val="133333"/>
              </a:lnSpc>
              <a:spcBef>
                <a:spcPts val="0"/>
              </a:spcBef>
              <a:spcAft>
                <a:spcPts val="0"/>
              </a:spcAft>
              <a:buNone/>
            </a:pPr>
            <a:endParaRPr sz="900" b="1" i="0" u="none" strike="noStrike" cap="none" baseline="0">
              <a:solidFill>
                <a:schemeClr val="lt1"/>
              </a:solidFill>
              <a:latin typeface="Lato"/>
              <a:ea typeface="Lato"/>
              <a:cs typeface="Lato"/>
              <a:sym typeface="Lato"/>
            </a:endParaRPr>
          </a:p>
          <a:p>
            <a:pPr marL="0" marR="0" lvl="0" indent="0" algn="ctr" rtl="0">
              <a:lnSpc>
                <a:spcPct val="133333"/>
              </a:lnSpc>
              <a:spcBef>
                <a:spcPts val="0"/>
              </a:spcBef>
              <a:spcAft>
                <a:spcPts val="0"/>
              </a:spcAft>
              <a:buNone/>
            </a:pPr>
            <a:endParaRPr sz="900" b="1" i="0" u="none" strike="noStrike" cap="none" baseline="0">
              <a:solidFill>
                <a:schemeClr val="lt1"/>
              </a:solidFill>
              <a:latin typeface="Lato"/>
              <a:ea typeface="Lato"/>
              <a:cs typeface="Lato"/>
              <a:sym typeface="Lato"/>
            </a:endParaRPr>
          </a:p>
        </p:txBody>
      </p:sp>
      <p:sp>
        <p:nvSpPr>
          <p:cNvPr id="230" name="Shape 230"/>
          <p:cNvSpPr txBox="1">
            <a:spLocks noGrp="1"/>
          </p:cNvSpPr>
          <p:nvPr>
            <p:ph type="body" idx="1"/>
          </p:nvPr>
        </p:nvSpPr>
        <p:spPr>
          <a:xfrm>
            <a:off x="593387" y="438150"/>
            <a:ext cx="7957227" cy="457200"/>
          </a:xfrm>
          <a:prstGeom prst="rect">
            <a:avLst/>
          </a:prstGeom>
          <a:noFill/>
          <a:ln>
            <a:noFill/>
          </a:ln>
        </p:spPr>
        <p:txBody>
          <a:bodyPr lIns="0" tIns="0" rIns="0" bIns="0" anchor="ctr" anchorCtr="0">
            <a:noAutofit/>
          </a:bodyPr>
          <a:lstStyle/>
          <a:p>
            <a:pPr marL="0" marR="0" lvl="0" indent="0" algn="ctr" rtl="0">
              <a:lnSpc>
                <a:spcPct val="90000"/>
              </a:lnSpc>
              <a:spcBef>
                <a:spcPts val="0"/>
              </a:spcBef>
              <a:buClr>
                <a:schemeClr val="dk2"/>
              </a:buClr>
              <a:buSzPct val="25000"/>
              <a:buFont typeface="Arial"/>
              <a:buNone/>
            </a:pPr>
            <a:r>
              <a:rPr lang="en-US"/>
              <a:t>Census Data</a:t>
            </a:r>
            <a:endParaRPr lang="en-US" sz="3000" b="0" i="0" u="none" strike="noStrike" cap="none" baseline="0">
              <a:solidFill>
                <a:schemeClr val="dk2"/>
              </a:solidFill>
              <a:latin typeface="Lato"/>
              <a:ea typeface="Lato"/>
              <a:cs typeface="Lato"/>
              <a:sym typeface="Lato"/>
            </a:endParaRPr>
          </a:p>
        </p:txBody>
      </p:sp>
      <p:sp>
        <p:nvSpPr>
          <p:cNvPr id="231" name="Shape 231"/>
          <p:cNvSpPr txBox="1">
            <a:spLocks noGrp="1"/>
          </p:cNvSpPr>
          <p:nvPr>
            <p:ph type="body" idx="2"/>
          </p:nvPr>
        </p:nvSpPr>
        <p:spPr>
          <a:xfrm>
            <a:off x="595312" y="925137"/>
            <a:ext cx="7953374" cy="228600"/>
          </a:xfrm>
          <a:prstGeom prst="rect">
            <a:avLst/>
          </a:prstGeom>
          <a:noFill/>
          <a:ln>
            <a:noFill/>
          </a:ln>
        </p:spPr>
        <p:txBody>
          <a:bodyPr lIns="0" tIns="0" rIns="0" bIns="0" anchor="ctr" anchorCtr="0">
            <a:noAutofit/>
          </a:bodyPr>
          <a:lstStyle/>
          <a:p>
            <a:pPr>
              <a:lnSpc>
                <a:spcPct val="90000"/>
              </a:lnSpc>
              <a:buSzPct val="25000"/>
              <a:buFont typeface="Arial"/>
            </a:pPr>
            <a:r>
              <a:rPr lang="en-US" sz="1200"/>
              <a:t>Provided by</a:t>
            </a:r>
            <a:r>
              <a:rPr lang="en-US" sz="1200" b="0" i="0" u="none" strike="noStrike" cap="none" baseline="0">
                <a:solidFill>
                  <a:srgbClr val="595959"/>
                </a:solidFill>
                <a:latin typeface="Lato"/>
                <a:ea typeface="Lato"/>
                <a:cs typeface="Lato"/>
                <a:sym typeface="Lato"/>
              </a:rPr>
              <a:t> Statistics Canada</a:t>
            </a:r>
            <a:endParaRPr lang="en-US" sz="1200"/>
          </a:p>
        </p:txBody>
      </p:sp>
      <p:sp>
        <p:nvSpPr>
          <p:cNvPr id="234" name="Shape 234"/>
          <p:cNvSpPr txBox="1"/>
          <p:nvPr/>
        </p:nvSpPr>
        <p:spPr>
          <a:xfrm>
            <a:off x="761202" y="1539368"/>
            <a:ext cx="3446463" cy="2632582"/>
          </a:xfrm>
          <a:prstGeom prst="rect">
            <a:avLst/>
          </a:prstGeom>
          <a:noFill/>
          <a:ln>
            <a:noFill/>
          </a:ln>
        </p:spPr>
        <p:txBody>
          <a:bodyPr lIns="0" tIns="0" rIns="0" bIns="0" anchor="t" anchorCtr="0">
            <a:noAutofit/>
          </a:bodyPr>
          <a:lstStyle/>
          <a:p>
            <a:pPr>
              <a:lnSpc>
                <a:spcPct val="120000"/>
              </a:lnSpc>
              <a:spcAft>
                <a:spcPts val="1200"/>
              </a:spcAft>
              <a:buSzPct val="25000"/>
            </a:pPr>
            <a:r>
              <a:rPr lang="en-US" b="1">
                <a:latin typeface="Lato"/>
                <a:ea typeface="Lato"/>
                <a:cs typeface="Lato"/>
              </a:rPr>
              <a:t>Data contain information on census tracts with 15 main characteristics that include:</a:t>
            </a:r>
            <a:endParaRPr lang="en-US" sz="1600" b="1">
              <a:ea typeface="Lato"/>
            </a:endParaRPr>
          </a:p>
          <a:p>
            <a:pPr>
              <a:lnSpc>
                <a:spcPct val="120000"/>
              </a:lnSpc>
              <a:spcAft>
                <a:spcPts val="1200"/>
              </a:spcAft>
            </a:pPr>
            <a:r>
              <a:rPr lang="en-US" b="1">
                <a:latin typeface="Lato"/>
                <a:ea typeface="Lato"/>
                <a:cs typeface="Lato"/>
              </a:rPr>
              <a:t>1. Population characteristics (total population) </a:t>
            </a:r>
          </a:p>
          <a:p>
            <a:pPr>
              <a:lnSpc>
                <a:spcPct val="120000"/>
              </a:lnSpc>
              <a:spcAft>
                <a:spcPts val="1200"/>
              </a:spcAft>
            </a:pPr>
            <a:r>
              <a:rPr lang="en-US" b="1">
                <a:latin typeface="Lato"/>
                <a:ea typeface="Lato"/>
                <a:cs typeface="Lato"/>
              </a:rPr>
              <a:t>2. Household characteristics </a:t>
            </a:r>
          </a:p>
          <a:p>
            <a:pPr marL="171450" indent="-171450">
              <a:buFont typeface="Arial,Sans-Serif"/>
              <a:buChar char="•"/>
            </a:pPr>
            <a:r>
              <a:rPr lang="en-US">
                <a:ea typeface="Lato"/>
              </a:rPr>
              <a:t>Total households</a:t>
            </a:r>
          </a:p>
          <a:p>
            <a:pPr marL="171450" indent="-171450">
              <a:buFont typeface="Arial"/>
              <a:buChar char="•"/>
            </a:pPr>
            <a:r>
              <a:rPr lang="en-US">
                <a:ea typeface="Lato"/>
              </a:rPr>
              <a:t>Households built in various time periods</a:t>
            </a:r>
          </a:p>
          <a:p>
            <a:pPr marL="171450" indent="-171450">
              <a:buFont typeface="Arial,Sans-Serif"/>
              <a:buChar char="•"/>
            </a:pPr>
            <a:r>
              <a:rPr lang="en-US">
                <a:ea typeface="Lato"/>
              </a:rPr>
              <a:t>Number of types of households (apartments, dwellings)</a:t>
            </a:r>
          </a:p>
          <a:p>
            <a:pPr marL="171450" indent="-171450">
              <a:buFont typeface="Arial,Sans-Serif"/>
              <a:buChar char="•"/>
            </a:pPr>
            <a:r>
              <a:rPr lang="en-US">
                <a:ea typeface="Lato"/>
              </a:rPr>
              <a:t>Number of houses (owned, rented)</a:t>
            </a:r>
            <a:endParaRPr lang="en-US" sz="1600"/>
          </a:p>
          <a:p>
            <a:endParaRPr lang="en-US">
              <a:ea typeface="Lato"/>
            </a:endParaRPr>
          </a:p>
          <a:p>
            <a:pPr>
              <a:lnSpc>
                <a:spcPct val="120000"/>
              </a:lnSpc>
              <a:spcAft>
                <a:spcPts val="1200"/>
              </a:spcAft>
            </a:pPr>
            <a:r>
              <a:rPr lang="en-US" b="1">
                <a:ea typeface="Lato"/>
              </a:rPr>
              <a:t>3. Median Income</a:t>
            </a:r>
          </a:p>
          <a:p>
            <a:pPr marL="171450" lvl="1" indent="-171450">
              <a:lnSpc>
                <a:spcPct val="120000"/>
              </a:lnSpc>
              <a:spcAft>
                <a:spcPts val="1200"/>
              </a:spcAft>
              <a:buFont typeface="Arial,Sans-Serif"/>
              <a:buChar char="•"/>
            </a:pPr>
            <a:endParaRPr lang="en-US">
              <a:ea typeface="Lato"/>
            </a:endParaRPr>
          </a:p>
          <a:p>
            <a:pPr marL="171450" indent="-171450">
              <a:lnSpc>
                <a:spcPct val="120000"/>
              </a:lnSpc>
              <a:spcAft>
                <a:spcPts val="1200"/>
              </a:spcAft>
              <a:buFont typeface="Arial,Sans-Serif"/>
              <a:buChar char="•"/>
            </a:pPr>
            <a:endParaRPr lang="en-US">
              <a:ea typeface="Lato"/>
            </a:endParaRPr>
          </a:p>
          <a:p>
            <a:pPr marL="171450" indent="-171450">
              <a:lnSpc>
                <a:spcPct val="120000"/>
              </a:lnSpc>
              <a:spcAft>
                <a:spcPts val="1200"/>
              </a:spcAft>
              <a:buFont typeface="Arial,Sans-Serif"/>
              <a:buChar char="•"/>
            </a:pPr>
            <a:endParaRPr lang="en-US">
              <a:ea typeface="Lato"/>
            </a:endParaRPr>
          </a:p>
        </p:txBody>
      </p:sp>
      <p:sp>
        <p:nvSpPr>
          <p:cNvPr id="2" name="TextBox 1">
            <a:extLst>
              <a:ext uri="{FF2B5EF4-FFF2-40B4-BE49-F238E27FC236}">
                <a16:creationId xmlns:a16="http://schemas.microsoft.com/office/drawing/2014/main" id="{EE58C7AD-6036-4431-888B-7C1ED99A50B4}"/>
              </a:ext>
            </a:extLst>
          </p:cNvPr>
          <p:cNvSpPr txBox="1"/>
          <p:nvPr/>
        </p:nvSpPr>
        <p:spPr>
          <a:xfrm>
            <a:off x="4653699" y="1516831"/>
            <a:ext cx="3949700"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Repetitive and highly correlated variables were removed:</a:t>
            </a:r>
            <a:endParaRPr lang="en-US" sz="1600"/>
          </a:p>
          <a:p>
            <a:endParaRPr lang="en-US" b="1"/>
          </a:p>
          <a:p>
            <a:pPr marL="171450" indent="-171450">
              <a:buFont typeface="Arial"/>
              <a:buChar char="•"/>
            </a:pPr>
            <a:r>
              <a:rPr lang="en-US"/>
              <a:t>Total households for period of construction</a:t>
            </a:r>
            <a:endParaRPr lang="en-US" sz="1600"/>
          </a:p>
          <a:p>
            <a:pPr marL="171450" indent="-171450">
              <a:buFont typeface="Arial"/>
              <a:buChar char="•"/>
            </a:pPr>
            <a:r>
              <a:rPr lang="en-US"/>
              <a:t>Total households for tenure</a:t>
            </a:r>
            <a:endParaRPr lang="en-US" sz="1600"/>
          </a:p>
          <a:p>
            <a:endParaRPr lang="en-US"/>
          </a:p>
          <a:p>
            <a:pPr lvl="2"/>
            <a:r>
              <a:rPr lang="en-US" b="1"/>
              <a:t>Additional derived variables added:</a:t>
            </a:r>
          </a:p>
          <a:p>
            <a:pPr lvl="3"/>
            <a:r>
              <a:rPr lang="en-US"/>
              <a:t>     </a:t>
            </a:r>
          </a:p>
          <a:p>
            <a:pPr marL="171450" lvl="3" indent="-171450">
              <a:buFont typeface="Arial"/>
              <a:buChar char="•"/>
            </a:pPr>
            <a:r>
              <a:rPr lang="en-US"/>
              <a:t>Percentage changes in number of households constructed for each of the five time periods. (1961-80, 1981-90,…, 2005-16)</a:t>
            </a:r>
          </a:p>
          <a:p>
            <a:pPr marL="171450" lvl="3" indent="-171450">
              <a:buFont typeface="Arial"/>
              <a:buChar char="•"/>
            </a:pPr>
            <a:r>
              <a:rPr lang="en-US"/>
              <a:t>Percentage of occupation types for private dwellings. </a:t>
            </a:r>
          </a:p>
          <a:p>
            <a:pPr marL="171450" lvl="3" indent="-171450">
              <a:buFont typeface="Arial"/>
              <a:buChar char="•"/>
            </a:pPr>
            <a:endParaRPr lang="en-US"/>
          </a:p>
          <a:p>
            <a:endParaRPr lang="en-US"/>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593386" y="387810"/>
            <a:ext cx="7957227" cy="457200"/>
          </a:xfrm>
          <a:prstGeom prst="rect">
            <a:avLst/>
          </a:prstGeom>
          <a:noFill/>
          <a:ln>
            <a:noFill/>
          </a:ln>
        </p:spPr>
        <p:txBody>
          <a:bodyPr lIns="0" tIns="0" rIns="0" bIns="0" anchor="ctr" anchorCtr="0">
            <a:noAutofit/>
          </a:bodyPr>
          <a:lstStyle/>
          <a:p>
            <a:pPr marL="0" marR="0" lvl="0" indent="0" algn="ctr" rtl="0">
              <a:lnSpc>
                <a:spcPct val="90000"/>
              </a:lnSpc>
              <a:spcBef>
                <a:spcPts val="0"/>
              </a:spcBef>
              <a:buClr>
                <a:schemeClr val="dk2"/>
              </a:buClr>
              <a:buSzPct val="25000"/>
              <a:buFont typeface="Arial"/>
              <a:buNone/>
            </a:pPr>
            <a:r>
              <a:rPr lang="en-US" sz="3000" b="0" i="0" u="none" strike="noStrike" cap="none" baseline="0">
                <a:solidFill>
                  <a:schemeClr val="dk2"/>
                </a:solidFill>
                <a:latin typeface="Lato"/>
                <a:ea typeface="Lato"/>
                <a:cs typeface="Lato"/>
                <a:sym typeface="Lato"/>
              </a:rPr>
              <a:t>Classes of Geographic Areas</a:t>
            </a:r>
          </a:p>
        </p:txBody>
      </p:sp>
      <p:sp>
        <p:nvSpPr>
          <p:cNvPr id="146" name="Shape 146"/>
          <p:cNvSpPr txBox="1"/>
          <p:nvPr/>
        </p:nvSpPr>
        <p:spPr>
          <a:xfrm>
            <a:off x="738747" y="1245736"/>
            <a:ext cx="5027384" cy="597960"/>
          </a:xfrm>
          <a:prstGeom prst="rect">
            <a:avLst/>
          </a:prstGeom>
          <a:noFill/>
          <a:ln>
            <a:noFill/>
          </a:ln>
        </p:spPr>
        <p:txBody>
          <a:bodyPr lIns="0" tIns="0" rIns="0" bIns="0" anchor="t" anchorCtr="0">
            <a:noAutofit/>
          </a:bodyPr>
          <a:lstStyle/>
          <a:p>
            <a:pPr marL="0" marR="0" lvl="0" indent="0" algn="just" rtl="0">
              <a:lnSpc>
                <a:spcPct val="120000"/>
              </a:lnSpc>
              <a:spcBef>
                <a:spcPts val="0"/>
              </a:spcBef>
              <a:spcAft>
                <a:spcPts val="1200"/>
              </a:spcAft>
              <a:buSzPct val="25000"/>
              <a:buNone/>
            </a:pPr>
            <a:r>
              <a:rPr lang="en-US" sz="1800" b="1" i="0" u="none" strike="noStrike" cap="none" baseline="0">
                <a:solidFill>
                  <a:schemeClr val="tx1"/>
                </a:solidFill>
                <a:latin typeface="Lato"/>
                <a:ea typeface="Lato"/>
                <a:cs typeface="Lato"/>
                <a:sym typeface="Lato"/>
              </a:rPr>
              <a:t>Three Classes of Geographic Areas identified:</a:t>
            </a:r>
          </a:p>
        </p:txBody>
      </p:sp>
      <p:pic>
        <p:nvPicPr>
          <p:cNvPr id="5" name="Picture 5" descr="Chart, scatter chart&#10;&#10;Description automatically generated">
            <a:extLst>
              <a:ext uri="{FF2B5EF4-FFF2-40B4-BE49-F238E27FC236}">
                <a16:creationId xmlns:a16="http://schemas.microsoft.com/office/drawing/2014/main" id="{F6DB6AF8-3863-4CD5-B7E7-9D29984E9ECB}"/>
              </a:ext>
            </a:extLst>
          </p:cNvPr>
          <p:cNvPicPr>
            <a:picLocks noChangeAspect="1"/>
          </p:cNvPicPr>
          <p:nvPr/>
        </p:nvPicPr>
        <p:blipFill>
          <a:blip r:embed="rId3"/>
          <a:stretch>
            <a:fillRect/>
          </a:stretch>
        </p:blipFill>
        <p:spPr>
          <a:xfrm>
            <a:off x="5980426" y="2944454"/>
            <a:ext cx="2570187" cy="1915488"/>
          </a:xfrm>
          <a:prstGeom prst="rect">
            <a:avLst/>
          </a:prstGeom>
          <a:ln>
            <a:solidFill>
              <a:schemeClr val="accent1">
                <a:lumMod val="40000"/>
                <a:lumOff val="60000"/>
              </a:schemeClr>
            </a:solidFill>
          </a:ln>
        </p:spPr>
      </p:pic>
      <p:pic>
        <p:nvPicPr>
          <p:cNvPr id="6" name="Picture 6" descr="Chart, scatter chart&#10;&#10;Description automatically generated">
            <a:extLst>
              <a:ext uri="{FF2B5EF4-FFF2-40B4-BE49-F238E27FC236}">
                <a16:creationId xmlns:a16="http://schemas.microsoft.com/office/drawing/2014/main" id="{92B95A27-E775-43EF-8209-547BDDE9EFD5}"/>
              </a:ext>
            </a:extLst>
          </p:cNvPr>
          <p:cNvPicPr>
            <a:picLocks noChangeAspect="1"/>
          </p:cNvPicPr>
          <p:nvPr/>
        </p:nvPicPr>
        <p:blipFill>
          <a:blip r:embed="rId4"/>
          <a:stretch>
            <a:fillRect/>
          </a:stretch>
        </p:blipFill>
        <p:spPr>
          <a:xfrm>
            <a:off x="5980426" y="975324"/>
            <a:ext cx="2570188" cy="1908631"/>
          </a:xfrm>
          <a:prstGeom prst="rect">
            <a:avLst/>
          </a:prstGeom>
          <a:ln>
            <a:solidFill>
              <a:schemeClr val="accent1">
                <a:lumMod val="40000"/>
                <a:lumOff val="60000"/>
              </a:schemeClr>
            </a:solidFill>
          </a:ln>
        </p:spPr>
      </p:pic>
      <p:sp>
        <p:nvSpPr>
          <p:cNvPr id="11" name="Shape 146">
            <a:extLst>
              <a:ext uri="{FF2B5EF4-FFF2-40B4-BE49-F238E27FC236}">
                <a16:creationId xmlns:a16="http://schemas.microsoft.com/office/drawing/2014/main" id="{495536A4-5CE4-4B91-9A00-E171A1E654DE}"/>
              </a:ext>
            </a:extLst>
          </p:cNvPr>
          <p:cNvSpPr txBox="1"/>
          <p:nvPr/>
        </p:nvSpPr>
        <p:spPr>
          <a:xfrm>
            <a:off x="1815327" y="2896583"/>
            <a:ext cx="1813155" cy="379915"/>
          </a:xfrm>
          <a:prstGeom prst="rect">
            <a:avLst/>
          </a:prstGeom>
          <a:noFill/>
          <a:ln>
            <a:noFill/>
          </a:ln>
        </p:spPr>
        <p:txBody>
          <a:bodyPr lIns="0" tIns="0" rIns="0" bIns="0" anchor="t" anchorCtr="0">
            <a:noAutofit/>
          </a:bodyPr>
          <a:lstStyle/>
          <a:p>
            <a:pPr marL="0" marR="0" lvl="0" indent="0" algn="just" rtl="0">
              <a:lnSpc>
                <a:spcPct val="120000"/>
              </a:lnSpc>
              <a:spcBef>
                <a:spcPts val="0"/>
              </a:spcBef>
              <a:spcAft>
                <a:spcPts val="1200"/>
              </a:spcAft>
              <a:buSzPct val="25000"/>
              <a:buNone/>
            </a:pPr>
            <a:r>
              <a:rPr lang="en-US" sz="2000" i="0" u="none" strike="noStrike" cap="none" baseline="0">
                <a:solidFill>
                  <a:schemeClr val="tx1"/>
                </a:solidFill>
                <a:latin typeface="Lato"/>
                <a:ea typeface="Lato"/>
                <a:cs typeface="Lato"/>
                <a:sym typeface="Lato"/>
              </a:rPr>
              <a:t>Low Income</a:t>
            </a:r>
          </a:p>
        </p:txBody>
      </p:sp>
      <p:sp>
        <p:nvSpPr>
          <p:cNvPr id="12" name="Shape 232">
            <a:extLst>
              <a:ext uri="{FF2B5EF4-FFF2-40B4-BE49-F238E27FC236}">
                <a16:creationId xmlns:a16="http://schemas.microsoft.com/office/drawing/2014/main" id="{BEA0C6BC-1878-41E9-87DA-C22013369161}"/>
              </a:ext>
            </a:extLst>
          </p:cNvPr>
          <p:cNvSpPr/>
          <p:nvPr/>
        </p:nvSpPr>
        <p:spPr>
          <a:xfrm>
            <a:off x="1184404" y="2253071"/>
            <a:ext cx="536919" cy="536919"/>
          </a:xfrm>
          <a:prstGeom prst="ellipse">
            <a:avLst/>
          </a:prstGeom>
          <a:solidFill>
            <a:srgbClr val="440154"/>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rgbClr val="237DB9"/>
              </a:solidFill>
              <a:latin typeface="Calibri"/>
              <a:ea typeface="Calibri"/>
              <a:cs typeface="Calibri"/>
              <a:sym typeface="Calibri"/>
            </a:endParaRPr>
          </a:p>
        </p:txBody>
      </p:sp>
      <p:sp>
        <p:nvSpPr>
          <p:cNvPr id="13" name="Shape 235">
            <a:extLst>
              <a:ext uri="{FF2B5EF4-FFF2-40B4-BE49-F238E27FC236}">
                <a16:creationId xmlns:a16="http://schemas.microsoft.com/office/drawing/2014/main" id="{11C6D94C-E020-494B-B259-2C6DABDDC5C4}"/>
              </a:ext>
            </a:extLst>
          </p:cNvPr>
          <p:cNvSpPr/>
          <p:nvPr/>
        </p:nvSpPr>
        <p:spPr>
          <a:xfrm>
            <a:off x="1184403" y="2849867"/>
            <a:ext cx="536919" cy="536919"/>
          </a:xfrm>
          <a:prstGeom prst="ellipse">
            <a:avLst/>
          </a:prstGeom>
          <a:solidFill>
            <a:schemeClr val="accent2"/>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lang="en-US" sz="1350" b="0" i="0" u="none" strike="noStrike" cap="none" baseline="0">
              <a:solidFill>
                <a:srgbClr val="21918C"/>
              </a:solidFill>
              <a:latin typeface="Calibri"/>
              <a:ea typeface="Calibri"/>
              <a:cs typeface="Calibri"/>
              <a:sym typeface="Calibri"/>
            </a:endParaRPr>
          </a:p>
        </p:txBody>
      </p:sp>
      <p:sp>
        <p:nvSpPr>
          <p:cNvPr id="15" name="Shape 146">
            <a:extLst>
              <a:ext uri="{FF2B5EF4-FFF2-40B4-BE49-F238E27FC236}">
                <a16:creationId xmlns:a16="http://schemas.microsoft.com/office/drawing/2014/main" id="{4D7BC680-ADC8-4EBF-8061-408925354BC1}"/>
              </a:ext>
            </a:extLst>
          </p:cNvPr>
          <p:cNvSpPr txBox="1"/>
          <p:nvPr/>
        </p:nvSpPr>
        <p:spPr>
          <a:xfrm>
            <a:off x="1815327" y="2332341"/>
            <a:ext cx="2034496" cy="379915"/>
          </a:xfrm>
          <a:prstGeom prst="rect">
            <a:avLst/>
          </a:prstGeom>
          <a:noFill/>
          <a:ln>
            <a:noFill/>
          </a:ln>
        </p:spPr>
        <p:txBody>
          <a:bodyPr lIns="0" tIns="0" rIns="0" bIns="0" anchor="t" anchorCtr="0">
            <a:noAutofit/>
          </a:bodyPr>
          <a:lstStyle/>
          <a:p>
            <a:pPr marL="0" marR="0" lvl="0" indent="0" algn="just" rtl="0">
              <a:lnSpc>
                <a:spcPct val="120000"/>
              </a:lnSpc>
              <a:spcBef>
                <a:spcPts val="0"/>
              </a:spcBef>
              <a:spcAft>
                <a:spcPts val="1200"/>
              </a:spcAft>
              <a:buSzPct val="25000"/>
              <a:buNone/>
            </a:pPr>
            <a:r>
              <a:rPr lang="en-US" sz="2000" i="0" u="none" strike="noStrike" cap="none" baseline="0">
                <a:solidFill>
                  <a:schemeClr val="tx1"/>
                </a:solidFill>
                <a:latin typeface="Lato"/>
                <a:ea typeface="Lato"/>
                <a:cs typeface="Lato"/>
                <a:sym typeface="Lato"/>
              </a:rPr>
              <a:t>Medium Income</a:t>
            </a:r>
          </a:p>
        </p:txBody>
      </p:sp>
      <p:sp>
        <p:nvSpPr>
          <p:cNvPr id="16" name="Shape 146">
            <a:extLst>
              <a:ext uri="{FF2B5EF4-FFF2-40B4-BE49-F238E27FC236}">
                <a16:creationId xmlns:a16="http://schemas.microsoft.com/office/drawing/2014/main" id="{DCDC9CE9-979D-45B4-9BA8-C2E24B42B6FB}"/>
              </a:ext>
            </a:extLst>
          </p:cNvPr>
          <p:cNvSpPr txBox="1"/>
          <p:nvPr/>
        </p:nvSpPr>
        <p:spPr>
          <a:xfrm>
            <a:off x="1815327" y="1738250"/>
            <a:ext cx="1863046" cy="379915"/>
          </a:xfrm>
          <a:prstGeom prst="rect">
            <a:avLst/>
          </a:prstGeom>
          <a:noFill/>
          <a:ln>
            <a:noFill/>
          </a:ln>
        </p:spPr>
        <p:txBody>
          <a:bodyPr lIns="0" tIns="0" rIns="0" bIns="0" anchor="t" anchorCtr="0">
            <a:noAutofit/>
          </a:bodyPr>
          <a:lstStyle/>
          <a:p>
            <a:pPr marL="0" marR="0" lvl="0" indent="0" algn="just" rtl="0">
              <a:lnSpc>
                <a:spcPct val="120000"/>
              </a:lnSpc>
              <a:spcBef>
                <a:spcPts val="0"/>
              </a:spcBef>
              <a:spcAft>
                <a:spcPts val="1200"/>
              </a:spcAft>
              <a:buSzPct val="25000"/>
              <a:buNone/>
            </a:pPr>
            <a:r>
              <a:rPr lang="en-US" sz="2000" i="0" u="none" strike="noStrike" cap="none" baseline="0">
                <a:solidFill>
                  <a:schemeClr val="tx1"/>
                </a:solidFill>
                <a:latin typeface="Lato"/>
                <a:ea typeface="Lato"/>
                <a:cs typeface="Lato"/>
                <a:sym typeface="Lato"/>
              </a:rPr>
              <a:t>High Income</a:t>
            </a:r>
          </a:p>
        </p:txBody>
      </p:sp>
      <p:sp>
        <p:nvSpPr>
          <p:cNvPr id="17" name="Shape 232">
            <a:extLst>
              <a:ext uri="{FF2B5EF4-FFF2-40B4-BE49-F238E27FC236}">
                <a16:creationId xmlns:a16="http://schemas.microsoft.com/office/drawing/2014/main" id="{C9142C7B-709D-44FD-BB96-243127996680}"/>
              </a:ext>
            </a:extLst>
          </p:cNvPr>
          <p:cNvSpPr/>
          <p:nvPr/>
        </p:nvSpPr>
        <p:spPr>
          <a:xfrm>
            <a:off x="1184405" y="1650774"/>
            <a:ext cx="536919" cy="536919"/>
          </a:xfrm>
          <a:prstGeom prst="ellipse">
            <a:avLst/>
          </a:prstGeom>
          <a:solidFill>
            <a:srgbClr val="FDF07E"/>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18" name="Shape 1679">
            <a:extLst>
              <a:ext uri="{FF2B5EF4-FFF2-40B4-BE49-F238E27FC236}">
                <a16:creationId xmlns:a16="http://schemas.microsoft.com/office/drawing/2014/main" id="{0E2AA6BB-D7AF-4AD5-AA3B-4BD2999B9058}"/>
              </a:ext>
            </a:extLst>
          </p:cNvPr>
          <p:cNvSpPr/>
          <p:nvPr/>
        </p:nvSpPr>
        <p:spPr>
          <a:xfrm>
            <a:off x="799990" y="3562621"/>
            <a:ext cx="4993465" cy="1347799"/>
          </a:xfrm>
          <a:custGeom>
            <a:avLst/>
            <a:gdLst/>
            <a:ahLst/>
            <a:cxnLst/>
            <a:rect l="0" t="0" r="0" b="0"/>
            <a:pathLst>
              <a:path w="120000" h="120000" extrusionOk="0">
                <a:moveTo>
                  <a:pt x="0" y="20000"/>
                </a:moveTo>
                <a:cubicBezTo>
                  <a:pt x="0" y="8954"/>
                  <a:pt x="4823" y="0"/>
                  <a:pt x="10773" y="0"/>
                </a:cubicBezTo>
                <a:lnTo>
                  <a:pt x="109226" y="0"/>
                </a:lnTo>
                <a:cubicBezTo>
                  <a:pt x="115176" y="0"/>
                  <a:pt x="120000" y="8954"/>
                  <a:pt x="120000" y="20000"/>
                </a:cubicBezTo>
                <a:lnTo>
                  <a:pt x="120000" y="99999"/>
                </a:lnTo>
                <a:cubicBezTo>
                  <a:pt x="120000" y="111045"/>
                  <a:pt x="115176" y="120000"/>
                  <a:pt x="109226" y="120000"/>
                </a:cubicBezTo>
                <a:lnTo>
                  <a:pt x="10773" y="120000"/>
                </a:lnTo>
                <a:cubicBezTo>
                  <a:pt x="4823" y="120000"/>
                  <a:pt x="0" y="111045"/>
                  <a:pt x="0" y="99999"/>
                </a:cubicBezTo>
                <a:lnTo>
                  <a:pt x="0" y="20000"/>
                </a:lnTo>
                <a:close/>
              </a:path>
            </a:pathLst>
          </a:custGeom>
          <a:solidFill>
            <a:schemeClr val="accent1">
              <a:lumMod val="20000"/>
              <a:lumOff val="80000"/>
            </a:schemeClr>
          </a:solidFill>
          <a:ln w="12700" cap="flat" cmpd="sng">
            <a:solidFill>
              <a:schemeClr val="accent1"/>
            </a:solidFill>
            <a:prstDash val="solid"/>
            <a:miter/>
            <a:headEnd type="none" w="med" len="med"/>
            <a:tailEnd type="none" w="med" len="med"/>
          </a:ln>
        </p:spPr>
        <p:txBody>
          <a:bodyPr lIns="80725" tIns="80725" rIns="80725" bIns="80725" anchor="ctr" anchorCtr="0">
            <a:noAutofit/>
          </a:bodyPr>
          <a:lstStyle/>
          <a:p>
            <a:pPr marL="0" marR="0" lvl="0" indent="0" algn="ctr" rtl="0">
              <a:lnSpc>
                <a:spcPct val="133333"/>
              </a:lnSpc>
              <a:spcBef>
                <a:spcPts val="0"/>
              </a:spcBef>
              <a:spcAft>
                <a:spcPts val="0"/>
              </a:spcAft>
              <a:buNone/>
            </a:pPr>
            <a:endParaRPr sz="900" b="1" i="0" u="none" strike="noStrike" cap="none" baseline="0">
              <a:solidFill>
                <a:schemeClr val="lt1"/>
              </a:solidFill>
              <a:latin typeface="Lato"/>
              <a:ea typeface="Lato"/>
              <a:cs typeface="Lato"/>
              <a:sym typeface="Lato"/>
            </a:endParaRPr>
          </a:p>
          <a:p>
            <a:pPr marL="0" marR="0" lvl="0" indent="0" algn="ctr" rtl="0">
              <a:lnSpc>
                <a:spcPct val="133333"/>
              </a:lnSpc>
              <a:spcBef>
                <a:spcPts val="0"/>
              </a:spcBef>
              <a:spcAft>
                <a:spcPts val="0"/>
              </a:spcAft>
              <a:buNone/>
            </a:pPr>
            <a:endParaRPr sz="900" b="1" i="0" u="none" strike="noStrike" cap="none" baseline="0">
              <a:solidFill>
                <a:schemeClr val="lt1"/>
              </a:solidFill>
              <a:latin typeface="Lato"/>
              <a:ea typeface="Lato"/>
              <a:cs typeface="Lato"/>
              <a:sym typeface="Lato"/>
            </a:endParaRPr>
          </a:p>
        </p:txBody>
      </p:sp>
      <p:sp>
        <p:nvSpPr>
          <p:cNvPr id="19" name="TextBox 18">
            <a:extLst>
              <a:ext uri="{FF2B5EF4-FFF2-40B4-BE49-F238E27FC236}">
                <a16:creationId xmlns:a16="http://schemas.microsoft.com/office/drawing/2014/main" id="{946049FF-607B-40F9-9853-238BB98CA21E}"/>
              </a:ext>
            </a:extLst>
          </p:cNvPr>
          <p:cNvSpPr txBox="1"/>
          <p:nvPr/>
        </p:nvSpPr>
        <p:spPr>
          <a:xfrm>
            <a:off x="861234" y="4090048"/>
            <a:ext cx="487097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t>Geographic Areas differ by Median Income, as well as distribution of Households, particularly </a:t>
            </a:r>
            <a:r>
              <a:rPr lang="en-US" sz="1600" i="1"/>
              <a:t>Apartment </a:t>
            </a:r>
            <a:r>
              <a:rPr lang="en-US" sz="1600"/>
              <a:t>types</a:t>
            </a:r>
            <a:endParaRPr lang="en-US" sz="1600" i="1"/>
          </a:p>
          <a:p>
            <a:endParaRPr lang="en-US" sz="1200"/>
          </a:p>
        </p:txBody>
      </p:sp>
      <p:sp>
        <p:nvSpPr>
          <p:cNvPr id="22" name="Shape 381">
            <a:extLst>
              <a:ext uri="{FF2B5EF4-FFF2-40B4-BE49-F238E27FC236}">
                <a16:creationId xmlns:a16="http://schemas.microsoft.com/office/drawing/2014/main" id="{FBAF21F4-F6BC-4ACD-8EF8-11244851CA97}"/>
              </a:ext>
            </a:extLst>
          </p:cNvPr>
          <p:cNvSpPr/>
          <p:nvPr/>
        </p:nvSpPr>
        <p:spPr>
          <a:xfrm>
            <a:off x="3189822" y="3607479"/>
            <a:ext cx="344649" cy="492405"/>
          </a:xfrm>
          <a:custGeom>
            <a:avLst/>
            <a:gdLst/>
            <a:ahLst/>
            <a:cxnLst/>
            <a:rect l="0" t="0" r="0" b="0"/>
            <a:pathLst>
              <a:path w="120000" h="120000" extrusionOk="0">
                <a:moveTo>
                  <a:pt x="17140" y="35991"/>
                </a:moveTo>
                <a:cubicBezTo>
                  <a:pt x="18914" y="20398"/>
                  <a:pt x="35257" y="11987"/>
                  <a:pt x="60005" y="11987"/>
                </a:cubicBezTo>
                <a:cubicBezTo>
                  <a:pt x="84742" y="11987"/>
                  <a:pt x="99899" y="20215"/>
                  <a:pt x="101673" y="35801"/>
                </a:cubicBezTo>
                <a:cubicBezTo>
                  <a:pt x="102644" y="44346"/>
                  <a:pt x="95630" y="50042"/>
                  <a:pt x="86167" y="59360"/>
                </a:cubicBezTo>
                <a:cubicBezTo>
                  <a:pt x="79187" y="66235"/>
                  <a:pt x="72423" y="73417"/>
                  <a:pt x="68578" y="83992"/>
                </a:cubicBezTo>
                <a:lnTo>
                  <a:pt x="51432" y="83992"/>
                </a:lnTo>
                <a:cubicBezTo>
                  <a:pt x="47582" y="73417"/>
                  <a:pt x="40818" y="66235"/>
                  <a:pt x="33832" y="59354"/>
                </a:cubicBezTo>
                <a:cubicBezTo>
                  <a:pt x="24375" y="50042"/>
                  <a:pt x="16163" y="44535"/>
                  <a:pt x="17140" y="35991"/>
                </a:cubicBezTo>
                <a:close/>
                <a:moveTo>
                  <a:pt x="83125" y="95991"/>
                </a:moveTo>
                <a:cubicBezTo>
                  <a:pt x="83125" y="69851"/>
                  <a:pt x="122815" y="60901"/>
                  <a:pt x="119842" y="34861"/>
                </a:cubicBezTo>
                <a:cubicBezTo>
                  <a:pt x="117970" y="18435"/>
                  <a:pt x="102068" y="0"/>
                  <a:pt x="60005" y="0"/>
                </a:cubicBezTo>
                <a:cubicBezTo>
                  <a:pt x="17937" y="0"/>
                  <a:pt x="2035" y="18435"/>
                  <a:pt x="157" y="34867"/>
                </a:cubicBezTo>
                <a:cubicBezTo>
                  <a:pt x="-2815" y="60901"/>
                  <a:pt x="36886" y="69851"/>
                  <a:pt x="36886" y="95991"/>
                </a:cubicBezTo>
                <a:cubicBezTo>
                  <a:pt x="36886" y="95991"/>
                  <a:pt x="83125" y="95991"/>
                  <a:pt x="83125" y="95991"/>
                </a:cubicBezTo>
                <a:close/>
                <a:moveTo>
                  <a:pt x="35880" y="115026"/>
                </a:moveTo>
                <a:cubicBezTo>
                  <a:pt x="42644" y="118086"/>
                  <a:pt x="50461" y="120155"/>
                  <a:pt x="60005" y="119994"/>
                </a:cubicBezTo>
                <a:cubicBezTo>
                  <a:pt x="69526" y="120155"/>
                  <a:pt x="77361" y="118086"/>
                  <a:pt x="84125" y="115026"/>
                </a:cubicBezTo>
                <a:lnTo>
                  <a:pt x="83980" y="101993"/>
                </a:lnTo>
                <a:lnTo>
                  <a:pt x="36025" y="101993"/>
                </a:lnTo>
                <a:cubicBezTo>
                  <a:pt x="36025" y="101993"/>
                  <a:pt x="35880" y="115026"/>
                  <a:pt x="35880" y="115026"/>
                </a:cubicBezTo>
                <a:close/>
              </a:path>
            </a:pathLst>
          </a:custGeom>
          <a:solidFill>
            <a:schemeClr val="lt1"/>
          </a:solidFill>
          <a:ln>
            <a:noFill/>
          </a:ln>
        </p:spPr>
        <p:txBody>
          <a:bodyPr lIns="38100" tIns="38100" rIns="38100" bIns="38100" anchor="ctr" anchorCtr="0">
            <a:noAutofit/>
          </a:bodyPr>
          <a:lstStyle/>
          <a:p>
            <a:pPr marL="0" marR="0" lvl="0" indent="0" algn="ctr" rtl="0">
              <a:spcBef>
                <a:spcPts val="0"/>
              </a:spcBef>
              <a:buNone/>
            </a:pPr>
            <a:endParaRPr sz="50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51"/>
        <p:cNvGrpSpPr/>
        <p:nvPr/>
      </p:nvGrpSpPr>
      <p:grpSpPr>
        <a:xfrm>
          <a:off x="0" y="0"/>
          <a:ext cx="0" cy="0"/>
          <a:chOff x="0" y="0"/>
          <a:chExt cx="0" cy="0"/>
        </a:xfrm>
      </p:grpSpPr>
      <p:sp>
        <p:nvSpPr>
          <p:cNvPr id="3952" name="Shape 3952"/>
          <p:cNvSpPr txBox="1">
            <a:spLocks noGrp="1"/>
          </p:cNvSpPr>
          <p:nvPr>
            <p:ph type="body" idx="1"/>
          </p:nvPr>
        </p:nvSpPr>
        <p:spPr>
          <a:xfrm>
            <a:off x="595312" y="261271"/>
            <a:ext cx="7957227" cy="457200"/>
          </a:xfrm>
          <a:prstGeom prst="rect">
            <a:avLst/>
          </a:prstGeom>
          <a:noFill/>
          <a:ln>
            <a:noFill/>
          </a:ln>
        </p:spPr>
        <p:txBody>
          <a:bodyPr lIns="0" tIns="0" rIns="0" bIns="0" anchor="ctr" anchorCtr="0">
            <a:noAutofit/>
          </a:bodyPr>
          <a:lstStyle/>
          <a:p>
            <a:pPr marL="0" marR="0" lvl="0" indent="0" algn="ctr" rtl="0">
              <a:lnSpc>
                <a:spcPct val="90000"/>
              </a:lnSpc>
              <a:spcBef>
                <a:spcPts val="0"/>
              </a:spcBef>
              <a:buClr>
                <a:schemeClr val="dk2"/>
              </a:buClr>
              <a:buSzPct val="25000"/>
              <a:buFont typeface="Arial"/>
              <a:buNone/>
            </a:pPr>
            <a:r>
              <a:rPr lang="en-US" sz="3000" b="0" i="0" u="none" strike="noStrike" cap="none" baseline="0">
                <a:solidFill>
                  <a:schemeClr val="dk2"/>
                </a:solidFill>
                <a:latin typeface="Lato"/>
                <a:ea typeface="Lato"/>
                <a:cs typeface="Lato"/>
                <a:sym typeface="Lato"/>
              </a:rPr>
              <a:t>Property Age Insights</a:t>
            </a:r>
          </a:p>
        </p:txBody>
      </p:sp>
      <p:sp>
        <p:nvSpPr>
          <p:cNvPr id="39" name="Shape 146">
            <a:extLst>
              <a:ext uri="{FF2B5EF4-FFF2-40B4-BE49-F238E27FC236}">
                <a16:creationId xmlns:a16="http://schemas.microsoft.com/office/drawing/2014/main" id="{A019147C-A78C-4CD1-ADE1-0AC85FB9B936}"/>
              </a:ext>
            </a:extLst>
          </p:cNvPr>
          <p:cNvSpPr txBox="1"/>
          <p:nvPr/>
        </p:nvSpPr>
        <p:spPr>
          <a:xfrm>
            <a:off x="3954858" y="2516015"/>
            <a:ext cx="1813155" cy="379915"/>
          </a:xfrm>
          <a:prstGeom prst="rect">
            <a:avLst/>
          </a:prstGeom>
          <a:noFill/>
          <a:ln>
            <a:noFill/>
          </a:ln>
        </p:spPr>
        <p:txBody>
          <a:bodyPr lIns="0" tIns="0" rIns="0" bIns="0" anchor="t" anchorCtr="0">
            <a:noAutofit/>
          </a:bodyPr>
          <a:lstStyle/>
          <a:p>
            <a:pPr marL="0" marR="0" lvl="0" indent="0" algn="just" rtl="0">
              <a:lnSpc>
                <a:spcPct val="120000"/>
              </a:lnSpc>
              <a:spcBef>
                <a:spcPts val="0"/>
              </a:spcBef>
              <a:spcAft>
                <a:spcPts val="1200"/>
              </a:spcAft>
              <a:buSzPct val="25000"/>
              <a:buNone/>
            </a:pPr>
            <a:r>
              <a:rPr lang="en-US" sz="2000" i="0" u="none" strike="noStrike" cap="none" baseline="0">
                <a:solidFill>
                  <a:schemeClr val="tx1"/>
                </a:solidFill>
                <a:latin typeface="Lato"/>
                <a:ea typeface="Lato"/>
                <a:cs typeface="Lato"/>
                <a:sym typeface="Lato"/>
              </a:rPr>
              <a:t>Low Income</a:t>
            </a:r>
          </a:p>
        </p:txBody>
      </p:sp>
      <p:sp>
        <p:nvSpPr>
          <p:cNvPr id="40" name="Shape 232">
            <a:extLst>
              <a:ext uri="{FF2B5EF4-FFF2-40B4-BE49-F238E27FC236}">
                <a16:creationId xmlns:a16="http://schemas.microsoft.com/office/drawing/2014/main" id="{C456E4D5-5D57-4F0A-A801-80A244A6A824}"/>
              </a:ext>
            </a:extLst>
          </p:cNvPr>
          <p:cNvSpPr/>
          <p:nvPr/>
        </p:nvSpPr>
        <p:spPr>
          <a:xfrm>
            <a:off x="3323934" y="1362363"/>
            <a:ext cx="536919" cy="536919"/>
          </a:xfrm>
          <a:prstGeom prst="ellipse">
            <a:avLst/>
          </a:prstGeom>
          <a:solidFill>
            <a:srgbClr val="440154"/>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rgbClr val="237DB9"/>
              </a:solidFill>
              <a:latin typeface="Calibri"/>
              <a:ea typeface="Calibri"/>
              <a:cs typeface="Calibri"/>
              <a:sym typeface="Calibri"/>
            </a:endParaRPr>
          </a:p>
        </p:txBody>
      </p:sp>
      <p:sp>
        <p:nvSpPr>
          <p:cNvPr id="41" name="Shape 235">
            <a:extLst>
              <a:ext uri="{FF2B5EF4-FFF2-40B4-BE49-F238E27FC236}">
                <a16:creationId xmlns:a16="http://schemas.microsoft.com/office/drawing/2014/main" id="{5F03A373-709A-4D40-8835-25EBEB5BEF0B}"/>
              </a:ext>
            </a:extLst>
          </p:cNvPr>
          <p:cNvSpPr/>
          <p:nvPr/>
        </p:nvSpPr>
        <p:spPr>
          <a:xfrm>
            <a:off x="3323934" y="2469299"/>
            <a:ext cx="536919" cy="536919"/>
          </a:xfrm>
          <a:prstGeom prst="ellipse">
            <a:avLst/>
          </a:prstGeom>
          <a:solidFill>
            <a:schemeClr val="accent2"/>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lang="en-US" sz="1350" b="0" i="0" u="none" strike="noStrike" cap="none" baseline="0">
              <a:solidFill>
                <a:srgbClr val="21918C"/>
              </a:solidFill>
              <a:latin typeface="Calibri"/>
              <a:ea typeface="Calibri"/>
              <a:cs typeface="Calibri"/>
              <a:sym typeface="Calibri"/>
            </a:endParaRPr>
          </a:p>
        </p:txBody>
      </p:sp>
      <p:sp>
        <p:nvSpPr>
          <p:cNvPr id="42" name="Shape 146">
            <a:extLst>
              <a:ext uri="{FF2B5EF4-FFF2-40B4-BE49-F238E27FC236}">
                <a16:creationId xmlns:a16="http://schemas.microsoft.com/office/drawing/2014/main" id="{D2D34731-44FC-4404-888A-CC27B000B4B5}"/>
              </a:ext>
            </a:extLst>
          </p:cNvPr>
          <p:cNvSpPr txBox="1"/>
          <p:nvPr/>
        </p:nvSpPr>
        <p:spPr>
          <a:xfrm>
            <a:off x="3954857" y="1441633"/>
            <a:ext cx="2034496" cy="379915"/>
          </a:xfrm>
          <a:prstGeom prst="rect">
            <a:avLst/>
          </a:prstGeom>
          <a:noFill/>
          <a:ln>
            <a:noFill/>
          </a:ln>
        </p:spPr>
        <p:txBody>
          <a:bodyPr lIns="0" tIns="0" rIns="0" bIns="0" anchor="t" anchorCtr="0">
            <a:noAutofit/>
          </a:bodyPr>
          <a:lstStyle/>
          <a:p>
            <a:pPr marL="0" marR="0" lvl="0" indent="0" algn="just" rtl="0">
              <a:lnSpc>
                <a:spcPct val="120000"/>
              </a:lnSpc>
              <a:spcBef>
                <a:spcPts val="0"/>
              </a:spcBef>
              <a:spcAft>
                <a:spcPts val="1200"/>
              </a:spcAft>
              <a:buSzPct val="25000"/>
              <a:buNone/>
            </a:pPr>
            <a:r>
              <a:rPr lang="en-US" sz="2000" i="0" u="none" strike="noStrike" cap="none" baseline="0">
                <a:solidFill>
                  <a:schemeClr val="tx1"/>
                </a:solidFill>
                <a:latin typeface="Lato"/>
                <a:ea typeface="Lato"/>
                <a:cs typeface="Lato"/>
                <a:sym typeface="Lato"/>
              </a:rPr>
              <a:t>Medium Income</a:t>
            </a:r>
          </a:p>
        </p:txBody>
      </p:sp>
      <p:sp>
        <p:nvSpPr>
          <p:cNvPr id="43" name="Shape 146">
            <a:extLst>
              <a:ext uri="{FF2B5EF4-FFF2-40B4-BE49-F238E27FC236}">
                <a16:creationId xmlns:a16="http://schemas.microsoft.com/office/drawing/2014/main" id="{C26BABF5-A7D8-44E8-9092-B00CDC3BC936}"/>
              </a:ext>
            </a:extLst>
          </p:cNvPr>
          <p:cNvSpPr txBox="1"/>
          <p:nvPr/>
        </p:nvSpPr>
        <p:spPr>
          <a:xfrm>
            <a:off x="3954856" y="3663711"/>
            <a:ext cx="1863046" cy="379915"/>
          </a:xfrm>
          <a:prstGeom prst="rect">
            <a:avLst/>
          </a:prstGeom>
          <a:noFill/>
          <a:ln>
            <a:noFill/>
          </a:ln>
        </p:spPr>
        <p:txBody>
          <a:bodyPr lIns="0" tIns="0" rIns="0" bIns="0" anchor="t" anchorCtr="0">
            <a:noAutofit/>
          </a:bodyPr>
          <a:lstStyle/>
          <a:p>
            <a:pPr marL="0" marR="0" lvl="0" indent="0" algn="just" rtl="0">
              <a:lnSpc>
                <a:spcPct val="120000"/>
              </a:lnSpc>
              <a:spcBef>
                <a:spcPts val="0"/>
              </a:spcBef>
              <a:spcAft>
                <a:spcPts val="1200"/>
              </a:spcAft>
              <a:buSzPct val="25000"/>
              <a:buNone/>
            </a:pPr>
            <a:r>
              <a:rPr lang="en-US" sz="2000" i="0" u="none" strike="noStrike" cap="none" baseline="0">
                <a:solidFill>
                  <a:schemeClr val="tx1"/>
                </a:solidFill>
                <a:latin typeface="Lato"/>
                <a:ea typeface="Lato"/>
                <a:cs typeface="Lato"/>
                <a:sym typeface="Lato"/>
              </a:rPr>
              <a:t>High Income</a:t>
            </a:r>
          </a:p>
        </p:txBody>
      </p:sp>
      <p:sp>
        <p:nvSpPr>
          <p:cNvPr id="44" name="Shape 232">
            <a:extLst>
              <a:ext uri="{FF2B5EF4-FFF2-40B4-BE49-F238E27FC236}">
                <a16:creationId xmlns:a16="http://schemas.microsoft.com/office/drawing/2014/main" id="{774378DA-EBA4-4FCE-BF82-6140B4F11264}"/>
              </a:ext>
            </a:extLst>
          </p:cNvPr>
          <p:cNvSpPr/>
          <p:nvPr/>
        </p:nvSpPr>
        <p:spPr>
          <a:xfrm>
            <a:off x="3323934" y="3576235"/>
            <a:ext cx="536919" cy="536919"/>
          </a:xfrm>
          <a:prstGeom prst="ellipse">
            <a:avLst/>
          </a:prstGeom>
          <a:solidFill>
            <a:srgbClr val="FDF07E"/>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EFED6335-0CA8-4FC3-BF15-BE0F7F084BA6}"/>
              </a:ext>
            </a:extLst>
          </p:cNvPr>
          <p:cNvPicPr>
            <a:picLocks noChangeAspect="1"/>
          </p:cNvPicPr>
          <p:nvPr/>
        </p:nvPicPr>
        <p:blipFill>
          <a:blip r:embed="rId3"/>
          <a:stretch>
            <a:fillRect/>
          </a:stretch>
        </p:blipFill>
        <p:spPr>
          <a:xfrm>
            <a:off x="245328" y="1080243"/>
            <a:ext cx="2870199" cy="4063257"/>
          </a:xfrm>
          <a:prstGeom prst="rect">
            <a:avLst/>
          </a:prstGeom>
        </p:spPr>
      </p:pic>
      <p:sp>
        <p:nvSpPr>
          <p:cNvPr id="47" name="Shape 1679">
            <a:extLst>
              <a:ext uri="{FF2B5EF4-FFF2-40B4-BE49-F238E27FC236}">
                <a16:creationId xmlns:a16="http://schemas.microsoft.com/office/drawing/2014/main" id="{FC2C01A4-55C8-4DEA-A552-2F071F96E3A1}"/>
              </a:ext>
            </a:extLst>
          </p:cNvPr>
          <p:cNvSpPr/>
          <p:nvPr/>
        </p:nvSpPr>
        <p:spPr>
          <a:xfrm>
            <a:off x="6007969" y="1269892"/>
            <a:ext cx="2772589" cy="3252075"/>
          </a:xfrm>
          <a:custGeom>
            <a:avLst/>
            <a:gdLst/>
            <a:ahLst/>
            <a:cxnLst/>
            <a:rect l="0" t="0" r="0" b="0"/>
            <a:pathLst>
              <a:path w="120000" h="120000" extrusionOk="0">
                <a:moveTo>
                  <a:pt x="0" y="20000"/>
                </a:moveTo>
                <a:cubicBezTo>
                  <a:pt x="0" y="8954"/>
                  <a:pt x="4823" y="0"/>
                  <a:pt x="10773" y="0"/>
                </a:cubicBezTo>
                <a:lnTo>
                  <a:pt x="109226" y="0"/>
                </a:lnTo>
                <a:cubicBezTo>
                  <a:pt x="115176" y="0"/>
                  <a:pt x="120000" y="8954"/>
                  <a:pt x="120000" y="20000"/>
                </a:cubicBezTo>
                <a:lnTo>
                  <a:pt x="120000" y="99999"/>
                </a:lnTo>
                <a:cubicBezTo>
                  <a:pt x="120000" y="111045"/>
                  <a:pt x="115176" y="120000"/>
                  <a:pt x="109226" y="120000"/>
                </a:cubicBezTo>
                <a:lnTo>
                  <a:pt x="10773" y="120000"/>
                </a:lnTo>
                <a:cubicBezTo>
                  <a:pt x="4823" y="120000"/>
                  <a:pt x="0" y="111045"/>
                  <a:pt x="0" y="99999"/>
                </a:cubicBezTo>
                <a:lnTo>
                  <a:pt x="0" y="20000"/>
                </a:lnTo>
                <a:close/>
              </a:path>
            </a:pathLst>
          </a:custGeom>
          <a:solidFill>
            <a:schemeClr val="accent1">
              <a:lumMod val="20000"/>
              <a:lumOff val="80000"/>
            </a:schemeClr>
          </a:solidFill>
          <a:ln w="12700" cap="flat" cmpd="sng">
            <a:solidFill>
              <a:schemeClr val="accent1"/>
            </a:solidFill>
            <a:prstDash val="solid"/>
            <a:miter/>
            <a:headEnd type="none" w="med" len="med"/>
            <a:tailEnd type="none" w="med" len="med"/>
          </a:ln>
        </p:spPr>
        <p:txBody>
          <a:bodyPr lIns="80725" tIns="80725" rIns="80725" bIns="80725" anchor="ctr" anchorCtr="0">
            <a:noAutofit/>
          </a:bodyPr>
          <a:lstStyle/>
          <a:p>
            <a:pPr marL="0" marR="0" lvl="0" indent="0" algn="ctr" rtl="0">
              <a:lnSpc>
                <a:spcPct val="133333"/>
              </a:lnSpc>
              <a:spcBef>
                <a:spcPts val="0"/>
              </a:spcBef>
              <a:spcAft>
                <a:spcPts val="0"/>
              </a:spcAft>
              <a:buNone/>
            </a:pPr>
            <a:endParaRPr sz="900" b="1" i="0" u="none" strike="noStrike" cap="none" baseline="0">
              <a:solidFill>
                <a:schemeClr val="lt1"/>
              </a:solidFill>
              <a:latin typeface="Lato"/>
              <a:ea typeface="Lato"/>
              <a:cs typeface="Lato"/>
              <a:sym typeface="Lato"/>
            </a:endParaRPr>
          </a:p>
          <a:p>
            <a:pPr marL="0" marR="0" lvl="0" indent="0" algn="ctr" rtl="0">
              <a:lnSpc>
                <a:spcPct val="133333"/>
              </a:lnSpc>
              <a:spcBef>
                <a:spcPts val="0"/>
              </a:spcBef>
              <a:spcAft>
                <a:spcPts val="0"/>
              </a:spcAft>
              <a:buNone/>
            </a:pPr>
            <a:endParaRPr sz="900" b="1" i="0" u="none" strike="noStrike" cap="none" baseline="0">
              <a:solidFill>
                <a:schemeClr val="lt1"/>
              </a:solidFill>
              <a:latin typeface="Lato"/>
              <a:ea typeface="Lato"/>
              <a:cs typeface="Lato"/>
              <a:sym typeface="Lato"/>
            </a:endParaRPr>
          </a:p>
        </p:txBody>
      </p:sp>
      <p:sp>
        <p:nvSpPr>
          <p:cNvPr id="48" name="TextBox 47">
            <a:extLst>
              <a:ext uri="{FF2B5EF4-FFF2-40B4-BE49-F238E27FC236}">
                <a16:creationId xmlns:a16="http://schemas.microsoft.com/office/drawing/2014/main" id="{5589D509-B8BB-476D-ACBD-9DBB91EA6D1D}"/>
              </a:ext>
            </a:extLst>
          </p:cNvPr>
          <p:cNvSpPr txBox="1"/>
          <p:nvPr/>
        </p:nvSpPr>
        <p:spPr>
          <a:xfrm>
            <a:off x="6094003" y="2410367"/>
            <a:ext cx="2600518"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t>64% of homes in the Low-income Areas have been built before 1980 and are aging.</a:t>
            </a:r>
            <a:endParaRPr lang="en-US" sz="1600"/>
          </a:p>
          <a:p>
            <a:endParaRPr lang="en-US" sz="1200"/>
          </a:p>
        </p:txBody>
      </p:sp>
      <p:sp>
        <p:nvSpPr>
          <p:cNvPr id="49" name="Shape 381">
            <a:extLst>
              <a:ext uri="{FF2B5EF4-FFF2-40B4-BE49-F238E27FC236}">
                <a16:creationId xmlns:a16="http://schemas.microsoft.com/office/drawing/2014/main" id="{FC152B12-9027-4118-A5C0-46A46D76E82F}"/>
              </a:ext>
            </a:extLst>
          </p:cNvPr>
          <p:cNvSpPr/>
          <p:nvPr/>
        </p:nvSpPr>
        <p:spPr>
          <a:xfrm>
            <a:off x="7206359" y="1463576"/>
            <a:ext cx="375806" cy="536919"/>
          </a:xfrm>
          <a:custGeom>
            <a:avLst/>
            <a:gdLst/>
            <a:ahLst/>
            <a:cxnLst/>
            <a:rect l="0" t="0" r="0" b="0"/>
            <a:pathLst>
              <a:path w="120000" h="120000" extrusionOk="0">
                <a:moveTo>
                  <a:pt x="17140" y="35991"/>
                </a:moveTo>
                <a:cubicBezTo>
                  <a:pt x="18914" y="20398"/>
                  <a:pt x="35257" y="11987"/>
                  <a:pt x="60005" y="11987"/>
                </a:cubicBezTo>
                <a:cubicBezTo>
                  <a:pt x="84742" y="11987"/>
                  <a:pt x="99899" y="20215"/>
                  <a:pt x="101673" y="35801"/>
                </a:cubicBezTo>
                <a:cubicBezTo>
                  <a:pt x="102644" y="44346"/>
                  <a:pt x="95630" y="50042"/>
                  <a:pt x="86167" y="59360"/>
                </a:cubicBezTo>
                <a:cubicBezTo>
                  <a:pt x="79187" y="66235"/>
                  <a:pt x="72423" y="73417"/>
                  <a:pt x="68578" y="83992"/>
                </a:cubicBezTo>
                <a:lnTo>
                  <a:pt x="51432" y="83992"/>
                </a:lnTo>
                <a:cubicBezTo>
                  <a:pt x="47582" y="73417"/>
                  <a:pt x="40818" y="66235"/>
                  <a:pt x="33832" y="59354"/>
                </a:cubicBezTo>
                <a:cubicBezTo>
                  <a:pt x="24375" y="50042"/>
                  <a:pt x="16163" y="44535"/>
                  <a:pt x="17140" y="35991"/>
                </a:cubicBezTo>
                <a:close/>
                <a:moveTo>
                  <a:pt x="83125" y="95991"/>
                </a:moveTo>
                <a:cubicBezTo>
                  <a:pt x="83125" y="69851"/>
                  <a:pt x="122815" y="60901"/>
                  <a:pt x="119842" y="34861"/>
                </a:cubicBezTo>
                <a:cubicBezTo>
                  <a:pt x="117970" y="18435"/>
                  <a:pt x="102068" y="0"/>
                  <a:pt x="60005" y="0"/>
                </a:cubicBezTo>
                <a:cubicBezTo>
                  <a:pt x="17937" y="0"/>
                  <a:pt x="2035" y="18435"/>
                  <a:pt x="157" y="34867"/>
                </a:cubicBezTo>
                <a:cubicBezTo>
                  <a:pt x="-2815" y="60901"/>
                  <a:pt x="36886" y="69851"/>
                  <a:pt x="36886" y="95991"/>
                </a:cubicBezTo>
                <a:cubicBezTo>
                  <a:pt x="36886" y="95991"/>
                  <a:pt x="83125" y="95991"/>
                  <a:pt x="83125" y="95991"/>
                </a:cubicBezTo>
                <a:close/>
                <a:moveTo>
                  <a:pt x="35880" y="115026"/>
                </a:moveTo>
                <a:cubicBezTo>
                  <a:pt x="42644" y="118086"/>
                  <a:pt x="50461" y="120155"/>
                  <a:pt x="60005" y="119994"/>
                </a:cubicBezTo>
                <a:cubicBezTo>
                  <a:pt x="69526" y="120155"/>
                  <a:pt x="77361" y="118086"/>
                  <a:pt x="84125" y="115026"/>
                </a:cubicBezTo>
                <a:lnTo>
                  <a:pt x="83980" y="101993"/>
                </a:lnTo>
                <a:lnTo>
                  <a:pt x="36025" y="101993"/>
                </a:lnTo>
                <a:cubicBezTo>
                  <a:pt x="36025" y="101993"/>
                  <a:pt x="35880" y="115026"/>
                  <a:pt x="35880" y="115026"/>
                </a:cubicBezTo>
                <a:close/>
              </a:path>
            </a:pathLst>
          </a:custGeom>
          <a:solidFill>
            <a:schemeClr val="lt1"/>
          </a:solidFill>
          <a:ln>
            <a:noFill/>
          </a:ln>
        </p:spPr>
        <p:txBody>
          <a:bodyPr lIns="38100" tIns="38100" rIns="38100" bIns="38100" anchor="ctr" anchorCtr="0">
            <a:noAutofit/>
          </a:bodyPr>
          <a:lstStyle/>
          <a:p>
            <a:pPr marL="0" marR="0" lvl="0" indent="0" algn="ctr" rtl="0">
              <a:spcBef>
                <a:spcPts val="0"/>
              </a:spcBef>
              <a:buNone/>
            </a:pPr>
            <a:endParaRPr sz="50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Shape 838"/>
          <p:cNvSpPr/>
          <p:nvPr/>
        </p:nvSpPr>
        <p:spPr>
          <a:xfrm>
            <a:off x="9332" y="1"/>
            <a:ext cx="9144000" cy="5143499"/>
          </a:xfrm>
          <a:prstGeom prst="rect">
            <a:avLst/>
          </a:prstGeom>
          <a:solidFill>
            <a:schemeClr val="accent3">
              <a:lumMod val="40000"/>
              <a:lumOff val="60000"/>
            </a:schemeClr>
          </a:solidFill>
          <a:ln>
            <a:noFill/>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grpSp>
        <p:nvGrpSpPr>
          <p:cNvPr id="839" name="Shape 839"/>
          <p:cNvGrpSpPr/>
          <p:nvPr/>
        </p:nvGrpSpPr>
        <p:grpSpPr>
          <a:xfrm>
            <a:off x="0" y="400050"/>
            <a:ext cx="3638549" cy="4343400"/>
            <a:chOff x="0" y="400050"/>
            <a:chExt cx="3638549" cy="4343400"/>
          </a:xfrm>
        </p:grpSpPr>
        <p:grpSp>
          <p:nvGrpSpPr>
            <p:cNvPr id="840" name="Shape 840"/>
            <p:cNvGrpSpPr/>
            <p:nvPr/>
          </p:nvGrpSpPr>
          <p:grpSpPr>
            <a:xfrm>
              <a:off x="0" y="400050"/>
              <a:ext cx="3638549" cy="4343400"/>
              <a:chOff x="0" y="400050"/>
              <a:chExt cx="3638549" cy="4343400"/>
            </a:xfrm>
          </p:grpSpPr>
          <p:sp>
            <p:nvSpPr>
              <p:cNvPr id="841" name="Shape 841"/>
              <p:cNvSpPr/>
              <p:nvPr/>
            </p:nvSpPr>
            <p:spPr>
              <a:xfrm>
                <a:off x="0" y="400050"/>
                <a:ext cx="3638549" cy="4343400"/>
              </a:xfrm>
              <a:custGeom>
                <a:avLst/>
                <a:gdLst/>
                <a:ahLst/>
                <a:cxnLst/>
                <a:rect l="0" t="0" r="0" b="0"/>
                <a:pathLst>
                  <a:path w="120000" h="120000" extrusionOk="0">
                    <a:moveTo>
                      <a:pt x="48376" y="0"/>
                    </a:moveTo>
                    <a:cubicBezTo>
                      <a:pt x="87933" y="0"/>
                      <a:pt x="120000" y="26862"/>
                      <a:pt x="120000" y="60000"/>
                    </a:cubicBezTo>
                    <a:cubicBezTo>
                      <a:pt x="120000" y="93137"/>
                      <a:pt x="87933" y="120000"/>
                      <a:pt x="48376" y="120000"/>
                    </a:cubicBezTo>
                    <a:cubicBezTo>
                      <a:pt x="31071" y="120000"/>
                      <a:pt x="15198" y="114858"/>
                      <a:pt x="2818" y="106298"/>
                    </a:cubicBezTo>
                    <a:lnTo>
                      <a:pt x="0" y="104153"/>
                    </a:lnTo>
                    <a:lnTo>
                      <a:pt x="0" y="15846"/>
                    </a:lnTo>
                    <a:lnTo>
                      <a:pt x="2818" y="13701"/>
                    </a:lnTo>
                    <a:cubicBezTo>
                      <a:pt x="15198" y="5141"/>
                      <a:pt x="31071" y="0"/>
                      <a:pt x="48376" y="0"/>
                    </a:cubicBezTo>
                    <a:close/>
                  </a:path>
                </a:pathLst>
              </a:custGeom>
              <a:solidFill>
                <a:schemeClr val="lt2">
                  <a:alpha val="60000"/>
                </a:schemeClr>
              </a:solidFill>
              <a:ln>
                <a:noFill/>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842" name="Shape 842"/>
              <p:cNvSpPr/>
              <p:nvPr/>
            </p:nvSpPr>
            <p:spPr>
              <a:xfrm>
                <a:off x="0" y="605789"/>
                <a:ext cx="3432809" cy="3931919"/>
              </a:xfrm>
              <a:custGeom>
                <a:avLst/>
                <a:gdLst/>
                <a:ahLst/>
                <a:cxnLst/>
                <a:rect l="0" t="0" r="0" b="0"/>
                <a:pathLst>
                  <a:path w="120000" h="120000" extrusionOk="0">
                    <a:moveTo>
                      <a:pt x="51276" y="0"/>
                    </a:moveTo>
                    <a:cubicBezTo>
                      <a:pt x="89231" y="0"/>
                      <a:pt x="120000" y="26862"/>
                      <a:pt x="120000" y="60000"/>
                    </a:cubicBezTo>
                    <a:cubicBezTo>
                      <a:pt x="120000" y="93137"/>
                      <a:pt x="89231" y="120000"/>
                      <a:pt x="51276" y="120000"/>
                    </a:cubicBezTo>
                    <a:cubicBezTo>
                      <a:pt x="32298" y="120000"/>
                      <a:pt x="15117" y="113284"/>
                      <a:pt x="2681" y="102426"/>
                    </a:cubicBezTo>
                    <a:lnTo>
                      <a:pt x="0" y="99850"/>
                    </a:lnTo>
                    <a:lnTo>
                      <a:pt x="0" y="20149"/>
                    </a:lnTo>
                    <a:lnTo>
                      <a:pt x="2681" y="17573"/>
                    </a:lnTo>
                    <a:cubicBezTo>
                      <a:pt x="15117" y="6715"/>
                      <a:pt x="32298" y="0"/>
                      <a:pt x="51276" y="0"/>
                    </a:cubicBezTo>
                    <a:close/>
                  </a:path>
                </a:pathLst>
              </a:cu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grpSp>
        <p:sp>
          <p:nvSpPr>
            <p:cNvPr id="843" name="Shape 843"/>
            <p:cNvSpPr txBox="1"/>
            <p:nvPr/>
          </p:nvSpPr>
          <p:spPr>
            <a:xfrm>
              <a:off x="579437" y="1847850"/>
              <a:ext cx="2542904" cy="139065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SzPct val="25000"/>
                <a:buNone/>
              </a:pPr>
              <a:r>
                <a:rPr lang="en-US" sz="2800">
                  <a:solidFill>
                    <a:schemeClr val="lt1"/>
                  </a:solidFill>
                  <a:latin typeface="Lato"/>
                  <a:ea typeface="Lato"/>
                  <a:cs typeface="Lato"/>
                  <a:sym typeface="Lato"/>
                </a:rPr>
                <a:t>Prediction of Area Median Income</a:t>
              </a:r>
              <a:endParaRPr lang="en-US" sz="2800" b="0" i="0" u="none" strike="noStrike" cap="none" baseline="0">
                <a:solidFill>
                  <a:schemeClr val="lt1"/>
                </a:solidFill>
                <a:latin typeface="Lato"/>
                <a:ea typeface="Lato"/>
                <a:cs typeface="Lato"/>
                <a:sym typeface="Lato"/>
              </a:endParaRPr>
            </a:p>
          </p:txBody>
        </p:sp>
        <p:sp>
          <p:nvSpPr>
            <p:cNvPr id="844" name="Shape 844"/>
            <p:cNvSpPr txBox="1"/>
            <p:nvPr/>
          </p:nvSpPr>
          <p:spPr>
            <a:xfrm>
              <a:off x="598489" y="2988819"/>
              <a:ext cx="2068509" cy="649729"/>
            </a:xfrm>
            <a:prstGeom prst="rect">
              <a:avLst/>
            </a:prstGeom>
            <a:noFill/>
            <a:ln>
              <a:noFill/>
            </a:ln>
          </p:spPr>
          <p:txBody>
            <a:bodyPr lIns="0" tIns="0" rIns="0" bIns="0" anchor="t" anchorCtr="0">
              <a:noAutofit/>
            </a:bodyPr>
            <a:lstStyle/>
            <a:p>
              <a:pPr marL="0" marR="0" lvl="0" indent="0" algn="l" rtl="0">
                <a:lnSpc>
                  <a:spcPct val="120000"/>
                </a:lnSpc>
                <a:spcBef>
                  <a:spcPts val="0"/>
                </a:spcBef>
                <a:spcAft>
                  <a:spcPts val="1200"/>
                </a:spcAft>
                <a:buSzPct val="25000"/>
                <a:buNone/>
              </a:pPr>
              <a:endParaRPr lang="en-US" sz="900" b="0" i="0" u="none" strike="noStrike" cap="none" baseline="0">
                <a:solidFill>
                  <a:schemeClr val="lt1"/>
                </a:solidFill>
                <a:latin typeface="Lato"/>
                <a:ea typeface="Lato"/>
                <a:cs typeface="Lato"/>
                <a:sym typeface="Lato"/>
              </a:endParaRPr>
            </a:p>
          </p:txBody>
        </p:sp>
        <p:sp>
          <p:nvSpPr>
            <p:cNvPr id="846" name="Shape 846"/>
            <p:cNvSpPr/>
            <p:nvPr/>
          </p:nvSpPr>
          <p:spPr>
            <a:xfrm>
              <a:off x="598487" y="1102469"/>
              <a:ext cx="544513" cy="544513"/>
            </a:xfrm>
            <a:custGeom>
              <a:avLst/>
              <a:gdLst/>
              <a:ahLst/>
              <a:cxnLst/>
              <a:rect l="0" t="0" r="0" b="0"/>
              <a:pathLst>
                <a:path w="120000" h="120000" extrusionOk="0">
                  <a:moveTo>
                    <a:pt x="0" y="120000"/>
                  </a:moveTo>
                  <a:cubicBezTo>
                    <a:pt x="0" y="0"/>
                    <a:pt x="0" y="0"/>
                    <a:pt x="0" y="0"/>
                  </a:cubicBezTo>
                  <a:cubicBezTo>
                    <a:pt x="12115" y="0"/>
                    <a:pt x="12115" y="0"/>
                    <a:pt x="12115" y="0"/>
                  </a:cubicBezTo>
                  <a:cubicBezTo>
                    <a:pt x="12115" y="107884"/>
                    <a:pt x="12115" y="107884"/>
                    <a:pt x="12115" y="107884"/>
                  </a:cubicBezTo>
                  <a:cubicBezTo>
                    <a:pt x="120000" y="107884"/>
                    <a:pt x="120000" y="107884"/>
                    <a:pt x="120000" y="107884"/>
                  </a:cubicBezTo>
                  <a:cubicBezTo>
                    <a:pt x="120000" y="120000"/>
                    <a:pt x="120000" y="120000"/>
                    <a:pt x="120000" y="120000"/>
                  </a:cubicBezTo>
                  <a:lnTo>
                    <a:pt x="0" y="120000"/>
                  </a:lnTo>
                  <a:close/>
                  <a:moveTo>
                    <a:pt x="16730" y="13269"/>
                  </a:moveTo>
                  <a:cubicBezTo>
                    <a:pt x="16730" y="12115"/>
                    <a:pt x="16730" y="12115"/>
                    <a:pt x="16730" y="12115"/>
                  </a:cubicBezTo>
                  <a:cubicBezTo>
                    <a:pt x="18461" y="12115"/>
                    <a:pt x="18461" y="12115"/>
                    <a:pt x="18461" y="12115"/>
                  </a:cubicBezTo>
                  <a:cubicBezTo>
                    <a:pt x="18461" y="13269"/>
                    <a:pt x="18461" y="13269"/>
                    <a:pt x="18461" y="13269"/>
                  </a:cubicBezTo>
                  <a:lnTo>
                    <a:pt x="16730" y="13269"/>
                  </a:lnTo>
                  <a:close/>
                  <a:moveTo>
                    <a:pt x="16730" y="37500"/>
                  </a:moveTo>
                  <a:cubicBezTo>
                    <a:pt x="16730" y="35769"/>
                    <a:pt x="16730" y="35769"/>
                    <a:pt x="16730" y="35769"/>
                  </a:cubicBezTo>
                  <a:cubicBezTo>
                    <a:pt x="18461" y="35769"/>
                    <a:pt x="18461" y="35769"/>
                    <a:pt x="18461" y="35769"/>
                  </a:cubicBezTo>
                  <a:cubicBezTo>
                    <a:pt x="18461" y="37500"/>
                    <a:pt x="18461" y="37500"/>
                    <a:pt x="18461" y="37500"/>
                  </a:cubicBezTo>
                  <a:lnTo>
                    <a:pt x="16730" y="37500"/>
                  </a:lnTo>
                  <a:close/>
                  <a:moveTo>
                    <a:pt x="16730" y="61153"/>
                  </a:moveTo>
                  <a:cubicBezTo>
                    <a:pt x="16730" y="60000"/>
                    <a:pt x="16730" y="60000"/>
                    <a:pt x="16730" y="60000"/>
                  </a:cubicBezTo>
                  <a:cubicBezTo>
                    <a:pt x="18461" y="60000"/>
                    <a:pt x="18461" y="60000"/>
                    <a:pt x="18461" y="60000"/>
                  </a:cubicBezTo>
                  <a:cubicBezTo>
                    <a:pt x="18461" y="61153"/>
                    <a:pt x="18461" y="61153"/>
                    <a:pt x="18461" y="61153"/>
                  </a:cubicBezTo>
                  <a:lnTo>
                    <a:pt x="16730" y="61153"/>
                  </a:lnTo>
                  <a:close/>
                  <a:moveTo>
                    <a:pt x="18461" y="101538"/>
                  </a:moveTo>
                  <a:cubicBezTo>
                    <a:pt x="18461" y="76730"/>
                    <a:pt x="18461" y="76730"/>
                    <a:pt x="18461" y="76730"/>
                  </a:cubicBezTo>
                  <a:cubicBezTo>
                    <a:pt x="18461" y="75000"/>
                    <a:pt x="19038" y="73846"/>
                    <a:pt x="20192" y="73269"/>
                  </a:cubicBezTo>
                  <a:cubicBezTo>
                    <a:pt x="47884" y="45576"/>
                    <a:pt x="47884" y="45576"/>
                    <a:pt x="47884" y="45576"/>
                  </a:cubicBezTo>
                  <a:cubicBezTo>
                    <a:pt x="48461" y="44423"/>
                    <a:pt x="49615" y="43269"/>
                    <a:pt x="51346" y="43269"/>
                  </a:cubicBezTo>
                  <a:cubicBezTo>
                    <a:pt x="52500" y="43269"/>
                    <a:pt x="53653" y="43846"/>
                    <a:pt x="54807" y="45000"/>
                  </a:cubicBezTo>
                  <a:cubicBezTo>
                    <a:pt x="58846" y="49038"/>
                    <a:pt x="58846" y="49038"/>
                    <a:pt x="58846" y="49038"/>
                  </a:cubicBezTo>
                  <a:cubicBezTo>
                    <a:pt x="58846" y="47884"/>
                    <a:pt x="58846" y="47884"/>
                    <a:pt x="58846" y="47884"/>
                  </a:cubicBezTo>
                  <a:cubicBezTo>
                    <a:pt x="60000" y="47884"/>
                    <a:pt x="60000" y="47884"/>
                    <a:pt x="60000" y="47884"/>
                  </a:cubicBezTo>
                  <a:cubicBezTo>
                    <a:pt x="60000" y="49038"/>
                    <a:pt x="60000" y="49038"/>
                    <a:pt x="60000" y="49038"/>
                  </a:cubicBezTo>
                  <a:cubicBezTo>
                    <a:pt x="58846" y="49038"/>
                    <a:pt x="58846" y="49038"/>
                    <a:pt x="58846" y="49038"/>
                  </a:cubicBezTo>
                  <a:cubicBezTo>
                    <a:pt x="70961" y="61153"/>
                    <a:pt x="70961" y="61153"/>
                    <a:pt x="70961" y="61153"/>
                  </a:cubicBezTo>
                  <a:cubicBezTo>
                    <a:pt x="70961" y="60000"/>
                    <a:pt x="70961" y="60000"/>
                    <a:pt x="70961" y="60000"/>
                  </a:cubicBezTo>
                  <a:cubicBezTo>
                    <a:pt x="72115" y="60000"/>
                    <a:pt x="72115" y="60000"/>
                    <a:pt x="72115" y="60000"/>
                  </a:cubicBezTo>
                  <a:cubicBezTo>
                    <a:pt x="72115" y="61153"/>
                    <a:pt x="72115" y="61153"/>
                    <a:pt x="72115" y="61153"/>
                  </a:cubicBezTo>
                  <a:cubicBezTo>
                    <a:pt x="70961" y="61153"/>
                    <a:pt x="70961" y="61153"/>
                    <a:pt x="70961" y="61153"/>
                  </a:cubicBezTo>
                  <a:cubicBezTo>
                    <a:pt x="72115" y="62884"/>
                    <a:pt x="72115" y="62884"/>
                    <a:pt x="72115" y="62884"/>
                  </a:cubicBezTo>
                  <a:cubicBezTo>
                    <a:pt x="113076" y="21923"/>
                    <a:pt x="113076" y="21923"/>
                    <a:pt x="113076" y="21923"/>
                  </a:cubicBezTo>
                  <a:cubicBezTo>
                    <a:pt x="113653" y="21346"/>
                    <a:pt x="114230" y="20769"/>
                    <a:pt x="115384" y="20769"/>
                  </a:cubicBezTo>
                  <a:cubicBezTo>
                    <a:pt x="115961" y="20769"/>
                    <a:pt x="117115" y="20769"/>
                    <a:pt x="117692" y="20769"/>
                  </a:cubicBezTo>
                  <a:cubicBezTo>
                    <a:pt x="118269" y="21346"/>
                    <a:pt x="118846" y="21923"/>
                    <a:pt x="119423" y="22500"/>
                  </a:cubicBezTo>
                  <a:cubicBezTo>
                    <a:pt x="120000" y="23076"/>
                    <a:pt x="120000" y="23653"/>
                    <a:pt x="120000" y="24807"/>
                  </a:cubicBezTo>
                  <a:cubicBezTo>
                    <a:pt x="120000" y="24807"/>
                    <a:pt x="120000" y="24807"/>
                    <a:pt x="120000" y="24807"/>
                  </a:cubicBezTo>
                  <a:cubicBezTo>
                    <a:pt x="120000" y="101538"/>
                    <a:pt x="120000" y="101538"/>
                    <a:pt x="120000" y="101538"/>
                  </a:cubicBezTo>
                  <a:lnTo>
                    <a:pt x="18461" y="101538"/>
                  </a:lnTo>
                  <a:close/>
                  <a:moveTo>
                    <a:pt x="23076" y="13269"/>
                  </a:moveTo>
                  <a:cubicBezTo>
                    <a:pt x="23076" y="12115"/>
                    <a:pt x="23076" y="12115"/>
                    <a:pt x="23076" y="12115"/>
                  </a:cubicBezTo>
                  <a:cubicBezTo>
                    <a:pt x="24230" y="12115"/>
                    <a:pt x="24230" y="12115"/>
                    <a:pt x="24230" y="12115"/>
                  </a:cubicBezTo>
                  <a:cubicBezTo>
                    <a:pt x="24230" y="13269"/>
                    <a:pt x="24230" y="13269"/>
                    <a:pt x="24230" y="13269"/>
                  </a:cubicBezTo>
                  <a:lnTo>
                    <a:pt x="23076" y="13269"/>
                  </a:lnTo>
                  <a:close/>
                  <a:moveTo>
                    <a:pt x="23076" y="37500"/>
                  </a:moveTo>
                  <a:cubicBezTo>
                    <a:pt x="23076" y="35769"/>
                    <a:pt x="23076" y="35769"/>
                    <a:pt x="23076" y="35769"/>
                  </a:cubicBezTo>
                  <a:cubicBezTo>
                    <a:pt x="24230" y="35769"/>
                    <a:pt x="24230" y="35769"/>
                    <a:pt x="24230" y="35769"/>
                  </a:cubicBezTo>
                  <a:cubicBezTo>
                    <a:pt x="24230" y="37500"/>
                    <a:pt x="24230" y="37500"/>
                    <a:pt x="24230" y="37500"/>
                  </a:cubicBezTo>
                  <a:lnTo>
                    <a:pt x="23076" y="37500"/>
                  </a:lnTo>
                  <a:close/>
                  <a:moveTo>
                    <a:pt x="23076" y="61153"/>
                  </a:moveTo>
                  <a:cubicBezTo>
                    <a:pt x="23076" y="60000"/>
                    <a:pt x="23076" y="60000"/>
                    <a:pt x="23076" y="60000"/>
                  </a:cubicBezTo>
                  <a:cubicBezTo>
                    <a:pt x="24230" y="60000"/>
                    <a:pt x="24230" y="60000"/>
                    <a:pt x="24230" y="60000"/>
                  </a:cubicBezTo>
                  <a:cubicBezTo>
                    <a:pt x="24230" y="61153"/>
                    <a:pt x="24230" y="61153"/>
                    <a:pt x="24230" y="61153"/>
                  </a:cubicBezTo>
                  <a:lnTo>
                    <a:pt x="23076" y="61153"/>
                  </a:lnTo>
                  <a:close/>
                  <a:moveTo>
                    <a:pt x="28846" y="13269"/>
                  </a:moveTo>
                  <a:cubicBezTo>
                    <a:pt x="28846" y="12115"/>
                    <a:pt x="28846" y="12115"/>
                    <a:pt x="28846" y="12115"/>
                  </a:cubicBezTo>
                  <a:cubicBezTo>
                    <a:pt x="30000" y="12115"/>
                    <a:pt x="30000" y="12115"/>
                    <a:pt x="30000" y="12115"/>
                  </a:cubicBezTo>
                  <a:cubicBezTo>
                    <a:pt x="30000" y="13269"/>
                    <a:pt x="30000" y="13269"/>
                    <a:pt x="30000" y="13269"/>
                  </a:cubicBezTo>
                  <a:lnTo>
                    <a:pt x="28846" y="13269"/>
                  </a:lnTo>
                  <a:close/>
                  <a:moveTo>
                    <a:pt x="28846" y="37500"/>
                  </a:moveTo>
                  <a:cubicBezTo>
                    <a:pt x="28846" y="35769"/>
                    <a:pt x="28846" y="35769"/>
                    <a:pt x="28846" y="35769"/>
                  </a:cubicBezTo>
                  <a:cubicBezTo>
                    <a:pt x="30000" y="35769"/>
                    <a:pt x="30000" y="35769"/>
                    <a:pt x="30000" y="35769"/>
                  </a:cubicBezTo>
                  <a:cubicBezTo>
                    <a:pt x="30000" y="37500"/>
                    <a:pt x="30000" y="37500"/>
                    <a:pt x="30000" y="37500"/>
                  </a:cubicBezTo>
                  <a:lnTo>
                    <a:pt x="28846" y="37500"/>
                  </a:lnTo>
                  <a:close/>
                  <a:moveTo>
                    <a:pt x="28846" y="61153"/>
                  </a:moveTo>
                  <a:cubicBezTo>
                    <a:pt x="28846" y="60000"/>
                    <a:pt x="28846" y="60000"/>
                    <a:pt x="28846" y="60000"/>
                  </a:cubicBezTo>
                  <a:cubicBezTo>
                    <a:pt x="30000" y="60000"/>
                    <a:pt x="30000" y="60000"/>
                    <a:pt x="30000" y="60000"/>
                  </a:cubicBezTo>
                  <a:cubicBezTo>
                    <a:pt x="30000" y="61153"/>
                    <a:pt x="30000" y="61153"/>
                    <a:pt x="30000" y="61153"/>
                  </a:cubicBezTo>
                  <a:lnTo>
                    <a:pt x="28846" y="61153"/>
                  </a:lnTo>
                  <a:close/>
                  <a:moveTo>
                    <a:pt x="34615" y="7500"/>
                  </a:moveTo>
                  <a:cubicBezTo>
                    <a:pt x="34615" y="5769"/>
                    <a:pt x="34615" y="5769"/>
                    <a:pt x="34615" y="5769"/>
                  </a:cubicBezTo>
                  <a:cubicBezTo>
                    <a:pt x="36346" y="5769"/>
                    <a:pt x="36346" y="5769"/>
                    <a:pt x="36346" y="5769"/>
                  </a:cubicBezTo>
                  <a:cubicBezTo>
                    <a:pt x="36346" y="7500"/>
                    <a:pt x="36346" y="7500"/>
                    <a:pt x="36346" y="7500"/>
                  </a:cubicBezTo>
                  <a:lnTo>
                    <a:pt x="34615" y="7500"/>
                  </a:lnTo>
                  <a:close/>
                  <a:moveTo>
                    <a:pt x="34615" y="13269"/>
                  </a:moveTo>
                  <a:cubicBezTo>
                    <a:pt x="34615" y="12115"/>
                    <a:pt x="34615" y="12115"/>
                    <a:pt x="34615" y="12115"/>
                  </a:cubicBezTo>
                  <a:cubicBezTo>
                    <a:pt x="36346" y="12115"/>
                    <a:pt x="36346" y="12115"/>
                    <a:pt x="36346" y="12115"/>
                  </a:cubicBezTo>
                  <a:cubicBezTo>
                    <a:pt x="36346" y="13269"/>
                    <a:pt x="36346" y="13269"/>
                    <a:pt x="36346" y="13269"/>
                  </a:cubicBezTo>
                  <a:lnTo>
                    <a:pt x="34615" y="13269"/>
                  </a:lnTo>
                  <a:close/>
                  <a:moveTo>
                    <a:pt x="34615" y="19615"/>
                  </a:moveTo>
                  <a:cubicBezTo>
                    <a:pt x="34615" y="17884"/>
                    <a:pt x="34615" y="17884"/>
                    <a:pt x="34615" y="17884"/>
                  </a:cubicBezTo>
                  <a:cubicBezTo>
                    <a:pt x="36346" y="17884"/>
                    <a:pt x="36346" y="17884"/>
                    <a:pt x="36346" y="17884"/>
                  </a:cubicBezTo>
                  <a:cubicBezTo>
                    <a:pt x="36346" y="19615"/>
                    <a:pt x="36346" y="19615"/>
                    <a:pt x="36346" y="19615"/>
                  </a:cubicBezTo>
                  <a:lnTo>
                    <a:pt x="34615" y="19615"/>
                  </a:lnTo>
                  <a:close/>
                  <a:moveTo>
                    <a:pt x="34615" y="25384"/>
                  </a:moveTo>
                  <a:cubicBezTo>
                    <a:pt x="34615" y="23653"/>
                    <a:pt x="34615" y="23653"/>
                    <a:pt x="34615" y="23653"/>
                  </a:cubicBezTo>
                  <a:cubicBezTo>
                    <a:pt x="36346" y="23653"/>
                    <a:pt x="36346" y="23653"/>
                    <a:pt x="36346" y="23653"/>
                  </a:cubicBezTo>
                  <a:cubicBezTo>
                    <a:pt x="36346" y="25384"/>
                    <a:pt x="36346" y="25384"/>
                    <a:pt x="36346" y="25384"/>
                  </a:cubicBezTo>
                  <a:lnTo>
                    <a:pt x="34615" y="25384"/>
                  </a:lnTo>
                  <a:close/>
                  <a:moveTo>
                    <a:pt x="34615" y="31153"/>
                  </a:moveTo>
                  <a:cubicBezTo>
                    <a:pt x="34615" y="30000"/>
                    <a:pt x="34615" y="30000"/>
                    <a:pt x="34615" y="30000"/>
                  </a:cubicBezTo>
                  <a:cubicBezTo>
                    <a:pt x="36346" y="30000"/>
                    <a:pt x="36346" y="30000"/>
                    <a:pt x="36346" y="30000"/>
                  </a:cubicBezTo>
                  <a:cubicBezTo>
                    <a:pt x="36346" y="31153"/>
                    <a:pt x="36346" y="31153"/>
                    <a:pt x="36346" y="31153"/>
                  </a:cubicBezTo>
                  <a:lnTo>
                    <a:pt x="34615" y="31153"/>
                  </a:lnTo>
                  <a:close/>
                  <a:moveTo>
                    <a:pt x="34615" y="37500"/>
                  </a:moveTo>
                  <a:cubicBezTo>
                    <a:pt x="34615" y="35769"/>
                    <a:pt x="34615" y="35769"/>
                    <a:pt x="34615" y="35769"/>
                  </a:cubicBezTo>
                  <a:cubicBezTo>
                    <a:pt x="36346" y="35769"/>
                    <a:pt x="36346" y="35769"/>
                    <a:pt x="36346" y="35769"/>
                  </a:cubicBezTo>
                  <a:cubicBezTo>
                    <a:pt x="36346" y="37500"/>
                    <a:pt x="36346" y="37500"/>
                    <a:pt x="36346" y="37500"/>
                  </a:cubicBezTo>
                  <a:lnTo>
                    <a:pt x="34615" y="37500"/>
                  </a:lnTo>
                  <a:close/>
                  <a:moveTo>
                    <a:pt x="34615" y="43269"/>
                  </a:moveTo>
                  <a:cubicBezTo>
                    <a:pt x="34615" y="41538"/>
                    <a:pt x="34615" y="41538"/>
                    <a:pt x="34615" y="41538"/>
                  </a:cubicBezTo>
                  <a:cubicBezTo>
                    <a:pt x="36346" y="41538"/>
                    <a:pt x="36346" y="41538"/>
                    <a:pt x="36346" y="41538"/>
                  </a:cubicBezTo>
                  <a:cubicBezTo>
                    <a:pt x="36346" y="43269"/>
                    <a:pt x="36346" y="43269"/>
                    <a:pt x="36346" y="43269"/>
                  </a:cubicBezTo>
                  <a:lnTo>
                    <a:pt x="34615" y="43269"/>
                  </a:lnTo>
                  <a:close/>
                  <a:moveTo>
                    <a:pt x="34615" y="49038"/>
                  </a:moveTo>
                  <a:cubicBezTo>
                    <a:pt x="34615" y="47884"/>
                    <a:pt x="34615" y="47884"/>
                    <a:pt x="34615" y="47884"/>
                  </a:cubicBezTo>
                  <a:cubicBezTo>
                    <a:pt x="36346" y="47884"/>
                    <a:pt x="36346" y="47884"/>
                    <a:pt x="36346" y="47884"/>
                  </a:cubicBezTo>
                  <a:cubicBezTo>
                    <a:pt x="36346" y="49038"/>
                    <a:pt x="36346" y="49038"/>
                    <a:pt x="36346" y="49038"/>
                  </a:cubicBezTo>
                  <a:lnTo>
                    <a:pt x="34615" y="49038"/>
                  </a:lnTo>
                  <a:close/>
                  <a:moveTo>
                    <a:pt x="34615" y="55384"/>
                  </a:moveTo>
                  <a:cubicBezTo>
                    <a:pt x="34615" y="53653"/>
                    <a:pt x="34615" y="53653"/>
                    <a:pt x="34615" y="53653"/>
                  </a:cubicBezTo>
                  <a:cubicBezTo>
                    <a:pt x="36346" y="53653"/>
                    <a:pt x="36346" y="53653"/>
                    <a:pt x="36346" y="53653"/>
                  </a:cubicBezTo>
                  <a:cubicBezTo>
                    <a:pt x="36346" y="55384"/>
                    <a:pt x="36346" y="55384"/>
                    <a:pt x="36346" y="55384"/>
                  </a:cubicBezTo>
                  <a:lnTo>
                    <a:pt x="34615" y="55384"/>
                  </a:lnTo>
                  <a:close/>
                  <a:moveTo>
                    <a:pt x="40961" y="13269"/>
                  </a:moveTo>
                  <a:cubicBezTo>
                    <a:pt x="40961" y="12115"/>
                    <a:pt x="40961" y="12115"/>
                    <a:pt x="40961" y="12115"/>
                  </a:cubicBezTo>
                  <a:cubicBezTo>
                    <a:pt x="42115" y="12115"/>
                    <a:pt x="42115" y="12115"/>
                    <a:pt x="42115" y="12115"/>
                  </a:cubicBezTo>
                  <a:cubicBezTo>
                    <a:pt x="42115" y="13269"/>
                    <a:pt x="42115" y="13269"/>
                    <a:pt x="42115" y="13269"/>
                  </a:cubicBezTo>
                  <a:lnTo>
                    <a:pt x="40961" y="13269"/>
                  </a:lnTo>
                  <a:close/>
                  <a:moveTo>
                    <a:pt x="40961" y="37500"/>
                  </a:moveTo>
                  <a:cubicBezTo>
                    <a:pt x="40961" y="35769"/>
                    <a:pt x="40961" y="35769"/>
                    <a:pt x="40961" y="35769"/>
                  </a:cubicBezTo>
                  <a:cubicBezTo>
                    <a:pt x="42115" y="35769"/>
                    <a:pt x="42115" y="35769"/>
                    <a:pt x="42115" y="35769"/>
                  </a:cubicBezTo>
                  <a:cubicBezTo>
                    <a:pt x="42115" y="37500"/>
                    <a:pt x="42115" y="37500"/>
                    <a:pt x="42115" y="37500"/>
                  </a:cubicBezTo>
                  <a:lnTo>
                    <a:pt x="40961" y="37500"/>
                  </a:lnTo>
                  <a:close/>
                  <a:moveTo>
                    <a:pt x="46730" y="13269"/>
                  </a:moveTo>
                  <a:cubicBezTo>
                    <a:pt x="46730" y="12115"/>
                    <a:pt x="46730" y="12115"/>
                    <a:pt x="46730" y="12115"/>
                  </a:cubicBezTo>
                  <a:cubicBezTo>
                    <a:pt x="48461" y="12115"/>
                    <a:pt x="48461" y="12115"/>
                    <a:pt x="48461" y="12115"/>
                  </a:cubicBezTo>
                  <a:cubicBezTo>
                    <a:pt x="48461" y="13269"/>
                    <a:pt x="48461" y="13269"/>
                    <a:pt x="48461" y="13269"/>
                  </a:cubicBezTo>
                  <a:lnTo>
                    <a:pt x="46730" y="13269"/>
                  </a:lnTo>
                  <a:close/>
                  <a:moveTo>
                    <a:pt x="46730" y="37500"/>
                  </a:moveTo>
                  <a:cubicBezTo>
                    <a:pt x="46730" y="35769"/>
                    <a:pt x="46730" y="35769"/>
                    <a:pt x="46730" y="35769"/>
                  </a:cubicBezTo>
                  <a:cubicBezTo>
                    <a:pt x="48461" y="35769"/>
                    <a:pt x="48461" y="35769"/>
                    <a:pt x="48461" y="35769"/>
                  </a:cubicBezTo>
                  <a:cubicBezTo>
                    <a:pt x="48461" y="37500"/>
                    <a:pt x="48461" y="37500"/>
                    <a:pt x="48461" y="37500"/>
                  </a:cubicBezTo>
                  <a:lnTo>
                    <a:pt x="46730" y="37500"/>
                  </a:lnTo>
                  <a:close/>
                  <a:moveTo>
                    <a:pt x="52500" y="13269"/>
                  </a:moveTo>
                  <a:cubicBezTo>
                    <a:pt x="52500" y="12115"/>
                    <a:pt x="52500" y="12115"/>
                    <a:pt x="52500" y="12115"/>
                  </a:cubicBezTo>
                  <a:cubicBezTo>
                    <a:pt x="54230" y="12115"/>
                    <a:pt x="54230" y="12115"/>
                    <a:pt x="54230" y="12115"/>
                  </a:cubicBezTo>
                  <a:cubicBezTo>
                    <a:pt x="54230" y="13269"/>
                    <a:pt x="54230" y="13269"/>
                    <a:pt x="54230" y="13269"/>
                  </a:cubicBezTo>
                  <a:lnTo>
                    <a:pt x="52500" y="13269"/>
                  </a:lnTo>
                  <a:close/>
                  <a:moveTo>
                    <a:pt x="52500" y="37500"/>
                  </a:moveTo>
                  <a:cubicBezTo>
                    <a:pt x="52500" y="35769"/>
                    <a:pt x="52500" y="35769"/>
                    <a:pt x="52500" y="35769"/>
                  </a:cubicBezTo>
                  <a:cubicBezTo>
                    <a:pt x="54230" y="35769"/>
                    <a:pt x="54230" y="35769"/>
                    <a:pt x="54230" y="35769"/>
                  </a:cubicBezTo>
                  <a:cubicBezTo>
                    <a:pt x="54230" y="37500"/>
                    <a:pt x="54230" y="37500"/>
                    <a:pt x="54230" y="37500"/>
                  </a:cubicBezTo>
                  <a:lnTo>
                    <a:pt x="52500" y="37500"/>
                  </a:lnTo>
                  <a:close/>
                  <a:moveTo>
                    <a:pt x="58846" y="7500"/>
                  </a:moveTo>
                  <a:cubicBezTo>
                    <a:pt x="58846" y="5769"/>
                    <a:pt x="58846" y="5769"/>
                    <a:pt x="58846" y="5769"/>
                  </a:cubicBezTo>
                  <a:cubicBezTo>
                    <a:pt x="60000" y="5769"/>
                    <a:pt x="60000" y="5769"/>
                    <a:pt x="60000" y="5769"/>
                  </a:cubicBezTo>
                  <a:cubicBezTo>
                    <a:pt x="60000" y="7500"/>
                    <a:pt x="60000" y="7500"/>
                    <a:pt x="60000" y="7500"/>
                  </a:cubicBezTo>
                  <a:lnTo>
                    <a:pt x="58846" y="7500"/>
                  </a:lnTo>
                  <a:close/>
                  <a:moveTo>
                    <a:pt x="58846" y="13269"/>
                  </a:moveTo>
                  <a:cubicBezTo>
                    <a:pt x="58846" y="12115"/>
                    <a:pt x="58846" y="12115"/>
                    <a:pt x="58846" y="12115"/>
                  </a:cubicBezTo>
                  <a:cubicBezTo>
                    <a:pt x="60000" y="12115"/>
                    <a:pt x="60000" y="12115"/>
                    <a:pt x="60000" y="12115"/>
                  </a:cubicBezTo>
                  <a:cubicBezTo>
                    <a:pt x="60000" y="13269"/>
                    <a:pt x="60000" y="13269"/>
                    <a:pt x="60000" y="13269"/>
                  </a:cubicBezTo>
                  <a:lnTo>
                    <a:pt x="58846" y="13269"/>
                  </a:lnTo>
                  <a:close/>
                  <a:moveTo>
                    <a:pt x="58846" y="19615"/>
                  </a:moveTo>
                  <a:cubicBezTo>
                    <a:pt x="58846" y="17884"/>
                    <a:pt x="58846" y="17884"/>
                    <a:pt x="58846" y="17884"/>
                  </a:cubicBezTo>
                  <a:cubicBezTo>
                    <a:pt x="60000" y="17884"/>
                    <a:pt x="60000" y="17884"/>
                    <a:pt x="60000" y="17884"/>
                  </a:cubicBezTo>
                  <a:cubicBezTo>
                    <a:pt x="60000" y="19615"/>
                    <a:pt x="60000" y="19615"/>
                    <a:pt x="60000" y="19615"/>
                  </a:cubicBezTo>
                  <a:lnTo>
                    <a:pt x="58846" y="19615"/>
                  </a:lnTo>
                  <a:close/>
                  <a:moveTo>
                    <a:pt x="58846" y="25384"/>
                  </a:moveTo>
                  <a:cubicBezTo>
                    <a:pt x="58846" y="23653"/>
                    <a:pt x="58846" y="23653"/>
                    <a:pt x="58846" y="23653"/>
                  </a:cubicBezTo>
                  <a:cubicBezTo>
                    <a:pt x="60000" y="23653"/>
                    <a:pt x="60000" y="23653"/>
                    <a:pt x="60000" y="23653"/>
                  </a:cubicBezTo>
                  <a:cubicBezTo>
                    <a:pt x="60000" y="25384"/>
                    <a:pt x="60000" y="25384"/>
                    <a:pt x="60000" y="25384"/>
                  </a:cubicBezTo>
                  <a:lnTo>
                    <a:pt x="58846" y="25384"/>
                  </a:lnTo>
                  <a:close/>
                  <a:moveTo>
                    <a:pt x="58846" y="31153"/>
                  </a:moveTo>
                  <a:cubicBezTo>
                    <a:pt x="58846" y="30000"/>
                    <a:pt x="58846" y="30000"/>
                    <a:pt x="58846" y="30000"/>
                  </a:cubicBezTo>
                  <a:cubicBezTo>
                    <a:pt x="60000" y="30000"/>
                    <a:pt x="60000" y="30000"/>
                    <a:pt x="60000" y="30000"/>
                  </a:cubicBezTo>
                  <a:cubicBezTo>
                    <a:pt x="60000" y="31153"/>
                    <a:pt x="60000" y="31153"/>
                    <a:pt x="60000" y="31153"/>
                  </a:cubicBezTo>
                  <a:lnTo>
                    <a:pt x="58846" y="31153"/>
                  </a:lnTo>
                  <a:close/>
                  <a:moveTo>
                    <a:pt x="58846" y="37500"/>
                  </a:moveTo>
                  <a:cubicBezTo>
                    <a:pt x="58846" y="35769"/>
                    <a:pt x="58846" y="35769"/>
                    <a:pt x="58846" y="35769"/>
                  </a:cubicBezTo>
                  <a:cubicBezTo>
                    <a:pt x="60000" y="35769"/>
                    <a:pt x="60000" y="35769"/>
                    <a:pt x="60000" y="35769"/>
                  </a:cubicBezTo>
                  <a:cubicBezTo>
                    <a:pt x="60000" y="37500"/>
                    <a:pt x="60000" y="37500"/>
                    <a:pt x="60000" y="37500"/>
                  </a:cubicBezTo>
                  <a:lnTo>
                    <a:pt x="58846" y="37500"/>
                  </a:lnTo>
                  <a:close/>
                  <a:moveTo>
                    <a:pt x="58846" y="43269"/>
                  </a:moveTo>
                  <a:cubicBezTo>
                    <a:pt x="58846" y="41538"/>
                    <a:pt x="58846" y="41538"/>
                    <a:pt x="58846" y="41538"/>
                  </a:cubicBezTo>
                  <a:cubicBezTo>
                    <a:pt x="60000" y="41538"/>
                    <a:pt x="60000" y="41538"/>
                    <a:pt x="60000" y="41538"/>
                  </a:cubicBezTo>
                  <a:cubicBezTo>
                    <a:pt x="60000" y="43269"/>
                    <a:pt x="60000" y="43269"/>
                    <a:pt x="60000" y="43269"/>
                  </a:cubicBezTo>
                  <a:lnTo>
                    <a:pt x="58846" y="43269"/>
                  </a:lnTo>
                  <a:close/>
                  <a:moveTo>
                    <a:pt x="64615" y="13269"/>
                  </a:moveTo>
                  <a:cubicBezTo>
                    <a:pt x="64615" y="12115"/>
                    <a:pt x="64615" y="12115"/>
                    <a:pt x="64615" y="12115"/>
                  </a:cubicBezTo>
                  <a:cubicBezTo>
                    <a:pt x="66346" y="12115"/>
                    <a:pt x="66346" y="12115"/>
                    <a:pt x="66346" y="12115"/>
                  </a:cubicBezTo>
                  <a:cubicBezTo>
                    <a:pt x="66346" y="13269"/>
                    <a:pt x="66346" y="13269"/>
                    <a:pt x="66346" y="13269"/>
                  </a:cubicBezTo>
                  <a:lnTo>
                    <a:pt x="64615" y="13269"/>
                  </a:lnTo>
                  <a:close/>
                  <a:moveTo>
                    <a:pt x="64615" y="37500"/>
                  </a:moveTo>
                  <a:cubicBezTo>
                    <a:pt x="64615" y="35769"/>
                    <a:pt x="64615" y="35769"/>
                    <a:pt x="64615" y="35769"/>
                  </a:cubicBezTo>
                  <a:cubicBezTo>
                    <a:pt x="66346" y="35769"/>
                    <a:pt x="66346" y="35769"/>
                    <a:pt x="66346" y="35769"/>
                  </a:cubicBezTo>
                  <a:cubicBezTo>
                    <a:pt x="66346" y="37500"/>
                    <a:pt x="66346" y="37500"/>
                    <a:pt x="66346" y="37500"/>
                  </a:cubicBezTo>
                  <a:lnTo>
                    <a:pt x="64615" y="37500"/>
                  </a:lnTo>
                  <a:close/>
                  <a:moveTo>
                    <a:pt x="70961" y="13269"/>
                  </a:moveTo>
                  <a:cubicBezTo>
                    <a:pt x="70961" y="12115"/>
                    <a:pt x="70961" y="12115"/>
                    <a:pt x="70961" y="12115"/>
                  </a:cubicBezTo>
                  <a:cubicBezTo>
                    <a:pt x="72115" y="12115"/>
                    <a:pt x="72115" y="12115"/>
                    <a:pt x="72115" y="12115"/>
                  </a:cubicBezTo>
                  <a:cubicBezTo>
                    <a:pt x="72115" y="13269"/>
                    <a:pt x="72115" y="13269"/>
                    <a:pt x="72115" y="13269"/>
                  </a:cubicBezTo>
                  <a:lnTo>
                    <a:pt x="70961" y="13269"/>
                  </a:lnTo>
                  <a:close/>
                  <a:moveTo>
                    <a:pt x="70961" y="37500"/>
                  </a:moveTo>
                  <a:cubicBezTo>
                    <a:pt x="70961" y="35769"/>
                    <a:pt x="70961" y="35769"/>
                    <a:pt x="70961" y="35769"/>
                  </a:cubicBezTo>
                  <a:cubicBezTo>
                    <a:pt x="72115" y="35769"/>
                    <a:pt x="72115" y="35769"/>
                    <a:pt x="72115" y="35769"/>
                  </a:cubicBezTo>
                  <a:cubicBezTo>
                    <a:pt x="72115" y="37500"/>
                    <a:pt x="72115" y="37500"/>
                    <a:pt x="72115" y="37500"/>
                  </a:cubicBezTo>
                  <a:lnTo>
                    <a:pt x="70961" y="37500"/>
                  </a:lnTo>
                  <a:close/>
                  <a:moveTo>
                    <a:pt x="76730" y="13269"/>
                  </a:moveTo>
                  <a:cubicBezTo>
                    <a:pt x="76730" y="12115"/>
                    <a:pt x="76730" y="12115"/>
                    <a:pt x="76730" y="12115"/>
                  </a:cubicBezTo>
                  <a:cubicBezTo>
                    <a:pt x="78461" y="12115"/>
                    <a:pt x="78461" y="12115"/>
                    <a:pt x="78461" y="12115"/>
                  </a:cubicBezTo>
                  <a:cubicBezTo>
                    <a:pt x="78461" y="13269"/>
                    <a:pt x="78461" y="13269"/>
                    <a:pt x="78461" y="13269"/>
                  </a:cubicBezTo>
                  <a:lnTo>
                    <a:pt x="76730" y="13269"/>
                  </a:lnTo>
                  <a:close/>
                  <a:moveTo>
                    <a:pt x="76730" y="37500"/>
                  </a:moveTo>
                  <a:cubicBezTo>
                    <a:pt x="76730" y="35769"/>
                    <a:pt x="76730" y="35769"/>
                    <a:pt x="76730" y="35769"/>
                  </a:cubicBezTo>
                  <a:cubicBezTo>
                    <a:pt x="78461" y="35769"/>
                    <a:pt x="78461" y="35769"/>
                    <a:pt x="78461" y="35769"/>
                  </a:cubicBezTo>
                  <a:cubicBezTo>
                    <a:pt x="78461" y="37500"/>
                    <a:pt x="78461" y="37500"/>
                    <a:pt x="78461" y="37500"/>
                  </a:cubicBezTo>
                  <a:lnTo>
                    <a:pt x="76730" y="37500"/>
                  </a:lnTo>
                  <a:close/>
                  <a:moveTo>
                    <a:pt x="82500" y="7500"/>
                  </a:moveTo>
                  <a:cubicBezTo>
                    <a:pt x="82500" y="5769"/>
                    <a:pt x="82500" y="5769"/>
                    <a:pt x="82500" y="5769"/>
                  </a:cubicBezTo>
                  <a:cubicBezTo>
                    <a:pt x="84230" y="5769"/>
                    <a:pt x="84230" y="5769"/>
                    <a:pt x="84230" y="5769"/>
                  </a:cubicBezTo>
                  <a:cubicBezTo>
                    <a:pt x="84230" y="7500"/>
                    <a:pt x="84230" y="7500"/>
                    <a:pt x="84230" y="7500"/>
                  </a:cubicBezTo>
                  <a:lnTo>
                    <a:pt x="82500" y="7500"/>
                  </a:lnTo>
                  <a:close/>
                  <a:moveTo>
                    <a:pt x="82500" y="13269"/>
                  </a:moveTo>
                  <a:cubicBezTo>
                    <a:pt x="82500" y="12115"/>
                    <a:pt x="82500" y="12115"/>
                    <a:pt x="82500" y="12115"/>
                  </a:cubicBezTo>
                  <a:cubicBezTo>
                    <a:pt x="84230" y="12115"/>
                    <a:pt x="84230" y="12115"/>
                    <a:pt x="84230" y="12115"/>
                  </a:cubicBezTo>
                  <a:cubicBezTo>
                    <a:pt x="84230" y="13269"/>
                    <a:pt x="84230" y="13269"/>
                    <a:pt x="84230" y="13269"/>
                  </a:cubicBezTo>
                  <a:lnTo>
                    <a:pt x="82500" y="13269"/>
                  </a:lnTo>
                  <a:close/>
                  <a:moveTo>
                    <a:pt x="82500" y="19615"/>
                  </a:moveTo>
                  <a:cubicBezTo>
                    <a:pt x="82500" y="17884"/>
                    <a:pt x="82500" y="17884"/>
                    <a:pt x="82500" y="17884"/>
                  </a:cubicBezTo>
                  <a:cubicBezTo>
                    <a:pt x="84230" y="17884"/>
                    <a:pt x="84230" y="17884"/>
                    <a:pt x="84230" y="17884"/>
                  </a:cubicBezTo>
                  <a:cubicBezTo>
                    <a:pt x="84230" y="19615"/>
                    <a:pt x="84230" y="19615"/>
                    <a:pt x="84230" y="19615"/>
                  </a:cubicBezTo>
                  <a:lnTo>
                    <a:pt x="82500" y="19615"/>
                  </a:lnTo>
                  <a:close/>
                  <a:moveTo>
                    <a:pt x="82500" y="25384"/>
                  </a:moveTo>
                  <a:cubicBezTo>
                    <a:pt x="82500" y="23653"/>
                    <a:pt x="82500" y="23653"/>
                    <a:pt x="82500" y="23653"/>
                  </a:cubicBezTo>
                  <a:cubicBezTo>
                    <a:pt x="84230" y="23653"/>
                    <a:pt x="84230" y="23653"/>
                    <a:pt x="84230" y="23653"/>
                  </a:cubicBezTo>
                  <a:cubicBezTo>
                    <a:pt x="84230" y="25384"/>
                    <a:pt x="84230" y="25384"/>
                    <a:pt x="84230" y="25384"/>
                  </a:cubicBezTo>
                  <a:lnTo>
                    <a:pt x="82500" y="25384"/>
                  </a:lnTo>
                  <a:close/>
                  <a:moveTo>
                    <a:pt x="82500" y="31153"/>
                  </a:moveTo>
                  <a:cubicBezTo>
                    <a:pt x="82500" y="30000"/>
                    <a:pt x="82500" y="30000"/>
                    <a:pt x="82500" y="30000"/>
                  </a:cubicBezTo>
                  <a:cubicBezTo>
                    <a:pt x="84230" y="30000"/>
                    <a:pt x="84230" y="30000"/>
                    <a:pt x="84230" y="30000"/>
                  </a:cubicBezTo>
                  <a:cubicBezTo>
                    <a:pt x="84230" y="31153"/>
                    <a:pt x="84230" y="31153"/>
                    <a:pt x="84230" y="31153"/>
                  </a:cubicBezTo>
                  <a:lnTo>
                    <a:pt x="82500" y="31153"/>
                  </a:lnTo>
                  <a:close/>
                  <a:moveTo>
                    <a:pt x="82500" y="37500"/>
                  </a:moveTo>
                  <a:cubicBezTo>
                    <a:pt x="82500" y="35769"/>
                    <a:pt x="82500" y="35769"/>
                    <a:pt x="82500" y="35769"/>
                  </a:cubicBezTo>
                  <a:cubicBezTo>
                    <a:pt x="84230" y="35769"/>
                    <a:pt x="84230" y="35769"/>
                    <a:pt x="84230" y="35769"/>
                  </a:cubicBezTo>
                  <a:cubicBezTo>
                    <a:pt x="84230" y="37500"/>
                    <a:pt x="84230" y="37500"/>
                    <a:pt x="84230" y="37500"/>
                  </a:cubicBezTo>
                  <a:lnTo>
                    <a:pt x="82500" y="37500"/>
                  </a:lnTo>
                  <a:close/>
                  <a:moveTo>
                    <a:pt x="82500" y="43269"/>
                  </a:moveTo>
                  <a:cubicBezTo>
                    <a:pt x="82500" y="41538"/>
                    <a:pt x="82500" y="41538"/>
                    <a:pt x="82500" y="41538"/>
                  </a:cubicBezTo>
                  <a:cubicBezTo>
                    <a:pt x="84230" y="41538"/>
                    <a:pt x="84230" y="41538"/>
                    <a:pt x="84230" y="41538"/>
                  </a:cubicBezTo>
                  <a:cubicBezTo>
                    <a:pt x="84230" y="43269"/>
                    <a:pt x="84230" y="43269"/>
                    <a:pt x="84230" y="43269"/>
                  </a:cubicBezTo>
                  <a:lnTo>
                    <a:pt x="82500" y="43269"/>
                  </a:lnTo>
                  <a:close/>
                  <a:moveTo>
                    <a:pt x="82500" y="49038"/>
                  </a:moveTo>
                  <a:cubicBezTo>
                    <a:pt x="82500" y="47884"/>
                    <a:pt x="82500" y="47884"/>
                    <a:pt x="82500" y="47884"/>
                  </a:cubicBezTo>
                  <a:cubicBezTo>
                    <a:pt x="84230" y="47884"/>
                    <a:pt x="84230" y="47884"/>
                    <a:pt x="84230" y="47884"/>
                  </a:cubicBezTo>
                  <a:cubicBezTo>
                    <a:pt x="84230" y="49038"/>
                    <a:pt x="84230" y="49038"/>
                    <a:pt x="84230" y="49038"/>
                  </a:cubicBezTo>
                  <a:lnTo>
                    <a:pt x="82500" y="49038"/>
                  </a:lnTo>
                  <a:close/>
                  <a:moveTo>
                    <a:pt x="88846" y="13269"/>
                  </a:moveTo>
                  <a:cubicBezTo>
                    <a:pt x="88846" y="12115"/>
                    <a:pt x="88846" y="12115"/>
                    <a:pt x="88846" y="12115"/>
                  </a:cubicBezTo>
                  <a:cubicBezTo>
                    <a:pt x="90000" y="12115"/>
                    <a:pt x="90000" y="12115"/>
                    <a:pt x="90000" y="12115"/>
                  </a:cubicBezTo>
                  <a:cubicBezTo>
                    <a:pt x="90000" y="13269"/>
                    <a:pt x="90000" y="13269"/>
                    <a:pt x="90000" y="13269"/>
                  </a:cubicBezTo>
                  <a:lnTo>
                    <a:pt x="88846" y="13269"/>
                  </a:lnTo>
                  <a:close/>
                  <a:moveTo>
                    <a:pt x="88846" y="37500"/>
                  </a:moveTo>
                  <a:cubicBezTo>
                    <a:pt x="88846" y="35769"/>
                    <a:pt x="88846" y="35769"/>
                    <a:pt x="88846" y="35769"/>
                  </a:cubicBezTo>
                  <a:cubicBezTo>
                    <a:pt x="90000" y="35769"/>
                    <a:pt x="90000" y="35769"/>
                    <a:pt x="90000" y="35769"/>
                  </a:cubicBezTo>
                  <a:cubicBezTo>
                    <a:pt x="90000" y="37500"/>
                    <a:pt x="90000" y="37500"/>
                    <a:pt x="90000" y="37500"/>
                  </a:cubicBezTo>
                  <a:lnTo>
                    <a:pt x="88846" y="37500"/>
                  </a:lnTo>
                  <a:close/>
                  <a:moveTo>
                    <a:pt x="94615" y="13269"/>
                  </a:moveTo>
                  <a:cubicBezTo>
                    <a:pt x="94615" y="12115"/>
                    <a:pt x="94615" y="12115"/>
                    <a:pt x="94615" y="12115"/>
                  </a:cubicBezTo>
                  <a:cubicBezTo>
                    <a:pt x="96346" y="12115"/>
                    <a:pt x="96346" y="12115"/>
                    <a:pt x="96346" y="12115"/>
                  </a:cubicBezTo>
                  <a:cubicBezTo>
                    <a:pt x="96346" y="13269"/>
                    <a:pt x="96346" y="13269"/>
                    <a:pt x="96346" y="13269"/>
                  </a:cubicBezTo>
                  <a:lnTo>
                    <a:pt x="94615" y="13269"/>
                  </a:lnTo>
                  <a:close/>
                  <a:moveTo>
                    <a:pt x="94615" y="37500"/>
                  </a:moveTo>
                  <a:cubicBezTo>
                    <a:pt x="94615" y="35769"/>
                    <a:pt x="94615" y="35769"/>
                    <a:pt x="94615" y="35769"/>
                  </a:cubicBezTo>
                  <a:cubicBezTo>
                    <a:pt x="96346" y="35769"/>
                    <a:pt x="96346" y="35769"/>
                    <a:pt x="96346" y="35769"/>
                  </a:cubicBezTo>
                  <a:cubicBezTo>
                    <a:pt x="96346" y="37500"/>
                    <a:pt x="96346" y="37500"/>
                    <a:pt x="96346" y="37500"/>
                  </a:cubicBezTo>
                  <a:lnTo>
                    <a:pt x="94615" y="37500"/>
                  </a:lnTo>
                  <a:close/>
                  <a:moveTo>
                    <a:pt x="100384" y="13269"/>
                  </a:moveTo>
                  <a:cubicBezTo>
                    <a:pt x="100384" y="12115"/>
                    <a:pt x="100384" y="12115"/>
                    <a:pt x="100384" y="12115"/>
                  </a:cubicBezTo>
                  <a:cubicBezTo>
                    <a:pt x="102115" y="12115"/>
                    <a:pt x="102115" y="12115"/>
                    <a:pt x="102115" y="12115"/>
                  </a:cubicBezTo>
                  <a:cubicBezTo>
                    <a:pt x="102115" y="13269"/>
                    <a:pt x="102115" y="13269"/>
                    <a:pt x="102115" y="13269"/>
                  </a:cubicBezTo>
                  <a:lnTo>
                    <a:pt x="100384" y="13269"/>
                  </a:lnTo>
                  <a:close/>
                  <a:moveTo>
                    <a:pt x="106730" y="7500"/>
                  </a:moveTo>
                  <a:cubicBezTo>
                    <a:pt x="106730" y="5769"/>
                    <a:pt x="106730" y="5769"/>
                    <a:pt x="106730" y="5769"/>
                  </a:cubicBezTo>
                  <a:cubicBezTo>
                    <a:pt x="107884" y="5769"/>
                    <a:pt x="107884" y="5769"/>
                    <a:pt x="107884" y="5769"/>
                  </a:cubicBezTo>
                  <a:cubicBezTo>
                    <a:pt x="107884" y="7500"/>
                    <a:pt x="107884" y="7500"/>
                    <a:pt x="107884" y="7500"/>
                  </a:cubicBezTo>
                  <a:lnTo>
                    <a:pt x="106730" y="7500"/>
                  </a:lnTo>
                  <a:close/>
                  <a:moveTo>
                    <a:pt x="106730" y="13269"/>
                  </a:moveTo>
                  <a:cubicBezTo>
                    <a:pt x="106730" y="12115"/>
                    <a:pt x="106730" y="12115"/>
                    <a:pt x="106730" y="12115"/>
                  </a:cubicBezTo>
                  <a:cubicBezTo>
                    <a:pt x="107884" y="12115"/>
                    <a:pt x="107884" y="12115"/>
                    <a:pt x="107884" y="12115"/>
                  </a:cubicBezTo>
                  <a:cubicBezTo>
                    <a:pt x="107884" y="13269"/>
                    <a:pt x="107884" y="13269"/>
                    <a:pt x="107884" y="13269"/>
                  </a:cubicBezTo>
                  <a:lnTo>
                    <a:pt x="106730" y="13269"/>
                  </a:lnTo>
                  <a:close/>
                  <a:moveTo>
                    <a:pt x="106730" y="19615"/>
                  </a:moveTo>
                  <a:cubicBezTo>
                    <a:pt x="106730" y="17884"/>
                    <a:pt x="106730" y="17884"/>
                    <a:pt x="106730" y="17884"/>
                  </a:cubicBezTo>
                  <a:cubicBezTo>
                    <a:pt x="107884" y="17884"/>
                    <a:pt x="107884" y="17884"/>
                    <a:pt x="107884" y="17884"/>
                  </a:cubicBezTo>
                  <a:cubicBezTo>
                    <a:pt x="107884" y="19615"/>
                    <a:pt x="107884" y="19615"/>
                    <a:pt x="107884" y="19615"/>
                  </a:cubicBezTo>
                  <a:lnTo>
                    <a:pt x="106730" y="19615"/>
                  </a:lnTo>
                  <a:close/>
                  <a:moveTo>
                    <a:pt x="106730" y="25384"/>
                  </a:moveTo>
                  <a:cubicBezTo>
                    <a:pt x="106730" y="23653"/>
                    <a:pt x="106730" y="23653"/>
                    <a:pt x="106730" y="23653"/>
                  </a:cubicBezTo>
                  <a:cubicBezTo>
                    <a:pt x="107884" y="23653"/>
                    <a:pt x="107884" y="23653"/>
                    <a:pt x="107884" y="23653"/>
                  </a:cubicBezTo>
                  <a:cubicBezTo>
                    <a:pt x="107884" y="25384"/>
                    <a:pt x="107884" y="25384"/>
                    <a:pt x="107884" y="25384"/>
                  </a:cubicBezTo>
                  <a:lnTo>
                    <a:pt x="106730" y="25384"/>
                  </a:lnTo>
                  <a:close/>
                  <a:moveTo>
                    <a:pt x="113076" y="13269"/>
                  </a:moveTo>
                  <a:cubicBezTo>
                    <a:pt x="113076" y="12115"/>
                    <a:pt x="113076" y="12115"/>
                    <a:pt x="113076" y="12115"/>
                  </a:cubicBezTo>
                  <a:cubicBezTo>
                    <a:pt x="114230" y="12115"/>
                    <a:pt x="114230" y="12115"/>
                    <a:pt x="114230" y="12115"/>
                  </a:cubicBezTo>
                  <a:cubicBezTo>
                    <a:pt x="114230" y="13269"/>
                    <a:pt x="114230" y="13269"/>
                    <a:pt x="114230" y="13269"/>
                  </a:cubicBezTo>
                  <a:lnTo>
                    <a:pt x="113076" y="13269"/>
                  </a:lnTo>
                  <a:close/>
                </a:path>
              </a:pathLst>
            </a:custGeom>
            <a:solidFill>
              <a:schemeClr val="lt1"/>
            </a:solidFill>
            <a:ln>
              <a:noFill/>
            </a:ln>
          </p:spPr>
          <p:txBody>
            <a:bodyPr lIns="99050" tIns="49525" rIns="99050" bIns="49525" anchor="t" anchorCtr="0">
              <a:noAutofit/>
            </a:bodyPr>
            <a:lstStyle/>
            <a:p>
              <a:pPr marL="0" marR="0" lvl="0" indent="0" algn="l" rtl="0">
                <a:spcBef>
                  <a:spcPts val="0"/>
                </a:spcBef>
                <a:buNone/>
              </a:pPr>
              <a:endParaRPr sz="1716" b="0" i="0" u="none" strike="noStrike" cap="none" baseline="0">
                <a:solidFill>
                  <a:schemeClr val="dk1"/>
                </a:solidFill>
                <a:latin typeface="Calibri"/>
                <a:ea typeface="Calibri"/>
                <a:cs typeface="Calibri"/>
                <a:sym typeface="Calibri"/>
              </a:endParaRPr>
            </a:p>
          </p:txBody>
        </p:sp>
      </p:gr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593386" y="387810"/>
            <a:ext cx="7957227" cy="457200"/>
          </a:xfrm>
          <a:prstGeom prst="rect">
            <a:avLst/>
          </a:prstGeom>
          <a:noFill/>
          <a:ln>
            <a:noFill/>
          </a:ln>
        </p:spPr>
        <p:txBody>
          <a:bodyPr lIns="0" tIns="0" rIns="0" bIns="0" anchor="ctr" anchorCtr="0">
            <a:noAutofit/>
          </a:bodyPr>
          <a:lstStyle/>
          <a:p>
            <a:pPr marL="0" marR="0" lvl="0" indent="0" algn="ctr" rtl="0">
              <a:lnSpc>
                <a:spcPct val="90000"/>
              </a:lnSpc>
              <a:spcBef>
                <a:spcPts val="0"/>
              </a:spcBef>
              <a:buClr>
                <a:schemeClr val="dk2"/>
              </a:buClr>
              <a:buSzPct val="25000"/>
              <a:buFont typeface="Arial"/>
              <a:buNone/>
            </a:pPr>
            <a:r>
              <a:rPr lang="en-US" sz="3000" b="0" i="0" u="none" strike="noStrike" cap="none" baseline="0">
                <a:solidFill>
                  <a:schemeClr val="dk2"/>
                </a:solidFill>
                <a:latin typeface="Lato"/>
                <a:ea typeface="Lato"/>
                <a:cs typeface="Lato"/>
                <a:sym typeface="Lato"/>
              </a:rPr>
              <a:t>Segmentation of Geographic Areas</a:t>
            </a:r>
          </a:p>
        </p:txBody>
      </p:sp>
      <p:sp>
        <p:nvSpPr>
          <p:cNvPr id="146" name="Shape 146"/>
          <p:cNvSpPr txBox="1"/>
          <p:nvPr/>
        </p:nvSpPr>
        <p:spPr>
          <a:xfrm>
            <a:off x="738747" y="1245736"/>
            <a:ext cx="5027384" cy="597960"/>
          </a:xfrm>
          <a:prstGeom prst="rect">
            <a:avLst/>
          </a:prstGeom>
          <a:noFill/>
          <a:ln>
            <a:noFill/>
          </a:ln>
        </p:spPr>
        <p:txBody>
          <a:bodyPr lIns="0" tIns="0" rIns="0" bIns="0" anchor="t" anchorCtr="0">
            <a:noAutofit/>
          </a:bodyPr>
          <a:lstStyle/>
          <a:p>
            <a:pPr marL="0" marR="0" lvl="0" indent="0" algn="just" rtl="0">
              <a:lnSpc>
                <a:spcPct val="120000"/>
              </a:lnSpc>
              <a:spcBef>
                <a:spcPts val="0"/>
              </a:spcBef>
              <a:spcAft>
                <a:spcPts val="1200"/>
              </a:spcAft>
              <a:buSzPct val="25000"/>
              <a:buNone/>
            </a:pPr>
            <a:r>
              <a:rPr lang="en-US" sz="2000" b="1" i="0" u="none" strike="noStrike" cap="none" baseline="0">
                <a:solidFill>
                  <a:schemeClr val="tx1"/>
                </a:solidFill>
                <a:latin typeface="Lato"/>
                <a:ea typeface="Lato"/>
                <a:cs typeface="Lato"/>
                <a:sym typeface="Lato"/>
              </a:rPr>
              <a:t>Segments:</a:t>
            </a:r>
          </a:p>
        </p:txBody>
      </p:sp>
      <p:sp>
        <p:nvSpPr>
          <p:cNvPr id="11" name="Shape 146">
            <a:extLst>
              <a:ext uri="{FF2B5EF4-FFF2-40B4-BE49-F238E27FC236}">
                <a16:creationId xmlns:a16="http://schemas.microsoft.com/office/drawing/2014/main" id="{495536A4-5CE4-4B91-9A00-E171A1E654DE}"/>
              </a:ext>
            </a:extLst>
          </p:cNvPr>
          <p:cNvSpPr txBox="1"/>
          <p:nvPr/>
        </p:nvSpPr>
        <p:spPr>
          <a:xfrm>
            <a:off x="1815327" y="2371123"/>
            <a:ext cx="2888648" cy="379915"/>
          </a:xfrm>
          <a:prstGeom prst="rect">
            <a:avLst/>
          </a:prstGeom>
          <a:noFill/>
          <a:ln>
            <a:noFill/>
          </a:ln>
        </p:spPr>
        <p:txBody>
          <a:bodyPr lIns="0" tIns="0" rIns="0" bIns="0" anchor="t" anchorCtr="0">
            <a:noAutofit/>
          </a:bodyPr>
          <a:lstStyle/>
          <a:p>
            <a:pPr marL="0" marR="0" lvl="0" indent="0" algn="just" rtl="0">
              <a:lnSpc>
                <a:spcPct val="120000"/>
              </a:lnSpc>
              <a:spcBef>
                <a:spcPts val="0"/>
              </a:spcBef>
              <a:spcAft>
                <a:spcPts val="1200"/>
              </a:spcAft>
              <a:buSzPct val="25000"/>
              <a:buNone/>
            </a:pPr>
            <a:r>
              <a:rPr lang="en-US" sz="2000" i="0" u="none" strike="noStrike" cap="none" baseline="0">
                <a:solidFill>
                  <a:schemeClr val="tx1"/>
                </a:solidFill>
                <a:latin typeface="Lato"/>
                <a:ea typeface="Lato"/>
                <a:cs typeface="Lato"/>
                <a:sym typeface="Lato"/>
              </a:rPr>
              <a:t>Medium Density Area</a:t>
            </a:r>
          </a:p>
        </p:txBody>
      </p:sp>
      <p:sp>
        <p:nvSpPr>
          <p:cNvPr id="12" name="Shape 232">
            <a:extLst>
              <a:ext uri="{FF2B5EF4-FFF2-40B4-BE49-F238E27FC236}">
                <a16:creationId xmlns:a16="http://schemas.microsoft.com/office/drawing/2014/main" id="{BEA0C6BC-1878-41E9-87DA-C22013369161}"/>
              </a:ext>
            </a:extLst>
          </p:cNvPr>
          <p:cNvSpPr/>
          <p:nvPr/>
        </p:nvSpPr>
        <p:spPr>
          <a:xfrm>
            <a:off x="1184403" y="2927424"/>
            <a:ext cx="536919" cy="536919"/>
          </a:xfrm>
          <a:prstGeom prst="ellipse">
            <a:avLst/>
          </a:prstGeom>
          <a:solidFill>
            <a:srgbClr val="434343"/>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rgbClr val="237DB9"/>
              </a:solidFill>
              <a:latin typeface="Calibri"/>
              <a:ea typeface="Calibri"/>
              <a:cs typeface="Calibri"/>
              <a:sym typeface="Calibri"/>
            </a:endParaRPr>
          </a:p>
        </p:txBody>
      </p:sp>
      <p:sp>
        <p:nvSpPr>
          <p:cNvPr id="13" name="Shape 235">
            <a:extLst>
              <a:ext uri="{FF2B5EF4-FFF2-40B4-BE49-F238E27FC236}">
                <a16:creationId xmlns:a16="http://schemas.microsoft.com/office/drawing/2014/main" id="{11C6D94C-E020-494B-B259-2C6DABDDC5C4}"/>
              </a:ext>
            </a:extLst>
          </p:cNvPr>
          <p:cNvSpPr/>
          <p:nvPr/>
        </p:nvSpPr>
        <p:spPr>
          <a:xfrm>
            <a:off x="1184403" y="2285971"/>
            <a:ext cx="536919" cy="536919"/>
          </a:xfrm>
          <a:prstGeom prst="ellipse">
            <a:avLst/>
          </a:prstGeom>
          <a:solidFill>
            <a:srgbClr val="15ABB7"/>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lang="en-US" sz="1350" b="0" i="0" u="none" strike="noStrike" cap="none" baseline="0">
              <a:solidFill>
                <a:srgbClr val="21918C"/>
              </a:solidFill>
              <a:latin typeface="Calibri"/>
              <a:ea typeface="Calibri"/>
              <a:cs typeface="Calibri"/>
              <a:sym typeface="Calibri"/>
            </a:endParaRPr>
          </a:p>
        </p:txBody>
      </p:sp>
      <p:sp>
        <p:nvSpPr>
          <p:cNvPr id="15" name="Shape 146">
            <a:extLst>
              <a:ext uri="{FF2B5EF4-FFF2-40B4-BE49-F238E27FC236}">
                <a16:creationId xmlns:a16="http://schemas.microsoft.com/office/drawing/2014/main" id="{4D7BC680-ADC8-4EBF-8061-408925354BC1}"/>
              </a:ext>
            </a:extLst>
          </p:cNvPr>
          <p:cNvSpPr txBox="1"/>
          <p:nvPr/>
        </p:nvSpPr>
        <p:spPr>
          <a:xfrm>
            <a:off x="1751694" y="3005925"/>
            <a:ext cx="2756674" cy="379915"/>
          </a:xfrm>
          <a:prstGeom prst="rect">
            <a:avLst/>
          </a:prstGeom>
          <a:noFill/>
          <a:ln>
            <a:noFill/>
          </a:ln>
        </p:spPr>
        <p:txBody>
          <a:bodyPr lIns="0" tIns="0" rIns="0" bIns="0" anchor="t" anchorCtr="0">
            <a:noAutofit/>
          </a:bodyPr>
          <a:lstStyle/>
          <a:p>
            <a:pPr marL="0" marR="0" lvl="0" indent="0" algn="just" rtl="0">
              <a:lnSpc>
                <a:spcPct val="120000"/>
              </a:lnSpc>
              <a:spcBef>
                <a:spcPts val="0"/>
              </a:spcBef>
              <a:spcAft>
                <a:spcPts val="1200"/>
              </a:spcAft>
              <a:buSzPct val="25000"/>
              <a:buNone/>
            </a:pPr>
            <a:r>
              <a:rPr lang="en-US" sz="2000">
                <a:solidFill>
                  <a:schemeClr val="tx1"/>
                </a:solidFill>
                <a:latin typeface="Lato"/>
                <a:ea typeface="Lato"/>
                <a:cs typeface="Lato"/>
              </a:rPr>
              <a:t> High Density Area</a:t>
            </a:r>
            <a:endParaRPr lang="en-US" sz="2000" i="0" u="none" strike="noStrike" cap="none" baseline="0">
              <a:solidFill>
                <a:schemeClr val="tx1"/>
              </a:solidFill>
              <a:latin typeface="Lato"/>
              <a:ea typeface="Lato"/>
              <a:cs typeface="Lato"/>
            </a:endParaRPr>
          </a:p>
        </p:txBody>
      </p:sp>
      <p:sp>
        <p:nvSpPr>
          <p:cNvPr id="16" name="Shape 146">
            <a:extLst>
              <a:ext uri="{FF2B5EF4-FFF2-40B4-BE49-F238E27FC236}">
                <a16:creationId xmlns:a16="http://schemas.microsoft.com/office/drawing/2014/main" id="{DCDC9CE9-979D-45B4-9BA8-C2E24B42B6FB}"/>
              </a:ext>
            </a:extLst>
          </p:cNvPr>
          <p:cNvSpPr txBox="1"/>
          <p:nvPr/>
        </p:nvSpPr>
        <p:spPr>
          <a:xfrm>
            <a:off x="1815326" y="1738250"/>
            <a:ext cx="2629411" cy="379915"/>
          </a:xfrm>
          <a:prstGeom prst="rect">
            <a:avLst/>
          </a:prstGeom>
          <a:noFill/>
          <a:ln>
            <a:noFill/>
          </a:ln>
        </p:spPr>
        <p:txBody>
          <a:bodyPr lIns="0" tIns="0" rIns="0" bIns="0" anchor="t" anchorCtr="0">
            <a:noAutofit/>
          </a:bodyPr>
          <a:lstStyle/>
          <a:p>
            <a:pPr marL="0" marR="0" lvl="0" indent="0" algn="just" rtl="0">
              <a:lnSpc>
                <a:spcPct val="120000"/>
              </a:lnSpc>
              <a:spcBef>
                <a:spcPts val="0"/>
              </a:spcBef>
              <a:spcAft>
                <a:spcPts val="1200"/>
              </a:spcAft>
              <a:buSzPct val="25000"/>
              <a:buNone/>
            </a:pPr>
            <a:r>
              <a:rPr lang="en-US" sz="2000" i="0" u="none" strike="noStrike" cap="none" baseline="0">
                <a:solidFill>
                  <a:schemeClr val="tx1"/>
                </a:solidFill>
                <a:latin typeface="Lato"/>
                <a:ea typeface="Lato"/>
                <a:cs typeface="Lato"/>
                <a:sym typeface="Lato"/>
              </a:rPr>
              <a:t>Low Density Area</a:t>
            </a:r>
          </a:p>
        </p:txBody>
      </p:sp>
      <p:sp>
        <p:nvSpPr>
          <p:cNvPr id="17" name="Shape 232">
            <a:extLst>
              <a:ext uri="{FF2B5EF4-FFF2-40B4-BE49-F238E27FC236}">
                <a16:creationId xmlns:a16="http://schemas.microsoft.com/office/drawing/2014/main" id="{C9142C7B-709D-44FD-BB96-243127996680}"/>
              </a:ext>
            </a:extLst>
          </p:cNvPr>
          <p:cNvSpPr/>
          <p:nvPr/>
        </p:nvSpPr>
        <p:spPr>
          <a:xfrm>
            <a:off x="1184403" y="1679157"/>
            <a:ext cx="536919" cy="536919"/>
          </a:xfrm>
          <a:prstGeom prst="ellipse">
            <a:avLst/>
          </a:prstGeom>
          <a:solidFill>
            <a:srgbClr val="DCFA52"/>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350" b="0" i="0" u="none" strike="noStrike" cap="none" baseline="0">
              <a:solidFill>
                <a:schemeClr val="lt1"/>
              </a:solidFill>
              <a:latin typeface="Calibri"/>
              <a:ea typeface="Calibri"/>
              <a:cs typeface="Calibri"/>
              <a:sym typeface="Calibri"/>
            </a:endParaRPr>
          </a:p>
        </p:txBody>
      </p:sp>
      <p:sp>
        <p:nvSpPr>
          <p:cNvPr id="18" name="Shape 1679">
            <a:extLst>
              <a:ext uri="{FF2B5EF4-FFF2-40B4-BE49-F238E27FC236}">
                <a16:creationId xmlns:a16="http://schemas.microsoft.com/office/drawing/2014/main" id="{0E2AA6BB-D7AF-4AD5-AA3B-4BD2999B9058}"/>
              </a:ext>
            </a:extLst>
          </p:cNvPr>
          <p:cNvSpPr/>
          <p:nvPr/>
        </p:nvSpPr>
        <p:spPr>
          <a:xfrm>
            <a:off x="799990" y="3562621"/>
            <a:ext cx="4993465" cy="1347799"/>
          </a:xfrm>
          <a:custGeom>
            <a:avLst/>
            <a:gdLst/>
            <a:ahLst/>
            <a:cxnLst/>
            <a:rect l="0" t="0" r="0" b="0"/>
            <a:pathLst>
              <a:path w="120000" h="120000" extrusionOk="0">
                <a:moveTo>
                  <a:pt x="0" y="20000"/>
                </a:moveTo>
                <a:cubicBezTo>
                  <a:pt x="0" y="8954"/>
                  <a:pt x="4823" y="0"/>
                  <a:pt x="10773" y="0"/>
                </a:cubicBezTo>
                <a:lnTo>
                  <a:pt x="109226" y="0"/>
                </a:lnTo>
                <a:cubicBezTo>
                  <a:pt x="115176" y="0"/>
                  <a:pt x="120000" y="8954"/>
                  <a:pt x="120000" y="20000"/>
                </a:cubicBezTo>
                <a:lnTo>
                  <a:pt x="120000" y="99999"/>
                </a:lnTo>
                <a:cubicBezTo>
                  <a:pt x="120000" y="111045"/>
                  <a:pt x="115176" y="120000"/>
                  <a:pt x="109226" y="120000"/>
                </a:cubicBezTo>
                <a:lnTo>
                  <a:pt x="10773" y="120000"/>
                </a:lnTo>
                <a:cubicBezTo>
                  <a:pt x="4823" y="120000"/>
                  <a:pt x="0" y="111045"/>
                  <a:pt x="0" y="99999"/>
                </a:cubicBezTo>
                <a:lnTo>
                  <a:pt x="0" y="20000"/>
                </a:lnTo>
                <a:close/>
              </a:path>
            </a:pathLst>
          </a:custGeom>
          <a:solidFill>
            <a:schemeClr val="accent3">
              <a:lumMod val="20000"/>
              <a:lumOff val="80000"/>
            </a:schemeClr>
          </a:solidFill>
          <a:ln w="12700" cap="flat" cmpd="sng">
            <a:solidFill>
              <a:schemeClr val="accent1"/>
            </a:solidFill>
            <a:prstDash val="solid"/>
            <a:miter/>
            <a:headEnd type="none" w="med" len="med"/>
            <a:tailEnd type="none" w="med" len="med"/>
          </a:ln>
        </p:spPr>
        <p:txBody>
          <a:bodyPr lIns="80725" tIns="80725" rIns="80725" bIns="80725" anchor="ctr" anchorCtr="0">
            <a:noAutofit/>
          </a:bodyPr>
          <a:lstStyle/>
          <a:p>
            <a:pPr marL="0" marR="0" lvl="0" indent="0" algn="ctr" rtl="0">
              <a:lnSpc>
                <a:spcPct val="133333"/>
              </a:lnSpc>
              <a:spcBef>
                <a:spcPts val="0"/>
              </a:spcBef>
              <a:spcAft>
                <a:spcPts val="0"/>
              </a:spcAft>
              <a:buNone/>
            </a:pPr>
            <a:endParaRPr sz="900" b="1" i="0" u="none" strike="noStrike" cap="none" baseline="0">
              <a:solidFill>
                <a:schemeClr val="lt1"/>
              </a:solidFill>
              <a:latin typeface="Lato"/>
              <a:ea typeface="Lato"/>
              <a:cs typeface="Lato"/>
              <a:sym typeface="Lato"/>
            </a:endParaRPr>
          </a:p>
          <a:p>
            <a:pPr marL="0" marR="0" lvl="0" indent="0" algn="ctr" rtl="0">
              <a:lnSpc>
                <a:spcPct val="133333"/>
              </a:lnSpc>
              <a:spcBef>
                <a:spcPts val="0"/>
              </a:spcBef>
              <a:spcAft>
                <a:spcPts val="0"/>
              </a:spcAft>
              <a:buNone/>
            </a:pPr>
            <a:endParaRPr sz="900" b="1" i="0" u="none" strike="noStrike" cap="none" baseline="0">
              <a:solidFill>
                <a:schemeClr val="lt1"/>
              </a:solidFill>
              <a:latin typeface="Lato"/>
              <a:ea typeface="Lato"/>
              <a:cs typeface="Lato"/>
              <a:sym typeface="Lato"/>
            </a:endParaRPr>
          </a:p>
        </p:txBody>
      </p:sp>
      <p:sp>
        <p:nvSpPr>
          <p:cNvPr id="19" name="TextBox 18">
            <a:extLst>
              <a:ext uri="{FF2B5EF4-FFF2-40B4-BE49-F238E27FC236}">
                <a16:creationId xmlns:a16="http://schemas.microsoft.com/office/drawing/2014/main" id="{946049FF-607B-40F9-9853-238BB98CA21E}"/>
              </a:ext>
            </a:extLst>
          </p:cNvPr>
          <p:cNvSpPr txBox="1"/>
          <p:nvPr/>
        </p:nvSpPr>
        <p:spPr>
          <a:xfrm>
            <a:off x="861235" y="4090048"/>
            <a:ext cx="487097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t>Key predictors used in segmentation include number of houses, apartments, and house ownership per geographic area</a:t>
            </a:r>
            <a:endParaRPr lang="en-US" sz="1600" i="1"/>
          </a:p>
          <a:p>
            <a:endParaRPr lang="en-US" sz="1200"/>
          </a:p>
        </p:txBody>
      </p:sp>
      <p:sp>
        <p:nvSpPr>
          <p:cNvPr id="22" name="Shape 381">
            <a:extLst>
              <a:ext uri="{FF2B5EF4-FFF2-40B4-BE49-F238E27FC236}">
                <a16:creationId xmlns:a16="http://schemas.microsoft.com/office/drawing/2014/main" id="{FBAF21F4-F6BC-4ACD-8EF8-11244851CA97}"/>
              </a:ext>
            </a:extLst>
          </p:cNvPr>
          <p:cNvSpPr/>
          <p:nvPr/>
        </p:nvSpPr>
        <p:spPr>
          <a:xfrm>
            <a:off x="3189822" y="3607479"/>
            <a:ext cx="344649" cy="492405"/>
          </a:xfrm>
          <a:custGeom>
            <a:avLst/>
            <a:gdLst/>
            <a:ahLst/>
            <a:cxnLst/>
            <a:rect l="0" t="0" r="0" b="0"/>
            <a:pathLst>
              <a:path w="120000" h="120000" extrusionOk="0">
                <a:moveTo>
                  <a:pt x="17140" y="35991"/>
                </a:moveTo>
                <a:cubicBezTo>
                  <a:pt x="18914" y="20398"/>
                  <a:pt x="35257" y="11987"/>
                  <a:pt x="60005" y="11987"/>
                </a:cubicBezTo>
                <a:cubicBezTo>
                  <a:pt x="84742" y="11987"/>
                  <a:pt x="99899" y="20215"/>
                  <a:pt x="101673" y="35801"/>
                </a:cubicBezTo>
                <a:cubicBezTo>
                  <a:pt x="102644" y="44346"/>
                  <a:pt x="95630" y="50042"/>
                  <a:pt x="86167" y="59360"/>
                </a:cubicBezTo>
                <a:cubicBezTo>
                  <a:pt x="79187" y="66235"/>
                  <a:pt x="72423" y="73417"/>
                  <a:pt x="68578" y="83992"/>
                </a:cubicBezTo>
                <a:lnTo>
                  <a:pt x="51432" y="83992"/>
                </a:lnTo>
                <a:cubicBezTo>
                  <a:pt x="47582" y="73417"/>
                  <a:pt x="40818" y="66235"/>
                  <a:pt x="33832" y="59354"/>
                </a:cubicBezTo>
                <a:cubicBezTo>
                  <a:pt x="24375" y="50042"/>
                  <a:pt x="16163" y="44535"/>
                  <a:pt x="17140" y="35991"/>
                </a:cubicBezTo>
                <a:close/>
                <a:moveTo>
                  <a:pt x="83125" y="95991"/>
                </a:moveTo>
                <a:cubicBezTo>
                  <a:pt x="83125" y="69851"/>
                  <a:pt x="122815" y="60901"/>
                  <a:pt x="119842" y="34861"/>
                </a:cubicBezTo>
                <a:cubicBezTo>
                  <a:pt x="117970" y="18435"/>
                  <a:pt x="102068" y="0"/>
                  <a:pt x="60005" y="0"/>
                </a:cubicBezTo>
                <a:cubicBezTo>
                  <a:pt x="17937" y="0"/>
                  <a:pt x="2035" y="18435"/>
                  <a:pt x="157" y="34867"/>
                </a:cubicBezTo>
                <a:cubicBezTo>
                  <a:pt x="-2815" y="60901"/>
                  <a:pt x="36886" y="69851"/>
                  <a:pt x="36886" y="95991"/>
                </a:cubicBezTo>
                <a:cubicBezTo>
                  <a:pt x="36886" y="95991"/>
                  <a:pt x="83125" y="95991"/>
                  <a:pt x="83125" y="95991"/>
                </a:cubicBezTo>
                <a:close/>
                <a:moveTo>
                  <a:pt x="35880" y="115026"/>
                </a:moveTo>
                <a:cubicBezTo>
                  <a:pt x="42644" y="118086"/>
                  <a:pt x="50461" y="120155"/>
                  <a:pt x="60005" y="119994"/>
                </a:cubicBezTo>
                <a:cubicBezTo>
                  <a:pt x="69526" y="120155"/>
                  <a:pt x="77361" y="118086"/>
                  <a:pt x="84125" y="115026"/>
                </a:cubicBezTo>
                <a:lnTo>
                  <a:pt x="83980" y="101993"/>
                </a:lnTo>
                <a:lnTo>
                  <a:pt x="36025" y="101993"/>
                </a:lnTo>
                <a:cubicBezTo>
                  <a:pt x="36025" y="101993"/>
                  <a:pt x="35880" y="115026"/>
                  <a:pt x="35880" y="115026"/>
                </a:cubicBezTo>
                <a:close/>
              </a:path>
            </a:pathLst>
          </a:custGeom>
          <a:solidFill>
            <a:schemeClr val="lt1"/>
          </a:solidFill>
          <a:ln>
            <a:noFill/>
          </a:ln>
        </p:spPr>
        <p:txBody>
          <a:bodyPr lIns="38100" tIns="38100" rIns="38100" bIns="38100" anchor="ctr" anchorCtr="0">
            <a:noAutofit/>
          </a:bodyPr>
          <a:lstStyle/>
          <a:p>
            <a:pPr marL="0" marR="0" lvl="0" indent="0" algn="ctr" rtl="0">
              <a:spcBef>
                <a:spcPts val="0"/>
              </a:spcBef>
              <a:buNone/>
            </a:pPr>
            <a:endParaRPr sz="5000" b="0" i="0" u="none" strike="noStrike" cap="none" baseline="0">
              <a:solidFill>
                <a:schemeClr val="dk1"/>
              </a:solidFill>
              <a:latin typeface="Calibri"/>
              <a:ea typeface="Calibri"/>
              <a:cs typeface="Calibri"/>
              <a:sym typeface="Calibri"/>
            </a:endParaRPr>
          </a:p>
        </p:txBody>
      </p:sp>
      <p:pic>
        <p:nvPicPr>
          <p:cNvPr id="20" name="Picture 7" descr="Chart, scatter chart&#10;&#10;Description automatically generated">
            <a:extLst>
              <a:ext uri="{FF2B5EF4-FFF2-40B4-BE49-F238E27FC236}">
                <a16:creationId xmlns:a16="http://schemas.microsoft.com/office/drawing/2014/main" id="{EAF6E71A-62E7-4014-B16D-60F068F5D5D4}"/>
              </a:ext>
            </a:extLst>
          </p:cNvPr>
          <p:cNvPicPr>
            <a:picLocks noChangeAspect="1"/>
          </p:cNvPicPr>
          <p:nvPr/>
        </p:nvPicPr>
        <p:blipFill>
          <a:blip r:embed="rId3"/>
          <a:stretch>
            <a:fillRect/>
          </a:stretch>
        </p:blipFill>
        <p:spPr>
          <a:xfrm>
            <a:off x="6303513" y="2927424"/>
            <a:ext cx="2356068" cy="1946838"/>
          </a:xfrm>
          <a:prstGeom prst="rect">
            <a:avLst/>
          </a:prstGeom>
        </p:spPr>
      </p:pic>
      <p:pic>
        <p:nvPicPr>
          <p:cNvPr id="21" name="Picture 8" descr="Chart, scatter chart&#10;&#10;Description automatically generated">
            <a:extLst>
              <a:ext uri="{FF2B5EF4-FFF2-40B4-BE49-F238E27FC236}">
                <a16:creationId xmlns:a16="http://schemas.microsoft.com/office/drawing/2014/main" id="{8B2559CE-C3D7-4C54-A634-F4EBAB90211E}"/>
              </a:ext>
            </a:extLst>
          </p:cNvPr>
          <p:cNvPicPr>
            <a:picLocks noChangeAspect="1"/>
          </p:cNvPicPr>
          <p:nvPr/>
        </p:nvPicPr>
        <p:blipFill>
          <a:blip r:embed="rId4"/>
          <a:stretch>
            <a:fillRect/>
          </a:stretch>
        </p:blipFill>
        <p:spPr>
          <a:xfrm>
            <a:off x="6303514" y="991251"/>
            <a:ext cx="2356068" cy="1937174"/>
          </a:xfrm>
          <a:prstGeom prst="rect">
            <a:avLst/>
          </a:prstGeom>
        </p:spPr>
      </p:pic>
    </p:spTree>
    <p:extLst>
      <p:ext uri="{BB962C8B-B14F-4D97-AF65-F5344CB8AC3E}">
        <p14:creationId xmlns:p14="http://schemas.microsoft.com/office/powerpoint/2010/main" val="293342307"/>
      </p:ext>
    </p:extLst>
  </p:cSld>
  <p:clrMapOvr>
    <a:masterClrMapping/>
  </p:clrMapOvr>
  <p:transition spd="slow">
    <p:cut/>
  </p:transition>
</p:sld>
</file>

<file path=ppt/theme/theme1.xml><?xml version="1.0" encoding="utf-8"?>
<a:theme xmlns:a="http://schemas.openxmlformats.org/drawingml/2006/main" name="Office Theme">
  <a:themeElements>
    <a:clrScheme name="01-Boost Business Theme">
      <a:dk1>
        <a:srgbClr val="000000"/>
      </a:dk1>
      <a:lt1>
        <a:srgbClr val="FFFFFF"/>
      </a:lt1>
      <a:dk2>
        <a:srgbClr val="464646"/>
      </a:dk2>
      <a:lt2>
        <a:srgbClr val="FFFFFF"/>
      </a:lt2>
      <a:accent1>
        <a:srgbClr val="237DB9"/>
      </a:accent1>
      <a:accent2>
        <a:srgbClr val="14AA96"/>
      </a:accent2>
      <a:accent3>
        <a:srgbClr val="9BB955"/>
      </a:accent3>
      <a:accent4>
        <a:srgbClr val="F09B14"/>
      </a:accent4>
      <a:accent5>
        <a:srgbClr val="BE392B"/>
      </a:accent5>
      <a:accent6>
        <a:srgbClr val="6432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823FC664BBDC947BE8142CF78E1A79D" ma:contentTypeVersion="8" ma:contentTypeDescription="Create a new document." ma:contentTypeScope="" ma:versionID="824cd38d4b9b9a7aa6daeaa3b21375ed">
  <xsd:schema xmlns:xsd="http://www.w3.org/2001/XMLSchema" xmlns:xs="http://www.w3.org/2001/XMLSchema" xmlns:p="http://schemas.microsoft.com/office/2006/metadata/properties" xmlns:ns2="37331373-2da9-444a-a033-3ec0abc33e10" targetNamespace="http://schemas.microsoft.com/office/2006/metadata/properties" ma:root="true" ma:fieldsID="f1ba6f6ccc94ba5a60d2aeb3c7128260" ns2:_="">
    <xsd:import namespace="37331373-2da9-444a-a033-3ec0abc33e1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331373-2da9-444a-a033-3ec0abc33e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BE114-4C3B-471F-87C5-B6752F805230}">
  <ds:schemaRefs>
    <ds:schemaRef ds:uri="37331373-2da9-444a-a033-3ec0abc33e1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952F11F-9FB2-4A54-BFBC-7009B718E029}">
  <ds:schemaRefs>
    <ds:schemaRef ds:uri="http://schemas.microsoft.com/sharepoint/v3/contenttype/forms"/>
  </ds:schemaRefs>
</ds:datastoreItem>
</file>

<file path=customXml/itemProps3.xml><?xml version="1.0" encoding="utf-8"?>
<ds:datastoreItem xmlns:ds="http://schemas.openxmlformats.org/officeDocument/2006/customXml" ds:itemID="{4A4B7650-EF14-406B-BBAA-652CAF340257}">
  <ds:schemaRefs>
    <ds:schemaRef ds:uri="37331373-2da9-444a-a033-3ec0abc33e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1529</Words>
  <Application>Microsoft Office PowerPoint</Application>
  <PresentationFormat>On-screen Show (16:9)</PresentationFormat>
  <Paragraphs>151</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Lato</vt:lpstr>
      <vt:lpstr>Arial</vt:lpstr>
      <vt:lpstr>Arial,Sans-Serif</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Xiaowei Jin</dc:creator>
  <cp:lastModifiedBy>Sadia Nasir</cp:lastModifiedBy>
  <cp:revision>2</cp:revision>
  <dcterms:modified xsi:type="dcterms:W3CDTF">2021-12-11T18:51:57Z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0x0101008823FC664BBDC947BE8142CF78E1A79D</vt:lpwstr>
  </property>
</Properties>
</file>