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73" r:id="rId1"/>
  </p:sldMasterIdLst>
  <p:notesMasterIdLst>
    <p:notesMasterId r:id="rId21"/>
  </p:notesMasterIdLst>
  <p:sldIdLst>
    <p:sldId id="256" r:id="rId2"/>
    <p:sldId id="269" r:id="rId3"/>
    <p:sldId id="259" r:id="rId4"/>
    <p:sldId id="260" r:id="rId5"/>
    <p:sldId id="261" r:id="rId6"/>
    <p:sldId id="270" r:id="rId7"/>
    <p:sldId id="271" r:id="rId8"/>
    <p:sldId id="272" r:id="rId9"/>
    <p:sldId id="273" r:id="rId10"/>
    <p:sldId id="262" r:id="rId11"/>
    <p:sldId id="274" r:id="rId12"/>
    <p:sldId id="263" r:id="rId13"/>
    <p:sldId id="264" r:id="rId14"/>
    <p:sldId id="276" r:id="rId15"/>
    <p:sldId id="266" r:id="rId16"/>
    <p:sldId id="267" r:id="rId17"/>
    <p:sldId id="265" r:id="rId18"/>
    <p:sldId id="275" r:id="rId19"/>
    <p:sldId id="26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85" autoAdjust="0"/>
    <p:restoredTop sz="94660"/>
  </p:normalViewPr>
  <p:slideViewPr>
    <p:cSldViewPr snapToGrid="0">
      <p:cViewPr varScale="1">
        <p:scale>
          <a:sx n="72" d="100"/>
          <a:sy n="72" d="100"/>
        </p:scale>
        <p:origin x="6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dia" userId="8439d8be7b4d0300" providerId="LiveId" clId="{954A1A51-8CD9-4277-9816-65BB067D70EC}"/>
    <pc:docChg chg="undo custSel addSld delSld modSld sldOrd">
      <pc:chgData name="sadia" userId="8439d8be7b4d0300" providerId="LiveId" clId="{954A1A51-8CD9-4277-9816-65BB067D70EC}" dt="2022-06-29T10:02:12.820" v="742" actId="478"/>
      <pc:docMkLst>
        <pc:docMk/>
      </pc:docMkLst>
      <pc:sldChg chg="addSp modSp mod modClrScheme chgLayout">
        <pc:chgData name="sadia" userId="8439d8be7b4d0300" providerId="LiveId" clId="{954A1A51-8CD9-4277-9816-65BB067D70EC}" dt="2022-06-29T09:12:54.755" v="356" actId="255"/>
        <pc:sldMkLst>
          <pc:docMk/>
          <pc:sldMk cId="1370785678" sldId="259"/>
        </pc:sldMkLst>
        <pc:spChg chg="add mod ord">
          <ac:chgData name="sadia" userId="8439d8be7b4d0300" providerId="LiveId" clId="{954A1A51-8CD9-4277-9816-65BB067D70EC}" dt="2022-06-29T09:11:54.607" v="354" actId="1076"/>
          <ac:spMkLst>
            <pc:docMk/>
            <pc:sldMk cId="1370785678" sldId="259"/>
            <ac:spMk id="2" creationId="{D1926EED-9035-5D0E-FB97-B718A5D94485}"/>
          </ac:spMkLst>
        </pc:spChg>
        <pc:spChg chg="mod ord">
          <ac:chgData name="sadia" userId="8439d8be7b4d0300" providerId="LiveId" clId="{954A1A51-8CD9-4277-9816-65BB067D70EC}" dt="2022-06-29T09:12:54.755" v="356" actId="255"/>
          <ac:spMkLst>
            <pc:docMk/>
            <pc:sldMk cId="1370785678" sldId="259"/>
            <ac:spMk id="6" creationId="{EEFFCB99-ED1F-5829-6B6E-69F40A16918B}"/>
          </ac:spMkLst>
        </pc:spChg>
        <pc:picChg chg="mod">
          <ac:chgData name="sadia" userId="8439d8be7b4d0300" providerId="LiveId" clId="{954A1A51-8CD9-4277-9816-65BB067D70EC}" dt="2022-06-29T09:05:45.870" v="306" actId="1076"/>
          <ac:picMkLst>
            <pc:docMk/>
            <pc:sldMk cId="1370785678" sldId="259"/>
            <ac:picMk id="11" creationId="{020897C2-B6C6-873D-08D1-2E01A409766A}"/>
          </ac:picMkLst>
        </pc:picChg>
      </pc:sldChg>
      <pc:sldChg chg="modSp mod">
        <pc:chgData name="sadia" userId="8439d8be7b4d0300" providerId="LiveId" clId="{954A1A51-8CD9-4277-9816-65BB067D70EC}" dt="2022-06-29T09:07:59.045" v="337" actId="27636"/>
        <pc:sldMkLst>
          <pc:docMk/>
          <pc:sldMk cId="3234149423" sldId="260"/>
        </pc:sldMkLst>
        <pc:spChg chg="mod">
          <ac:chgData name="sadia" userId="8439d8be7b4d0300" providerId="LiveId" clId="{954A1A51-8CD9-4277-9816-65BB067D70EC}" dt="2022-06-29T09:07:59.045" v="337" actId="27636"/>
          <ac:spMkLst>
            <pc:docMk/>
            <pc:sldMk cId="3234149423" sldId="260"/>
            <ac:spMk id="6" creationId="{7162C1E3-79EC-F052-8D3A-D76511F39F31}"/>
          </ac:spMkLst>
        </pc:spChg>
      </pc:sldChg>
      <pc:sldChg chg="modSp mod">
        <pc:chgData name="sadia" userId="8439d8be7b4d0300" providerId="LiveId" clId="{954A1A51-8CD9-4277-9816-65BB067D70EC}" dt="2022-06-29T09:11:29.272" v="353" actId="115"/>
        <pc:sldMkLst>
          <pc:docMk/>
          <pc:sldMk cId="4148414539" sldId="261"/>
        </pc:sldMkLst>
        <pc:spChg chg="mod">
          <ac:chgData name="sadia" userId="8439d8be7b4d0300" providerId="LiveId" clId="{954A1A51-8CD9-4277-9816-65BB067D70EC}" dt="2022-06-29T09:11:29.272" v="353" actId="115"/>
          <ac:spMkLst>
            <pc:docMk/>
            <pc:sldMk cId="4148414539" sldId="261"/>
            <ac:spMk id="3" creationId="{DD43CB74-26A7-C722-C1B8-1268B22BF00C}"/>
          </ac:spMkLst>
        </pc:spChg>
      </pc:sldChg>
      <pc:sldChg chg="addSp delSp modSp mod">
        <pc:chgData name="sadia" userId="8439d8be7b4d0300" providerId="LiveId" clId="{954A1A51-8CD9-4277-9816-65BB067D70EC}" dt="2022-06-29T09:34:15.406" v="599" actId="1076"/>
        <pc:sldMkLst>
          <pc:docMk/>
          <pc:sldMk cId="3672690736" sldId="262"/>
        </pc:sldMkLst>
        <pc:spChg chg="mod">
          <ac:chgData name="sadia" userId="8439d8be7b4d0300" providerId="LiveId" clId="{954A1A51-8CD9-4277-9816-65BB067D70EC}" dt="2022-06-29T09:31:56.911" v="588" actId="1076"/>
          <ac:spMkLst>
            <pc:docMk/>
            <pc:sldMk cId="3672690736" sldId="262"/>
            <ac:spMk id="2" creationId="{2FDD1519-61F3-F72E-D945-7BAFE04C4FDF}"/>
          </ac:spMkLst>
        </pc:spChg>
        <pc:spChg chg="add del mod">
          <ac:chgData name="sadia" userId="8439d8be7b4d0300" providerId="LiveId" clId="{954A1A51-8CD9-4277-9816-65BB067D70EC}" dt="2022-06-29T09:27:22.067" v="548"/>
          <ac:spMkLst>
            <pc:docMk/>
            <pc:sldMk cId="3672690736" sldId="262"/>
            <ac:spMk id="5" creationId="{DB8E3438-6EDE-BB95-375D-C0888CB72618}"/>
          </ac:spMkLst>
        </pc:spChg>
        <pc:spChg chg="add del mod">
          <ac:chgData name="sadia" userId="8439d8be7b4d0300" providerId="LiveId" clId="{954A1A51-8CD9-4277-9816-65BB067D70EC}" dt="2022-06-29T09:27:35.388" v="550"/>
          <ac:spMkLst>
            <pc:docMk/>
            <pc:sldMk cId="3672690736" sldId="262"/>
            <ac:spMk id="8" creationId="{A6FB61D7-CE42-CE18-FEB6-FA80C8B56DB4}"/>
          </ac:spMkLst>
        </pc:spChg>
        <pc:spChg chg="add mod">
          <ac:chgData name="sadia" userId="8439d8be7b4d0300" providerId="LiveId" clId="{954A1A51-8CD9-4277-9816-65BB067D70EC}" dt="2022-06-29T09:34:15.406" v="599" actId="1076"/>
          <ac:spMkLst>
            <pc:docMk/>
            <pc:sldMk cId="3672690736" sldId="262"/>
            <ac:spMk id="10" creationId="{7E11E4EC-4815-5812-094B-A79039650D9A}"/>
          </ac:spMkLst>
        </pc:spChg>
        <pc:spChg chg="add del mod">
          <ac:chgData name="sadia" userId="8439d8be7b4d0300" providerId="LiveId" clId="{954A1A51-8CD9-4277-9816-65BB067D70EC}" dt="2022-06-29T09:34:11.147" v="598" actId="21"/>
          <ac:spMkLst>
            <pc:docMk/>
            <pc:sldMk cId="3672690736" sldId="262"/>
            <ac:spMk id="12" creationId="{D733200F-F486-D5DF-23E7-FE563DBC803A}"/>
          </ac:spMkLst>
        </pc:spChg>
        <pc:picChg chg="del">
          <ac:chgData name="sadia" userId="8439d8be7b4d0300" providerId="LiveId" clId="{954A1A51-8CD9-4277-9816-65BB067D70EC}" dt="2022-06-29T09:27:15.222" v="545" actId="478"/>
          <ac:picMkLst>
            <pc:docMk/>
            <pc:sldMk cId="3672690736" sldId="262"/>
            <ac:picMk id="4" creationId="{509F4F37-E9C4-DDE2-EBE6-629F922EC864}"/>
          </ac:picMkLst>
        </pc:picChg>
        <pc:picChg chg="add del mod">
          <ac:chgData name="sadia" userId="8439d8be7b4d0300" providerId="LiveId" clId="{954A1A51-8CD9-4277-9816-65BB067D70EC}" dt="2022-06-29T09:27:23.628" v="549" actId="478"/>
          <ac:picMkLst>
            <pc:docMk/>
            <pc:sldMk cId="3672690736" sldId="262"/>
            <ac:picMk id="6" creationId="{C2425ACF-E980-EBE9-09A7-4CFA9A0B2CEA}"/>
          </ac:picMkLst>
        </pc:picChg>
        <pc:picChg chg="add del mod">
          <ac:chgData name="sadia" userId="8439d8be7b4d0300" providerId="LiveId" clId="{954A1A51-8CD9-4277-9816-65BB067D70EC}" dt="2022-06-29T09:32:03.810" v="590" actId="21"/>
          <ac:picMkLst>
            <pc:docMk/>
            <pc:sldMk cId="3672690736" sldId="262"/>
            <ac:picMk id="9" creationId="{70BE6F9A-2652-8D9D-56F1-DAB2A93EC200}"/>
          </ac:picMkLst>
        </pc:picChg>
      </pc:sldChg>
      <pc:sldChg chg="addSp delSp modSp mod">
        <pc:chgData name="sadia" userId="8439d8be7b4d0300" providerId="LiveId" clId="{954A1A51-8CD9-4277-9816-65BB067D70EC}" dt="2022-06-29T09:53:02.753" v="714" actId="2711"/>
        <pc:sldMkLst>
          <pc:docMk/>
          <pc:sldMk cId="2698035646" sldId="263"/>
        </pc:sldMkLst>
        <pc:spChg chg="add del mod">
          <ac:chgData name="sadia" userId="8439d8be7b4d0300" providerId="LiveId" clId="{954A1A51-8CD9-4277-9816-65BB067D70EC}" dt="2022-06-29T09:52:49" v="710"/>
          <ac:spMkLst>
            <pc:docMk/>
            <pc:sldMk cId="2698035646" sldId="263"/>
            <ac:spMk id="2" creationId="{3B347B1E-F9E2-CDD8-392C-75A1728A6DBB}"/>
          </ac:spMkLst>
        </pc:spChg>
        <pc:spChg chg="mod">
          <ac:chgData name="sadia" userId="8439d8be7b4d0300" providerId="LiveId" clId="{954A1A51-8CD9-4277-9816-65BB067D70EC}" dt="2022-06-29T09:53:02.753" v="714" actId="2711"/>
          <ac:spMkLst>
            <pc:docMk/>
            <pc:sldMk cId="2698035646" sldId="263"/>
            <ac:spMk id="3" creationId="{EF5371F6-16B0-2DE1-A9CE-3BCB3AD63A44}"/>
          </ac:spMkLst>
        </pc:spChg>
        <pc:spChg chg="add del mod">
          <ac:chgData name="sadia" userId="8439d8be7b4d0300" providerId="LiveId" clId="{954A1A51-8CD9-4277-9816-65BB067D70EC}" dt="2022-06-29T09:51:19.708" v="681"/>
          <ac:spMkLst>
            <pc:docMk/>
            <pc:sldMk cId="2698035646" sldId="263"/>
            <ac:spMk id="4" creationId="{4647FBFA-3E0B-93E2-C34C-52C71825BB31}"/>
          </ac:spMkLst>
        </pc:spChg>
        <pc:spChg chg="add del mod">
          <ac:chgData name="sadia" userId="8439d8be7b4d0300" providerId="LiveId" clId="{954A1A51-8CD9-4277-9816-65BB067D70EC}" dt="2022-06-29T09:51:19.709" v="683"/>
          <ac:spMkLst>
            <pc:docMk/>
            <pc:sldMk cId="2698035646" sldId="263"/>
            <ac:spMk id="5" creationId="{E0920FFB-2892-2264-B69C-09D1211FB716}"/>
          </ac:spMkLst>
        </pc:spChg>
        <pc:spChg chg="add mod">
          <ac:chgData name="sadia" userId="8439d8be7b4d0300" providerId="LiveId" clId="{954A1A51-8CD9-4277-9816-65BB067D70EC}" dt="2022-06-29T09:52:46.956" v="708" actId="255"/>
          <ac:spMkLst>
            <pc:docMk/>
            <pc:sldMk cId="2698035646" sldId="263"/>
            <ac:spMk id="6" creationId="{6228C771-E559-75C4-B051-5DF79FDB00E5}"/>
          </ac:spMkLst>
        </pc:spChg>
      </pc:sldChg>
      <pc:sldChg chg="modSp mod">
        <pc:chgData name="sadia" userId="8439d8be7b4d0300" providerId="LiveId" clId="{954A1A51-8CD9-4277-9816-65BB067D70EC}" dt="2022-06-29T09:53:12.855" v="716" actId="2711"/>
        <pc:sldMkLst>
          <pc:docMk/>
          <pc:sldMk cId="4274810755" sldId="264"/>
        </pc:sldMkLst>
        <pc:spChg chg="mod">
          <ac:chgData name="sadia" userId="8439d8be7b4d0300" providerId="LiveId" clId="{954A1A51-8CD9-4277-9816-65BB067D70EC}" dt="2022-06-29T09:53:12.855" v="716" actId="2711"/>
          <ac:spMkLst>
            <pc:docMk/>
            <pc:sldMk cId="4274810755" sldId="264"/>
            <ac:spMk id="3" creationId="{BD13D659-66E4-84B4-6C81-2061E7FB84CF}"/>
          </ac:spMkLst>
        </pc:spChg>
      </pc:sldChg>
      <pc:sldChg chg="modSp mod ord">
        <pc:chgData name="sadia" userId="8439d8be7b4d0300" providerId="LiveId" clId="{954A1A51-8CD9-4277-9816-65BB067D70EC}" dt="2022-06-29T09:48:10.500" v="633" actId="255"/>
        <pc:sldMkLst>
          <pc:docMk/>
          <pc:sldMk cId="1700478155" sldId="265"/>
        </pc:sldMkLst>
        <pc:spChg chg="mod">
          <ac:chgData name="sadia" userId="8439d8be7b4d0300" providerId="LiveId" clId="{954A1A51-8CD9-4277-9816-65BB067D70EC}" dt="2022-06-29T09:47:58.289" v="631" actId="2711"/>
          <ac:spMkLst>
            <pc:docMk/>
            <pc:sldMk cId="1700478155" sldId="265"/>
            <ac:spMk id="3" creationId="{4DB159A0-EF4E-8113-DC07-BAC6EB18234E}"/>
          </ac:spMkLst>
        </pc:spChg>
        <pc:spChg chg="mod">
          <ac:chgData name="sadia" userId="8439d8be7b4d0300" providerId="LiveId" clId="{954A1A51-8CD9-4277-9816-65BB067D70EC}" dt="2022-06-29T09:48:10.500" v="633" actId="255"/>
          <ac:spMkLst>
            <pc:docMk/>
            <pc:sldMk cId="1700478155" sldId="265"/>
            <ac:spMk id="5" creationId="{2E9F42E6-E1AD-AF6F-D9E0-8E1831E34700}"/>
          </ac:spMkLst>
        </pc:spChg>
      </pc:sldChg>
      <pc:sldChg chg="modSp mod">
        <pc:chgData name="sadia" userId="8439d8be7b4d0300" providerId="LiveId" clId="{954A1A51-8CD9-4277-9816-65BB067D70EC}" dt="2022-06-29T09:49:59.804" v="648" actId="14100"/>
        <pc:sldMkLst>
          <pc:docMk/>
          <pc:sldMk cId="1564654235" sldId="266"/>
        </pc:sldMkLst>
        <pc:spChg chg="mod">
          <ac:chgData name="sadia" userId="8439d8be7b4d0300" providerId="LiveId" clId="{954A1A51-8CD9-4277-9816-65BB067D70EC}" dt="2022-06-29T09:49:59.804" v="648" actId="14100"/>
          <ac:spMkLst>
            <pc:docMk/>
            <pc:sldMk cId="1564654235" sldId="266"/>
            <ac:spMk id="3" creationId="{8785E994-EED9-12FA-B806-B53F899B0B4A}"/>
          </ac:spMkLst>
        </pc:spChg>
      </pc:sldChg>
      <pc:sldChg chg="modSp mod">
        <pc:chgData name="sadia" userId="8439d8be7b4d0300" providerId="LiveId" clId="{954A1A51-8CD9-4277-9816-65BB067D70EC}" dt="2022-06-29T09:49:37.984" v="643" actId="2711"/>
        <pc:sldMkLst>
          <pc:docMk/>
          <pc:sldMk cId="4165476376" sldId="267"/>
        </pc:sldMkLst>
        <pc:spChg chg="mod">
          <ac:chgData name="sadia" userId="8439d8be7b4d0300" providerId="LiveId" clId="{954A1A51-8CD9-4277-9816-65BB067D70EC}" dt="2022-06-29T09:49:37.984" v="643" actId="2711"/>
          <ac:spMkLst>
            <pc:docMk/>
            <pc:sldMk cId="4165476376" sldId="267"/>
            <ac:spMk id="3" creationId="{D6D7D08E-9C47-8DF0-4A1A-6C336BEA58DE}"/>
          </ac:spMkLst>
        </pc:spChg>
        <pc:spChg chg="mod">
          <ac:chgData name="sadia" userId="8439d8be7b4d0300" providerId="LiveId" clId="{954A1A51-8CD9-4277-9816-65BB067D70EC}" dt="2022-06-29T09:48:22.564" v="635" actId="14100"/>
          <ac:spMkLst>
            <pc:docMk/>
            <pc:sldMk cId="4165476376" sldId="267"/>
            <ac:spMk id="4" creationId="{D5F5516E-60AB-68FF-43B9-FB43C39281FE}"/>
          </ac:spMkLst>
        </pc:spChg>
        <pc:spChg chg="mod">
          <ac:chgData name="sadia" userId="8439d8be7b4d0300" providerId="LiveId" clId="{954A1A51-8CD9-4277-9816-65BB067D70EC}" dt="2022-06-29T09:48:37.072" v="637" actId="2711"/>
          <ac:spMkLst>
            <pc:docMk/>
            <pc:sldMk cId="4165476376" sldId="267"/>
            <ac:spMk id="5" creationId="{94EF8621-B9CF-D1C6-A9E0-797DB22B5EBE}"/>
          </ac:spMkLst>
        </pc:spChg>
      </pc:sldChg>
      <pc:sldChg chg="modSp new mod">
        <pc:chgData name="sadia" userId="8439d8be7b4d0300" providerId="LiveId" clId="{954A1A51-8CD9-4277-9816-65BB067D70EC}" dt="2022-06-29T09:05:26.816" v="302" actId="20577"/>
        <pc:sldMkLst>
          <pc:docMk/>
          <pc:sldMk cId="960301922" sldId="269"/>
        </pc:sldMkLst>
        <pc:spChg chg="mod">
          <ac:chgData name="sadia" userId="8439d8be7b4d0300" providerId="LiveId" clId="{954A1A51-8CD9-4277-9816-65BB067D70EC}" dt="2022-06-29T09:04:37.972" v="293" actId="1076"/>
          <ac:spMkLst>
            <pc:docMk/>
            <pc:sldMk cId="960301922" sldId="269"/>
            <ac:spMk id="2" creationId="{7F7E7742-2E2F-C574-8158-0BDB757F5AA5}"/>
          </ac:spMkLst>
        </pc:spChg>
        <pc:spChg chg="mod">
          <ac:chgData name="sadia" userId="8439d8be7b4d0300" providerId="LiveId" clId="{954A1A51-8CD9-4277-9816-65BB067D70EC}" dt="2022-06-29T09:05:26.816" v="302" actId="20577"/>
          <ac:spMkLst>
            <pc:docMk/>
            <pc:sldMk cId="960301922" sldId="269"/>
            <ac:spMk id="3" creationId="{DCC202EC-62C5-A732-656D-6897778ECD8F}"/>
          </ac:spMkLst>
        </pc:spChg>
      </pc:sldChg>
      <pc:sldChg chg="modSp new mod">
        <pc:chgData name="sadia" userId="8439d8be7b4d0300" providerId="LiveId" clId="{954A1A51-8CD9-4277-9816-65BB067D70EC}" dt="2022-06-29T09:16:30.539" v="404" actId="115"/>
        <pc:sldMkLst>
          <pc:docMk/>
          <pc:sldMk cId="3320345466" sldId="270"/>
        </pc:sldMkLst>
        <pc:spChg chg="mod">
          <ac:chgData name="sadia" userId="8439d8be7b4d0300" providerId="LiveId" clId="{954A1A51-8CD9-4277-9816-65BB067D70EC}" dt="2022-06-29T09:16:30.539" v="404" actId="115"/>
          <ac:spMkLst>
            <pc:docMk/>
            <pc:sldMk cId="3320345466" sldId="270"/>
            <ac:spMk id="2" creationId="{A492B9EB-6933-E502-4DDD-5B1EE4568B85}"/>
          </ac:spMkLst>
        </pc:spChg>
        <pc:spChg chg="mod">
          <ac:chgData name="sadia" userId="8439d8be7b4d0300" providerId="LiveId" clId="{954A1A51-8CD9-4277-9816-65BB067D70EC}" dt="2022-06-29T09:16:22.448" v="402" actId="14100"/>
          <ac:spMkLst>
            <pc:docMk/>
            <pc:sldMk cId="3320345466" sldId="270"/>
            <ac:spMk id="3" creationId="{93884A23-C448-AEC3-6A68-ECC62B492895}"/>
          </ac:spMkLst>
        </pc:spChg>
      </pc:sldChg>
      <pc:sldChg chg="modSp new mod">
        <pc:chgData name="sadia" userId="8439d8be7b4d0300" providerId="LiveId" clId="{954A1A51-8CD9-4277-9816-65BB067D70EC}" dt="2022-06-29T09:18:48.208" v="478" actId="1076"/>
        <pc:sldMkLst>
          <pc:docMk/>
          <pc:sldMk cId="3548130978" sldId="271"/>
        </pc:sldMkLst>
        <pc:spChg chg="mod">
          <ac:chgData name="sadia" userId="8439d8be7b4d0300" providerId="LiveId" clId="{954A1A51-8CD9-4277-9816-65BB067D70EC}" dt="2022-06-29T09:17:31.101" v="470" actId="1076"/>
          <ac:spMkLst>
            <pc:docMk/>
            <pc:sldMk cId="3548130978" sldId="271"/>
            <ac:spMk id="2" creationId="{C45F3949-A021-156C-F5EF-9B3C18255BC6}"/>
          </ac:spMkLst>
        </pc:spChg>
        <pc:spChg chg="mod">
          <ac:chgData name="sadia" userId="8439d8be7b4d0300" providerId="LiveId" clId="{954A1A51-8CD9-4277-9816-65BB067D70EC}" dt="2022-06-29T09:18:48.208" v="478" actId="1076"/>
          <ac:spMkLst>
            <pc:docMk/>
            <pc:sldMk cId="3548130978" sldId="271"/>
            <ac:spMk id="3" creationId="{F875EEF7-BE81-D36D-3BD0-7FF8081C173A}"/>
          </ac:spMkLst>
        </pc:spChg>
      </pc:sldChg>
      <pc:sldChg chg="new del">
        <pc:chgData name="sadia" userId="8439d8be7b4d0300" providerId="LiveId" clId="{954A1A51-8CD9-4277-9816-65BB067D70EC}" dt="2022-06-29T09:19:19.413" v="480" actId="2696"/>
        <pc:sldMkLst>
          <pc:docMk/>
          <pc:sldMk cId="134974916" sldId="272"/>
        </pc:sldMkLst>
      </pc:sldChg>
      <pc:sldChg chg="modSp new mod">
        <pc:chgData name="sadia" userId="8439d8be7b4d0300" providerId="LiveId" clId="{954A1A51-8CD9-4277-9816-65BB067D70EC}" dt="2022-06-29T09:22:41.222" v="508" actId="14100"/>
        <pc:sldMkLst>
          <pc:docMk/>
          <pc:sldMk cId="2602322669" sldId="272"/>
        </pc:sldMkLst>
        <pc:spChg chg="mod">
          <ac:chgData name="sadia" userId="8439d8be7b4d0300" providerId="LiveId" clId="{954A1A51-8CD9-4277-9816-65BB067D70EC}" dt="2022-06-29T09:22:33.388" v="507" actId="1076"/>
          <ac:spMkLst>
            <pc:docMk/>
            <pc:sldMk cId="2602322669" sldId="272"/>
            <ac:spMk id="2" creationId="{498690A2-CB5F-B853-CA71-E3DA5E841BB1}"/>
          </ac:spMkLst>
        </pc:spChg>
        <pc:spChg chg="mod">
          <ac:chgData name="sadia" userId="8439d8be7b4d0300" providerId="LiveId" clId="{954A1A51-8CD9-4277-9816-65BB067D70EC}" dt="2022-06-29T09:22:41.222" v="508" actId="14100"/>
          <ac:spMkLst>
            <pc:docMk/>
            <pc:sldMk cId="2602322669" sldId="272"/>
            <ac:spMk id="3" creationId="{6EA48968-AD20-19E3-D9B6-439AEBF5A999}"/>
          </ac:spMkLst>
        </pc:spChg>
      </pc:sldChg>
      <pc:sldChg chg="addSp modSp new mod">
        <pc:chgData name="sadia" userId="8439d8be7b4d0300" providerId="LiveId" clId="{954A1A51-8CD9-4277-9816-65BB067D70EC}" dt="2022-06-29T09:30:35.334" v="581" actId="1076"/>
        <pc:sldMkLst>
          <pc:docMk/>
          <pc:sldMk cId="1963707233" sldId="273"/>
        </pc:sldMkLst>
        <pc:spChg chg="mod">
          <ac:chgData name="sadia" userId="8439d8be7b4d0300" providerId="LiveId" clId="{954A1A51-8CD9-4277-9816-65BB067D70EC}" dt="2022-06-29T09:23:43.575" v="539" actId="1076"/>
          <ac:spMkLst>
            <pc:docMk/>
            <pc:sldMk cId="1963707233" sldId="273"/>
            <ac:spMk id="2" creationId="{5B4E7EA6-4CB7-2773-2D83-F1BC25DF10E8}"/>
          </ac:spMkLst>
        </pc:spChg>
        <pc:spChg chg="mod">
          <ac:chgData name="sadia" userId="8439d8be7b4d0300" providerId="LiveId" clId="{954A1A51-8CD9-4277-9816-65BB067D70EC}" dt="2022-06-29T09:30:32.441" v="580" actId="255"/>
          <ac:spMkLst>
            <pc:docMk/>
            <pc:sldMk cId="1963707233" sldId="273"/>
            <ac:spMk id="3" creationId="{B53DCDC3-B814-688D-A633-80E7F64DC08A}"/>
          </ac:spMkLst>
        </pc:spChg>
        <pc:picChg chg="add mod">
          <ac:chgData name="sadia" userId="8439d8be7b4d0300" providerId="LiveId" clId="{954A1A51-8CD9-4277-9816-65BB067D70EC}" dt="2022-06-29T09:30:35.334" v="581" actId="1076"/>
          <ac:picMkLst>
            <pc:docMk/>
            <pc:sldMk cId="1963707233" sldId="273"/>
            <ac:picMk id="4" creationId="{37BE8C08-4AE0-B706-462E-B8BED701E88A}"/>
          </ac:picMkLst>
        </pc:picChg>
      </pc:sldChg>
      <pc:sldChg chg="addSp delSp modSp new mod">
        <pc:chgData name="sadia" userId="8439d8be7b4d0300" providerId="LiveId" clId="{954A1A51-8CD9-4277-9816-65BB067D70EC}" dt="2022-06-29T09:32:17.017" v="596" actId="14100"/>
        <pc:sldMkLst>
          <pc:docMk/>
          <pc:sldMk cId="1798616369" sldId="274"/>
        </pc:sldMkLst>
        <pc:spChg chg="del">
          <ac:chgData name="sadia" userId="8439d8be7b4d0300" providerId="LiveId" clId="{954A1A51-8CD9-4277-9816-65BB067D70EC}" dt="2022-06-29T09:32:10.650" v="593" actId="21"/>
          <ac:spMkLst>
            <pc:docMk/>
            <pc:sldMk cId="1798616369" sldId="274"/>
            <ac:spMk id="2" creationId="{EDE68B85-E2D6-BA85-8EF8-A1F3164B344A}"/>
          </ac:spMkLst>
        </pc:spChg>
        <pc:spChg chg="del">
          <ac:chgData name="sadia" userId="8439d8be7b4d0300" providerId="LiveId" clId="{954A1A51-8CD9-4277-9816-65BB067D70EC}" dt="2022-06-29T09:32:06.506" v="591"/>
          <ac:spMkLst>
            <pc:docMk/>
            <pc:sldMk cId="1798616369" sldId="274"/>
            <ac:spMk id="3" creationId="{C8ED4609-0684-5F60-CD6D-666F8BADE7DB}"/>
          </ac:spMkLst>
        </pc:spChg>
        <pc:picChg chg="add mod">
          <ac:chgData name="sadia" userId="8439d8be7b4d0300" providerId="LiveId" clId="{954A1A51-8CD9-4277-9816-65BB067D70EC}" dt="2022-06-29T09:32:17.017" v="596" actId="14100"/>
          <ac:picMkLst>
            <pc:docMk/>
            <pc:sldMk cId="1798616369" sldId="274"/>
            <ac:picMk id="4" creationId="{A8558A7D-8E1F-3725-F993-1A1A7C3CB97E}"/>
          </ac:picMkLst>
        </pc:picChg>
      </pc:sldChg>
      <pc:sldChg chg="modSp new mod">
        <pc:chgData name="sadia" userId="8439d8be7b4d0300" providerId="LiveId" clId="{954A1A51-8CD9-4277-9816-65BB067D70EC}" dt="2022-06-29T09:47:17.992" v="623" actId="123"/>
        <pc:sldMkLst>
          <pc:docMk/>
          <pc:sldMk cId="2937619910" sldId="275"/>
        </pc:sldMkLst>
        <pc:spChg chg="mod">
          <ac:chgData name="sadia" userId="8439d8be7b4d0300" providerId="LiveId" clId="{954A1A51-8CD9-4277-9816-65BB067D70EC}" dt="2022-06-29T09:46:24.092" v="616" actId="20577"/>
          <ac:spMkLst>
            <pc:docMk/>
            <pc:sldMk cId="2937619910" sldId="275"/>
            <ac:spMk id="2" creationId="{A42F9A33-B1AA-AEE3-EBC5-B0BC32754B8C}"/>
          </ac:spMkLst>
        </pc:spChg>
        <pc:spChg chg="mod">
          <ac:chgData name="sadia" userId="8439d8be7b4d0300" providerId="LiveId" clId="{954A1A51-8CD9-4277-9816-65BB067D70EC}" dt="2022-06-29T09:47:17.992" v="623" actId="123"/>
          <ac:spMkLst>
            <pc:docMk/>
            <pc:sldMk cId="2937619910" sldId="275"/>
            <ac:spMk id="3" creationId="{F95E7C31-973F-F1D8-27FF-C488D9820764}"/>
          </ac:spMkLst>
        </pc:spChg>
      </pc:sldChg>
      <pc:sldChg chg="addSp delSp modSp new mod">
        <pc:chgData name="sadia" userId="8439d8be7b4d0300" providerId="LiveId" clId="{954A1A51-8CD9-4277-9816-65BB067D70EC}" dt="2022-06-29T10:02:12.820" v="742" actId="478"/>
        <pc:sldMkLst>
          <pc:docMk/>
          <pc:sldMk cId="3137940062" sldId="276"/>
        </pc:sldMkLst>
        <pc:spChg chg="del mod">
          <ac:chgData name="sadia" userId="8439d8be7b4d0300" providerId="LiveId" clId="{954A1A51-8CD9-4277-9816-65BB067D70EC}" dt="2022-06-29T10:01:38.591" v="738" actId="21"/>
          <ac:spMkLst>
            <pc:docMk/>
            <pc:sldMk cId="3137940062" sldId="276"/>
            <ac:spMk id="3" creationId="{8278810B-58EE-6AFB-3B0D-1F3777A354B8}"/>
          </ac:spMkLst>
        </pc:spChg>
        <pc:spChg chg="add mod">
          <ac:chgData name="sadia" userId="8439d8be7b4d0300" providerId="LiveId" clId="{954A1A51-8CD9-4277-9816-65BB067D70EC}" dt="2022-06-29T10:01:38.591" v="738" actId="21"/>
          <ac:spMkLst>
            <pc:docMk/>
            <pc:sldMk cId="3137940062" sldId="276"/>
            <ac:spMk id="7" creationId="{6FA745D8-7C25-1923-3EF2-FEA1A3148DDA}"/>
          </ac:spMkLst>
        </pc:spChg>
        <pc:picChg chg="add del mod">
          <ac:chgData name="sadia" userId="8439d8be7b4d0300" providerId="LiveId" clId="{954A1A51-8CD9-4277-9816-65BB067D70EC}" dt="2022-06-29T10:02:12.820" v="742" actId="478"/>
          <ac:picMkLst>
            <pc:docMk/>
            <pc:sldMk cId="3137940062" sldId="276"/>
            <ac:picMk id="5" creationId="{F98162F5-E69B-015F-048F-7428A0B7BA8E}"/>
          </ac:picMkLst>
        </pc:picChg>
      </pc:sldChg>
      <pc:sldChg chg="delSp modSp new del mod">
        <pc:chgData name="sadia" userId="8439d8be7b4d0300" providerId="LiveId" clId="{954A1A51-8CD9-4277-9816-65BB067D70EC}" dt="2022-06-29T10:00:34.313" v="731" actId="2696"/>
        <pc:sldMkLst>
          <pc:docMk/>
          <pc:sldMk cId="3762602000" sldId="276"/>
        </pc:sldMkLst>
        <pc:spChg chg="del">
          <ac:chgData name="sadia" userId="8439d8be7b4d0300" providerId="LiveId" clId="{954A1A51-8CD9-4277-9816-65BB067D70EC}" dt="2022-06-29T09:55:34.880" v="721" actId="21"/>
          <ac:spMkLst>
            <pc:docMk/>
            <pc:sldMk cId="3762602000" sldId="276"/>
            <ac:spMk id="2" creationId="{C2B7F444-614B-06AC-7CEC-EE42911A7197}"/>
          </ac:spMkLst>
        </pc:spChg>
        <pc:spChg chg="mod">
          <ac:chgData name="sadia" userId="8439d8be7b4d0300" providerId="LiveId" clId="{954A1A51-8CD9-4277-9816-65BB067D70EC}" dt="2022-06-29T10:00:06.724" v="730" actId="255"/>
          <ac:spMkLst>
            <pc:docMk/>
            <pc:sldMk cId="3762602000" sldId="276"/>
            <ac:spMk id="3" creationId="{B827DE89-6CC1-C024-E913-897808CD78D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99E5D0-A148-433C-A09D-A5EC0BB84BB3}" type="datetimeFigureOut">
              <a:rPr lang="en-US" smtClean="0"/>
              <a:t>6/29/2022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357D68-7FCE-46DC-8813-FF3F602A784A}" type="slidenum">
              <a:rPr lang="en-US" smtClean="0"/>
              <a:t>‹#›</a:t>
            </a:fld>
            <a:endParaRPr lang="en-US"/>
          </a:p>
        </p:txBody>
      </p:sp>
    </p:spTree>
    <p:extLst>
      <p:ext uri="{BB962C8B-B14F-4D97-AF65-F5344CB8AC3E}">
        <p14:creationId xmlns:p14="http://schemas.microsoft.com/office/powerpoint/2010/main" val="1346871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386BF76B-0135-44CF-9C90-29F59E8CDF45}" type="datetimeFigureOut">
              <a:rPr lang="en-US" smtClean="0"/>
              <a:t>6/29/2022</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2707ABE4-372D-4E7A-BE01-B98AB8B796A7}"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286785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6BF76B-0135-44CF-9C90-29F59E8CDF45}" type="datetimeFigureOut">
              <a:rPr lang="en-US" smtClean="0"/>
              <a:t>6/29/2022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07ABE4-372D-4E7A-BE01-B98AB8B796A7}" type="slidenum">
              <a:rPr lang="en-US" smtClean="0"/>
              <a:t>‹#›</a:t>
            </a:fld>
            <a:endParaRPr lang="en-US"/>
          </a:p>
        </p:txBody>
      </p:sp>
    </p:spTree>
    <p:extLst>
      <p:ext uri="{BB962C8B-B14F-4D97-AF65-F5344CB8AC3E}">
        <p14:creationId xmlns:p14="http://schemas.microsoft.com/office/powerpoint/2010/main" val="36758603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6BF76B-0135-44CF-9C90-29F59E8CDF45}" type="datetimeFigureOut">
              <a:rPr lang="en-US" smtClean="0"/>
              <a:t>6/29/2022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07ABE4-372D-4E7A-BE01-B98AB8B796A7}" type="slidenum">
              <a:rPr lang="en-US" smtClean="0"/>
              <a:t>‹#›</a:t>
            </a:fld>
            <a:endParaRPr lang="en-US"/>
          </a:p>
        </p:txBody>
      </p:sp>
    </p:spTree>
    <p:extLst>
      <p:ext uri="{BB962C8B-B14F-4D97-AF65-F5344CB8AC3E}">
        <p14:creationId xmlns:p14="http://schemas.microsoft.com/office/powerpoint/2010/main" val="16258317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6BF76B-0135-44CF-9C90-29F59E8CDF45}" type="datetimeFigureOut">
              <a:rPr lang="en-US" smtClean="0"/>
              <a:t>6/29/2022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07ABE4-372D-4E7A-BE01-B98AB8B796A7}" type="slidenum">
              <a:rPr lang="en-US" smtClean="0"/>
              <a:t>‹#›</a:t>
            </a:fld>
            <a:endParaRPr lang="en-US"/>
          </a:p>
        </p:txBody>
      </p:sp>
    </p:spTree>
    <p:extLst>
      <p:ext uri="{BB962C8B-B14F-4D97-AF65-F5344CB8AC3E}">
        <p14:creationId xmlns:p14="http://schemas.microsoft.com/office/powerpoint/2010/main" val="30482781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6BF76B-0135-44CF-9C90-29F59E8CDF45}" type="datetimeFigureOut">
              <a:rPr lang="en-US" smtClean="0"/>
              <a:t>6/29/2022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07ABE4-372D-4E7A-BE01-B98AB8B796A7}"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940614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6BF76B-0135-44CF-9C90-29F59E8CDF45}" type="datetimeFigureOut">
              <a:rPr lang="en-US" smtClean="0"/>
              <a:t>6/29/2022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07ABE4-372D-4E7A-BE01-B98AB8B796A7}" type="slidenum">
              <a:rPr lang="en-US" smtClean="0"/>
              <a:t>‹#›</a:t>
            </a:fld>
            <a:endParaRPr lang="en-US"/>
          </a:p>
        </p:txBody>
      </p:sp>
    </p:spTree>
    <p:extLst>
      <p:ext uri="{BB962C8B-B14F-4D97-AF65-F5344CB8AC3E}">
        <p14:creationId xmlns:p14="http://schemas.microsoft.com/office/powerpoint/2010/main" val="38123319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6BF76B-0135-44CF-9C90-29F59E8CDF45}" type="datetimeFigureOut">
              <a:rPr lang="en-US" smtClean="0"/>
              <a:t>6/29/2022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07ABE4-372D-4E7A-BE01-B98AB8B796A7}" type="slidenum">
              <a:rPr lang="en-US" smtClean="0"/>
              <a:t>‹#›</a:t>
            </a:fld>
            <a:endParaRPr lang="en-US"/>
          </a:p>
        </p:txBody>
      </p:sp>
    </p:spTree>
    <p:extLst>
      <p:ext uri="{BB962C8B-B14F-4D97-AF65-F5344CB8AC3E}">
        <p14:creationId xmlns:p14="http://schemas.microsoft.com/office/powerpoint/2010/main" val="9482456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6BF76B-0135-44CF-9C90-29F59E8CDF45}" type="datetimeFigureOut">
              <a:rPr lang="en-US" smtClean="0"/>
              <a:t>6/29/2022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07ABE4-372D-4E7A-BE01-B98AB8B796A7}" type="slidenum">
              <a:rPr lang="en-US" smtClean="0"/>
              <a:t>‹#›</a:t>
            </a:fld>
            <a:endParaRPr lang="en-US"/>
          </a:p>
        </p:txBody>
      </p:sp>
    </p:spTree>
    <p:extLst>
      <p:ext uri="{BB962C8B-B14F-4D97-AF65-F5344CB8AC3E}">
        <p14:creationId xmlns:p14="http://schemas.microsoft.com/office/powerpoint/2010/main" val="11954439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6BF76B-0135-44CF-9C90-29F59E8CDF45}" type="datetimeFigureOut">
              <a:rPr lang="en-US" smtClean="0"/>
              <a:t>6/29/2022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07ABE4-372D-4E7A-BE01-B98AB8B796A7}" type="slidenum">
              <a:rPr lang="en-US" smtClean="0"/>
              <a:t>‹#›</a:t>
            </a:fld>
            <a:endParaRPr lang="en-US"/>
          </a:p>
        </p:txBody>
      </p:sp>
    </p:spTree>
    <p:extLst>
      <p:ext uri="{BB962C8B-B14F-4D97-AF65-F5344CB8AC3E}">
        <p14:creationId xmlns:p14="http://schemas.microsoft.com/office/powerpoint/2010/main" val="27317395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6BF76B-0135-44CF-9C90-29F59E8CDF45}" type="datetimeFigureOut">
              <a:rPr lang="en-US" smtClean="0"/>
              <a:t>6/29/2022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07ABE4-372D-4E7A-BE01-B98AB8B796A7}" type="slidenum">
              <a:rPr lang="en-US" smtClean="0"/>
              <a:t>‹#›</a:t>
            </a:fld>
            <a:endParaRPr lang="en-US"/>
          </a:p>
        </p:txBody>
      </p:sp>
    </p:spTree>
    <p:extLst>
      <p:ext uri="{BB962C8B-B14F-4D97-AF65-F5344CB8AC3E}">
        <p14:creationId xmlns:p14="http://schemas.microsoft.com/office/powerpoint/2010/main" val="24737290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6BF76B-0135-44CF-9C90-29F59E8CDF45}" type="datetimeFigureOut">
              <a:rPr lang="en-US" smtClean="0"/>
              <a:t>6/29/2022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07ABE4-372D-4E7A-BE01-B98AB8B796A7}" type="slidenum">
              <a:rPr lang="en-US" smtClean="0"/>
              <a:t>‹#›</a:t>
            </a:fld>
            <a:endParaRPr lang="en-US"/>
          </a:p>
        </p:txBody>
      </p:sp>
    </p:spTree>
    <p:extLst>
      <p:ext uri="{BB962C8B-B14F-4D97-AF65-F5344CB8AC3E}">
        <p14:creationId xmlns:p14="http://schemas.microsoft.com/office/powerpoint/2010/main" val="35614237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386BF76B-0135-44CF-9C90-29F59E8CDF45}" type="datetimeFigureOut">
              <a:rPr lang="en-US" smtClean="0"/>
              <a:t>6/29/2022</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2707ABE4-372D-4E7A-BE01-B98AB8B796A7}" type="slidenum">
              <a:rPr lang="en-US" smtClean="0"/>
              <a:t>‹#›</a:t>
            </a:fld>
            <a:endParaRPr lang="en-US"/>
          </a:p>
        </p:txBody>
      </p:sp>
    </p:spTree>
    <p:extLst>
      <p:ext uri="{BB962C8B-B14F-4D97-AF65-F5344CB8AC3E}">
        <p14:creationId xmlns:p14="http://schemas.microsoft.com/office/powerpoint/2010/main" val="4239674651"/>
      </p:ext>
    </p:extLst>
  </p:cSld>
  <p:clrMap bg1="lt1" tx1="dk1" bg2="lt2" tx2="dk2" accent1="accent1" accent2="accent2" accent3="accent3" accent4="accent4" accent5="accent5" accent6="accent6" hlink="hlink" folHlink="folHlink"/>
  <p:sldLayoutIdLst>
    <p:sldLayoutId id="2147484074" r:id="rId1"/>
    <p:sldLayoutId id="2147484075" r:id="rId2"/>
    <p:sldLayoutId id="2147484076" r:id="rId3"/>
    <p:sldLayoutId id="2147484077" r:id="rId4"/>
    <p:sldLayoutId id="2147484078" r:id="rId5"/>
    <p:sldLayoutId id="2147484079" r:id="rId6"/>
    <p:sldLayoutId id="2147484080" r:id="rId7"/>
    <p:sldLayoutId id="2147484081" r:id="rId8"/>
    <p:sldLayoutId id="2147484082" r:id="rId9"/>
    <p:sldLayoutId id="2147484083" r:id="rId10"/>
    <p:sldLayoutId id="2147484084"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easychair.org/publications/preprint_open/j2GR" TargetMode="External"/><Relationship Id="rId2" Type="http://schemas.openxmlformats.org/officeDocument/2006/relationships/hyperlink" Target="https://codewithharry.com/videos/python-tutorials-for-absolute-beginners-120" TargetMode="External"/><Relationship Id="rId1" Type="http://schemas.openxmlformats.org/officeDocument/2006/relationships/slideLayout" Target="../slideLayouts/slideLayout2.xml"/><Relationship Id="rId6" Type="http://schemas.openxmlformats.org/officeDocument/2006/relationships/hyperlink" Target="https://www.youtube.com/watch?v=Lp9Ftuq2sVI&amp;t=1708s" TargetMode="External"/><Relationship Id="rId5" Type="http://schemas.openxmlformats.org/officeDocument/2006/relationships/hyperlink" Target="https://extrudesign.com/virtual-assistant-using-python/" TargetMode="External"/><Relationship Id="rId4" Type="http://schemas.openxmlformats.org/officeDocument/2006/relationships/hyperlink" Target="https://www.freecodecamp.org/news/python-project-how-to-build-your-own-jarvis-using-python/"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lifewire.com/smart-light-bulbs-4149561"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F59F8-6CAC-EA9E-BB22-4C31B2F518E9}"/>
              </a:ext>
            </a:extLst>
          </p:cNvPr>
          <p:cNvSpPr>
            <a:spLocks noGrp="1"/>
          </p:cNvSpPr>
          <p:nvPr>
            <p:ph type="ctrTitle"/>
          </p:nvPr>
        </p:nvSpPr>
        <p:spPr>
          <a:xfrm>
            <a:off x="924790" y="1012344"/>
            <a:ext cx="10342419" cy="3457540"/>
          </a:xfrm>
        </p:spPr>
        <p:txBody>
          <a:bodyPr>
            <a:normAutofit/>
          </a:bodyPr>
          <a:lstStyle/>
          <a:p>
            <a:r>
              <a:rPr lang="en-US" sz="5400" dirty="0">
                <a:latin typeface="Britannic Bold" panose="020B0903060703020204" pitchFamily="34" charset="0"/>
              </a:rPr>
              <a:t>VIRTUAL ASSISTANT WITH SENTIMENT ANALYSIS</a:t>
            </a:r>
          </a:p>
        </p:txBody>
      </p:sp>
      <p:sp>
        <p:nvSpPr>
          <p:cNvPr id="3" name="Subtitle 2">
            <a:extLst>
              <a:ext uri="{FF2B5EF4-FFF2-40B4-BE49-F238E27FC236}">
                <a16:creationId xmlns:a16="http://schemas.microsoft.com/office/drawing/2014/main" id="{E08C1463-1A6B-5E7A-84AC-E03C9C3415FB}"/>
              </a:ext>
            </a:extLst>
          </p:cNvPr>
          <p:cNvSpPr>
            <a:spLocks noGrp="1"/>
          </p:cNvSpPr>
          <p:nvPr>
            <p:ph type="subTitle" idx="1"/>
          </p:nvPr>
        </p:nvSpPr>
        <p:spPr>
          <a:xfrm>
            <a:off x="1051399" y="5096755"/>
            <a:ext cx="6801612" cy="1239894"/>
          </a:xfrm>
        </p:spPr>
        <p:txBody>
          <a:bodyPr>
            <a:normAutofit fontScale="92500" lnSpcReduction="20000"/>
          </a:bodyPr>
          <a:lstStyle/>
          <a:p>
            <a:pPr algn="l"/>
            <a:r>
              <a:rPr lang="en-US" dirty="0">
                <a:solidFill>
                  <a:schemeClr val="tx1"/>
                </a:solidFill>
              </a:rPr>
              <a:t>BY:</a:t>
            </a:r>
          </a:p>
          <a:p>
            <a:pPr algn="l"/>
            <a:r>
              <a:rPr lang="en-US" dirty="0">
                <a:solidFill>
                  <a:schemeClr val="tx1"/>
                </a:solidFill>
              </a:rPr>
              <a:t>SAFOORA MASOOD    1604-19-737-007</a:t>
            </a:r>
          </a:p>
          <a:p>
            <a:pPr algn="l"/>
            <a:r>
              <a:rPr lang="en-US" dirty="0">
                <a:solidFill>
                  <a:schemeClr val="tx1"/>
                </a:solidFill>
              </a:rPr>
              <a:t>SADIA AFREEN           1604-19-737-010</a:t>
            </a:r>
          </a:p>
        </p:txBody>
      </p:sp>
      <p:pic>
        <p:nvPicPr>
          <p:cNvPr id="4" name="Picture 3">
            <a:extLst>
              <a:ext uri="{FF2B5EF4-FFF2-40B4-BE49-F238E27FC236}">
                <a16:creationId xmlns:a16="http://schemas.microsoft.com/office/drawing/2014/main" id="{F1385DEF-DEB1-5701-9B08-60BBB2E629EC}"/>
              </a:ext>
            </a:extLst>
          </p:cNvPr>
          <p:cNvPicPr>
            <a:picLocks noChangeAspect="1"/>
          </p:cNvPicPr>
          <p:nvPr/>
        </p:nvPicPr>
        <p:blipFill>
          <a:blip r:embed="rId2"/>
          <a:stretch>
            <a:fillRect/>
          </a:stretch>
        </p:blipFill>
        <p:spPr>
          <a:xfrm>
            <a:off x="9269450" y="3222853"/>
            <a:ext cx="2143125" cy="2143125"/>
          </a:xfrm>
          <a:prstGeom prst="rect">
            <a:avLst/>
          </a:prstGeom>
          <a:effectLst>
            <a:outerShdw blurRad="50800" dist="50800" dir="5400000" algn="ctr" rotWithShape="0">
              <a:srgbClr val="000000"/>
            </a:outerShdw>
            <a:reflection blurRad="165100" stA="54000" endPos="55000" dist="50800" dir="5400000" sy="-100000" algn="bl" rotWithShape="0"/>
          </a:effectLst>
        </p:spPr>
      </p:pic>
    </p:spTree>
    <p:extLst>
      <p:ext uri="{BB962C8B-B14F-4D97-AF65-F5344CB8AC3E}">
        <p14:creationId xmlns:p14="http://schemas.microsoft.com/office/powerpoint/2010/main" val="32475065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D1519-61F3-F72E-D945-7BAFE04C4FDF}"/>
              </a:ext>
            </a:extLst>
          </p:cNvPr>
          <p:cNvSpPr>
            <a:spLocks noGrp="1"/>
          </p:cNvSpPr>
          <p:nvPr>
            <p:ph type="title"/>
          </p:nvPr>
        </p:nvSpPr>
        <p:spPr>
          <a:xfrm>
            <a:off x="2231135" y="694289"/>
            <a:ext cx="7729728" cy="1188720"/>
          </a:xfrm>
        </p:spPr>
        <p:txBody>
          <a:bodyPr>
            <a:normAutofit/>
          </a:bodyPr>
          <a:lstStyle/>
          <a:p>
            <a:r>
              <a:rPr lang="en-US" b="1" u="sng" dirty="0"/>
              <a:t>ARCHITECTURE</a:t>
            </a:r>
          </a:p>
        </p:txBody>
      </p:sp>
      <p:sp>
        <p:nvSpPr>
          <p:cNvPr id="10" name="TextBox 9">
            <a:extLst>
              <a:ext uri="{FF2B5EF4-FFF2-40B4-BE49-F238E27FC236}">
                <a16:creationId xmlns:a16="http://schemas.microsoft.com/office/drawing/2014/main" id="{7E11E4EC-4815-5812-094B-A79039650D9A}"/>
              </a:ext>
            </a:extLst>
          </p:cNvPr>
          <p:cNvSpPr txBox="1"/>
          <p:nvPr/>
        </p:nvSpPr>
        <p:spPr>
          <a:xfrm>
            <a:off x="940902" y="2806809"/>
            <a:ext cx="9197009" cy="2695738"/>
          </a:xfrm>
          <a:prstGeom prst="rect">
            <a:avLst/>
          </a:prstGeom>
          <a:noFill/>
        </p:spPr>
        <p:txBody>
          <a:bodyPr wrap="square" rtlCol="0">
            <a:spAutoFit/>
          </a:bodyPr>
          <a:lstStyle/>
          <a:p>
            <a:pPr marL="0" marR="0" algn="just">
              <a:lnSpc>
                <a:spcPct val="130000"/>
              </a:lnSpc>
              <a:spcBef>
                <a:spcPts val="1200"/>
              </a:spcBef>
              <a:spcAft>
                <a:spcPts val="1200"/>
              </a:spcAft>
            </a:pPr>
            <a:r>
              <a:rPr lang="en-US" sz="2200" dirty="0">
                <a:solidFill>
                  <a:srgbClr val="222222"/>
                </a:solidFill>
                <a:effectLst/>
                <a:highlight>
                  <a:srgbClr val="FFFFFF"/>
                </a:highlight>
                <a:latin typeface="Times New Roman" panose="02020603050405020304" pitchFamily="18" charset="0"/>
                <a:ea typeface="Times New Roman" panose="02020603050405020304" pitchFamily="18" charset="0"/>
              </a:rPr>
              <a:t>The architecture characterizes the system. User gives text or voice input. Voice commands are converted to text through Google speech API. Text input is simply stored in the database for further process. It is </a:t>
            </a:r>
            <a:r>
              <a:rPr lang="en-US" sz="2200" dirty="0" err="1">
                <a:solidFill>
                  <a:srgbClr val="222222"/>
                </a:solidFill>
                <a:effectLst/>
                <a:highlight>
                  <a:srgbClr val="FFFFFF"/>
                </a:highlight>
                <a:latin typeface="Times New Roman" panose="02020603050405020304" pitchFamily="18" charset="0"/>
                <a:ea typeface="Times New Roman" panose="02020603050405020304" pitchFamily="18" charset="0"/>
              </a:rPr>
              <a:t>recognised</a:t>
            </a:r>
            <a:r>
              <a:rPr lang="en-US" sz="2200" dirty="0">
                <a:solidFill>
                  <a:srgbClr val="222222"/>
                </a:solidFill>
                <a:effectLst/>
                <a:highlight>
                  <a:srgbClr val="FFFFFF"/>
                </a:highlight>
                <a:latin typeface="Times New Roman" panose="02020603050405020304" pitchFamily="18" charset="0"/>
                <a:ea typeface="Times New Roman" panose="02020603050405020304" pitchFamily="18" charset="0"/>
              </a:rPr>
              <a:t> and matched with the commands available in the database. Once the command is found, its respective task is executed as voice, text or through user interface as output. It can also be in the form of application execution.</a:t>
            </a:r>
            <a:endParaRPr lang="en-US" sz="22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6726907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8558A7D-8E1F-3725-F993-1A1A7C3CB97E}"/>
              </a:ext>
            </a:extLst>
          </p:cNvPr>
          <p:cNvPicPr>
            <a:picLocks noGrp="1" noChangeAspect="1"/>
          </p:cNvPicPr>
          <p:nvPr>
            <p:ph idx="1"/>
          </p:nvPr>
        </p:nvPicPr>
        <p:blipFill>
          <a:blip r:embed="rId2"/>
          <a:stretch>
            <a:fillRect/>
          </a:stretch>
        </p:blipFill>
        <p:spPr>
          <a:xfrm>
            <a:off x="472002" y="238540"/>
            <a:ext cx="8878790" cy="6289142"/>
          </a:xfrm>
          <a:prstGeom prst="rect">
            <a:avLst/>
          </a:prstGeom>
        </p:spPr>
      </p:pic>
    </p:spTree>
    <p:extLst>
      <p:ext uri="{BB962C8B-B14F-4D97-AF65-F5344CB8AC3E}">
        <p14:creationId xmlns:p14="http://schemas.microsoft.com/office/powerpoint/2010/main" val="17986163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5371F6-16B0-2DE1-A9CE-3BCB3AD63A44}"/>
              </a:ext>
            </a:extLst>
          </p:cNvPr>
          <p:cNvSpPr>
            <a:spLocks noGrp="1"/>
          </p:cNvSpPr>
          <p:nvPr>
            <p:ph idx="1"/>
          </p:nvPr>
        </p:nvSpPr>
        <p:spPr>
          <a:xfrm>
            <a:off x="125543" y="1525673"/>
            <a:ext cx="10860259" cy="3101983"/>
          </a:xfrm>
        </p:spPr>
        <p:txBody>
          <a:bodyPr>
            <a:noAutofit/>
          </a:bodyPr>
          <a:lstStyle/>
          <a:p>
            <a:pPr marL="0" marR="0" algn="just">
              <a:lnSpc>
                <a:spcPct val="107000"/>
              </a:lnSpc>
              <a:spcBef>
                <a:spcPts val="0"/>
              </a:spcBef>
              <a:spcAft>
                <a:spcPts val="1200"/>
              </a:spcAft>
            </a:pPr>
            <a:r>
              <a:rPr lang="en-US" sz="2200" b="1" i="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Speech Recognition module:</a:t>
            </a:r>
            <a:endParaRPr lang="en-US" sz="2200" b="1" i="1" dirty="0">
              <a:solidFill>
                <a:srgbClr val="2E74B5"/>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spcBef>
                <a:spcPts val="0"/>
              </a:spcBef>
              <a:spcAft>
                <a:spcPts val="1950"/>
              </a:spcAft>
            </a:pPr>
            <a:r>
              <a:rPr lang="en-US"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system uses Google’s online speech recognition system for converting speech input to text. The speech input Users can obtain texts from the special corpora organized on the computer network server at the information </a:t>
            </a:r>
            <a:r>
              <a:rPr lang="en-US" sz="2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centre</a:t>
            </a:r>
            <a:r>
              <a:rPr lang="en-US"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from the microphone is temporarily stored in the system which is then sent to Google cloud for speech recognition. The equivalent text is then received and fed to the central processor.</a:t>
            </a:r>
            <a:endParaRPr lang="en-US" sz="2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lnSpc>
                <a:spcPct val="107000"/>
              </a:lnSpc>
              <a:spcBef>
                <a:spcPts val="0"/>
              </a:spcBef>
              <a:spcAft>
                <a:spcPts val="1200"/>
              </a:spcAft>
            </a:pPr>
            <a:r>
              <a:rPr lang="en-US" sz="2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Python Backend:</a:t>
            </a:r>
            <a:endParaRPr lang="en-US" sz="2200" b="1" dirty="0">
              <a:solidFill>
                <a:srgbClr val="2E74B5"/>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spcBef>
                <a:spcPts val="0"/>
              </a:spcBef>
              <a:spcAft>
                <a:spcPts val="1950"/>
              </a:spcAft>
            </a:pPr>
            <a:r>
              <a:rPr lang="en-US"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python backend gets the output from the speech recognition module and then identifies whether the command or the speech output is an API Call and Context Extraction. The output is then sent back to the python backend to give the required output to the user.</a:t>
            </a:r>
            <a:endParaRPr lang="en-US" sz="22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228C771-E559-75C4-B051-5DF79FDB00E5}"/>
              </a:ext>
            </a:extLst>
          </p:cNvPr>
          <p:cNvSpPr txBox="1"/>
          <p:nvPr/>
        </p:nvSpPr>
        <p:spPr>
          <a:xfrm>
            <a:off x="485761" y="507831"/>
            <a:ext cx="4419600" cy="769441"/>
          </a:xfrm>
          <a:prstGeom prst="rect">
            <a:avLst/>
          </a:prstGeom>
          <a:noFill/>
        </p:spPr>
        <p:txBody>
          <a:bodyPr wrap="square" rtlCol="0">
            <a:spAutoFit/>
          </a:bodyPr>
          <a:lstStyle/>
          <a:p>
            <a:r>
              <a:rPr lang="en-US" sz="4400" b="1" dirty="0"/>
              <a:t>MODULES</a:t>
            </a:r>
            <a:r>
              <a:rPr lang="en-US" dirty="0"/>
              <a:t>:</a:t>
            </a:r>
          </a:p>
        </p:txBody>
      </p:sp>
    </p:spTree>
    <p:extLst>
      <p:ext uri="{BB962C8B-B14F-4D97-AF65-F5344CB8AC3E}">
        <p14:creationId xmlns:p14="http://schemas.microsoft.com/office/powerpoint/2010/main" val="26980356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13D659-66E4-84B4-6C81-2061E7FB84CF}"/>
              </a:ext>
            </a:extLst>
          </p:cNvPr>
          <p:cNvSpPr>
            <a:spLocks noGrp="1"/>
          </p:cNvSpPr>
          <p:nvPr>
            <p:ph idx="1"/>
          </p:nvPr>
        </p:nvSpPr>
        <p:spPr>
          <a:xfrm>
            <a:off x="208671" y="158205"/>
            <a:ext cx="10665656" cy="3101983"/>
          </a:xfrm>
        </p:spPr>
        <p:txBody>
          <a:bodyPr>
            <a:normAutofit fontScale="25000" lnSpcReduction="20000"/>
          </a:bodyPr>
          <a:lstStyle/>
          <a:p>
            <a:pPr marL="0" marR="0" indent="0">
              <a:spcBef>
                <a:spcPts val="0"/>
              </a:spcBef>
              <a:spcAft>
                <a:spcPts val="1950"/>
              </a:spcAft>
              <a:buNone/>
            </a:pPr>
            <a:endParaRPr lang="en-US" sz="9600" dirty="0">
              <a:effectLst/>
              <a:latin typeface="Times New Roman" panose="02020603050405020304" pitchFamily="18" charset="0"/>
              <a:ea typeface="Times New Roman" panose="02020603050405020304" pitchFamily="18" charset="0"/>
            </a:endParaRPr>
          </a:p>
          <a:p>
            <a:pPr marL="0" marR="0">
              <a:lnSpc>
                <a:spcPct val="107000"/>
              </a:lnSpc>
              <a:spcBef>
                <a:spcPts val="0"/>
              </a:spcBef>
              <a:spcAft>
                <a:spcPts val="1200"/>
              </a:spcAft>
            </a:pPr>
            <a:r>
              <a:rPr lang="en-US" sz="8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API calls</a:t>
            </a:r>
            <a:endParaRPr lang="en-US" sz="8800" b="1" dirty="0">
              <a:solidFill>
                <a:srgbClr val="2E74B5"/>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0"/>
              </a:spcBef>
              <a:spcAft>
                <a:spcPts val="1950"/>
              </a:spcAft>
            </a:pPr>
            <a:r>
              <a:rPr lang="en-US" sz="8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API stands for Application Programming Interface. An API is a software intermediary that allows two applications to talk to each other. In other words, an API is a messenger that delivers your request to the provider that you’re requesting it from and then delivers the response back to you.</a:t>
            </a:r>
            <a:endParaRPr lang="en-US" sz="8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1200"/>
              </a:spcAft>
            </a:pPr>
            <a:r>
              <a:rPr lang="en-US" sz="8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Content Extraction</a:t>
            </a:r>
            <a:endParaRPr lang="en-US" sz="8800" b="1" dirty="0">
              <a:solidFill>
                <a:srgbClr val="2E74B5"/>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0"/>
              </a:spcBef>
              <a:spcAft>
                <a:spcPts val="1950"/>
              </a:spcAft>
            </a:pPr>
            <a:r>
              <a:rPr lang="en-US" sz="8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Context extraction (CE) is the task of automatically extracting structured information from unstructured and/or semi-structured machine-readable documents. In most cases, this activity concerns processing human language texts using natural language processing (NLP)..</a:t>
            </a:r>
            <a:endParaRPr lang="en-US" sz="8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1200"/>
              </a:spcAft>
            </a:pPr>
            <a:r>
              <a:rPr lang="en-US" sz="8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Text-to-speech module</a:t>
            </a:r>
            <a:endParaRPr lang="en-US" sz="8800" b="1" dirty="0">
              <a:solidFill>
                <a:srgbClr val="2E74B5"/>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0"/>
              </a:spcBef>
              <a:spcAft>
                <a:spcPts val="1950"/>
              </a:spcAft>
            </a:pPr>
            <a:r>
              <a:rPr lang="en-US" sz="8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Text-to-Speech (TTS) refers to the ability of computers to read text aloud. A TTS Engine converts written text to a phonemic representation, then converts the phonemic representation to waveforms that can be output as sound. TTS engines with different languages, dialects and specialized vocabularies are available through third-party publishers</a:t>
            </a:r>
            <a:r>
              <a:rPr lang="en-US" sz="9600" dirty="0">
                <a:solidFill>
                  <a:srgbClr val="000000"/>
                </a:solidFill>
                <a:effectLst/>
                <a:latin typeface="Bahnschrift SemiLight" panose="020B0502040204020203" pitchFamily="34" charset="0"/>
                <a:ea typeface="Times New Roman" panose="02020603050405020304" pitchFamily="18" charset="0"/>
              </a:rPr>
              <a:t>.</a:t>
            </a:r>
            <a:endParaRPr lang="en-US" sz="9600" dirty="0">
              <a:effectLst/>
              <a:latin typeface="Bahnschrift SemiLight" panose="020B0502040204020203" pitchFamily="34" charset="0"/>
              <a:ea typeface="Times New Roman" panose="02020603050405020304" pitchFamily="18" charset="0"/>
            </a:endParaRPr>
          </a:p>
          <a:p>
            <a:pPr marL="0" marR="0">
              <a:lnSpc>
                <a:spcPct val="107000"/>
              </a:lnSpc>
              <a:spcBef>
                <a:spcPts val="0"/>
              </a:spcBef>
              <a:spcAft>
                <a:spcPts val="800"/>
              </a:spcAft>
            </a:pPr>
            <a:r>
              <a:rPr lang="en-US" sz="800" b="1" u="none" strike="noStrike" dirty="0">
                <a:effectLst/>
                <a:latin typeface="Calibri" panose="020F0502020204030204" pitchFamily="34" charset="0"/>
                <a:ea typeface="Calibri" panose="020F0502020204030204" pitchFamily="34" charset="0"/>
                <a:cs typeface="Times New Roman" panose="02020603050405020304" pitchFamily="18" charset="0"/>
              </a:rPr>
              <a:t> </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800" b="1" u="none" strike="noStrike" dirty="0">
                <a:effectLst/>
                <a:latin typeface="Calibri" panose="020F0502020204030204" pitchFamily="34" charset="0"/>
                <a:ea typeface="Calibri" panose="020F0502020204030204" pitchFamily="34" charset="0"/>
                <a:cs typeface="Times New Roman" panose="02020603050405020304" pitchFamily="18" charset="0"/>
              </a:rPr>
              <a:t> </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2748107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029D1-3CF1-3461-1105-8EDA17D6A56B}"/>
              </a:ext>
            </a:extLst>
          </p:cNvPr>
          <p:cNvSpPr>
            <a:spLocks noGrp="1"/>
          </p:cNvSpPr>
          <p:nvPr>
            <p:ph type="title"/>
          </p:nvPr>
        </p:nvSpPr>
        <p:spPr/>
        <p:txBody>
          <a:bodyPr/>
          <a:lstStyle/>
          <a:p>
            <a:endParaRPr lang="en-US"/>
          </a:p>
        </p:txBody>
      </p:sp>
      <p:sp>
        <p:nvSpPr>
          <p:cNvPr id="7" name="Content Placeholder 6">
            <a:extLst>
              <a:ext uri="{FF2B5EF4-FFF2-40B4-BE49-F238E27FC236}">
                <a16:creationId xmlns:a16="http://schemas.microsoft.com/office/drawing/2014/main" id="{6FA745D8-7C25-1923-3EF2-FEA1A3148DDA}"/>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1379400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85E994-EED9-12FA-B806-B53F899B0B4A}"/>
              </a:ext>
            </a:extLst>
          </p:cNvPr>
          <p:cNvSpPr>
            <a:spLocks noGrp="1"/>
          </p:cNvSpPr>
          <p:nvPr>
            <p:ph idx="1"/>
          </p:nvPr>
        </p:nvSpPr>
        <p:spPr>
          <a:xfrm>
            <a:off x="0" y="1124539"/>
            <a:ext cx="11097491" cy="3087244"/>
          </a:xfrm>
        </p:spPr>
        <p:txBody>
          <a:bodyPr>
            <a:noAutofit/>
          </a:bodyPr>
          <a:lstStyle/>
          <a:p>
            <a:pPr marL="0" indent="0" algn="just">
              <a:buNone/>
            </a:pPr>
            <a:r>
              <a:rPr lang="en-US" sz="2000" dirty="0">
                <a:latin typeface="Bahnschrift SemiLight" panose="020B0502040204020203" pitchFamily="34" charset="0"/>
              </a:rPr>
              <a:t> </a:t>
            </a:r>
            <a:r>
              <a:rPr lang="en-US" sz="2200" dirty="0">
                <a:latin typeface="Times New Roman" panose="02020603050405020304" pitchFamily="18" charset="0"/>
                <a:cs typeface="Times New Roman" panose="02020603050405020304" pitchFamily="18" charset="0"/>
              </a:rPr>
              <a:t>Sentiment analysis is the act of using NLP to help us understand the opinion of the public in a particular context in natural language.</a:t>
            </a:r>
          </a:p>
          <a:p>
            <a:pPr marL="0" indent="0" algn="just">
              <a:buNone/>
            </a:pPr>
            <a:r>
              <a:rPr lang="en-US" sz="2200" dirty="0">
                <a:latin typeface="Times New Roman" panose="02020603050405020304" pitchFamily="18" charset="0"/>
                <a:cs typeface="Times New Roman" panose="02020603050405020304" pitchFamily="18" charset="0"/>
              </a:rPr>
              <a:t>The evolution in NLP has been remarkable because we now have tools and packages that make solving problems with NLP very easy. One of those tools is Textblob.</a:t>
            </a:r>
          </a:p>
          <a:p>
            <a:pPr algn="just" fontAlgn="base"/>
            <a:r>
              <a:rPr lang="en-US" sz="2200" b="0" i="0" dirty="0">
                <a:solidFill>
                  <a:srgbClr val="2A2A2A"/>
                </a:solidFill>
                <a:effectLst/>
                <a:latin typeface="Times New Roman" panose="02020603050405020304" pitchFamily="18" charset="0"/>
                <a:cs typeface="Times New Roman" panose="02020603050405020304" pitchFamily="18" charset="0"/>
              </a:rPr>
              <a:t>Textblob is a Python NLP library that uses a natural language toolkit (NLTK). It uses NLTK because it is simple, easy to deploy, will use up fewer resources, gives dependency parsing, and can be used even for small applications.</a:t>
            </a:r>
          </a:p>
          <a:p>
            <a:pPr algn="just" fontAlgn="base"/>
            <a:r>
              <a:rPr lang="en-US" sz="2200" b="0" i="0" dirty="0">
                <a:solidFill>
                  <a:srgbClr val="2A2A2A"/>
                </a:solidFill>
                <a:effectLst/>
                <a:latin typeface="Times New Roman" panose="02020603050405020304" pitchFamily="18" charset="0"/>
                <a:cs typeface="Times New Roman" panose="02020603050405020304" pitchFamily="18" charset="0"/>
              </a:rPr>
              <a:t>Textblob can be used for complex analysis and working with textual data. When a sentence is passed into Textblob it gives polarity </a:t>
            </a:r>
            <a:r>
              <a:rPr lang="en-US" sz="2200" b="0" i="0" dirty="0" err="1">
                <a:solidFill>
                  <a:srgbClr val="2A2A2A"/>
                </a:solidFill>
                <a:effectLst/>
                <a:latin typeface="Times New Roman" panose="02020603050405020304" pitchFamily="18" charset="0"/>
                <a:cs typeface="Times New Roman" panose="02020603050405020304" pitchFamily="18" charset="0"/>
              </a:rPr>
              <a:t>Polarity</a:t>
            </a:r>
            <a:r>
              <a:rPr lang="en-US" sz="2200" b="0" i="0" dirty="0">
                <a:solidFill>
                  <a:srgbClr val="2A2A2A"/>
                </a:solidFill>
                <a:effectLst/>
                <a:latin typeface="Times New Roman" panose="02020603050405020304" pitchFamily="18" charset="0"/>
                <a:cs typeface="Times New Roman" panose="02020603050405020304" pitchFamily="18" charset="0"/>
              </a:rPr>
              <a:t> is the output that lies between [-1,1], where -1 refers to negative sentiment and +1 refers to positive sentiment. </a:t>
            </a:r>
          </a:p>
          <a:p>
            <a:pPr marL="0" indent="0">
              <a:buNone/>
            </a:pPr>
            <a:endParaRPr lang="en-US" dirty="0"/>
          </a:p>
        </p:txBody>
      </p:sp>
      <p:sp>
        <p:nvSpPr>
          <p:cNvPr id="4" name="TextBox 3">
            <a:extLst>
              <a:ext uri="{FF2B5EF4-FFF2-40B4-BE49-F238E27FC236}">
                <a16:creationId xmlns:a16="http://schemas.microsoft.com/office/drawing/2014/main" id="{CAEFCC7C-19E2-D9A5-C39F-CFFC4F0F0B30}"/>
              </a:ext>
            </a:extLst>
          </p:cNvPr>
          <p:cNvSpPr txBox="1"/>
          <p:nvPr/>
        </p:nvSpPr>
        <p:spPr>
          <a:xfrm>
            <a:off x="2605314" y="292941"/>
            <a:ext cx="6415314" cy="646331"/>
          </a:xfrm>
          <a:prstGeom prst="rect">
            <a:avLst/>
          </a:prstGeom>
          <a:noFill/>
        </p:spPr>
        <p:txBody>
          <a:bodyPr wrap="square" rtlCol="0">
            <a:spAutoFit/>
          </a:bodyPr>
          <a:lstStyle/>
          <a:p>
            <a:r>
              <a:rPr lang="en-US" sz="3600" b="1" u="sng" dirty="0">
                <a:latin typeface="Lucida Bright" panose="02040602050505020304" pitchFamily="18" charset="0"/>
              </a:rPr>
              <a:t>SENTIMENT ANALYSIS</a:t>
            </a:r>
          </a:p>
        </p:txBody>
      </p:sp>
      <p:pic>
        <p:nvPicPr>
          <p:cNvPr id="5" name="Picture 4">
            <a:extLst>
              <a:ext uri="{FF2B5EF4-FFF2-40B4-BE49-F238E27FC236}">
                <a16:creationId xmlns:a16="http://schemas.microsoft.com/office/drawing/2014/main" id="{7B974D95-FD61-3DB1-2EA6-F8F5B4C10475}"/>
              </a:ext>
            </a:extLst>
          </p:cNvPr>
          <p:cNvPicPr>
            <a:picLocks noChangeAspect="1"/>
          </p:cNvPicPr>
          <p:nvPr/>
        </p:nvPicPr>
        <p:blipFill rotWithShape="1">
          <a:blip r:embed="rId2"/>
          <a:srcRect t="17312"/>
          <a:stretch/>
        </p:blipFill>
        <p:spPr>
          <a:xfrm>
            <a:off x="1944233" y="4734952"/>
            <a:ext cx="7185253" cy="2123048"/>
          </a:xfrm>
          <a:prstGeom prst="rect">
            <a:avLst/>
          </a:prstGeom>
        </p:spPr>
      </p:pic>
    </p:spTree>
    <p:extLst>
      <p:ext uri="{BB962C8B-B14F-4D97-AF65-F5344CB8AC3E}">
        <p14:creationId xmlns:p14="http://schemas.microsoft.com/office/powerpoint/2010/main" val="15646542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D7D08E-9C47-8DF0-4A1A-6C336BEA58DE}"/>
              </a:ext>
            </a:extLst>
          </p:cNvPr>
          <p:cNvSpPr>
            <a:spLocks noGrp="1"/>
          </p:cNvSpPr>
          <p:nvPr>
            <p:ph idx="1"/>
          </p:nvPr>
        </p:nvSpPr>
        <p:spPr>
          <a:xfrm>
            <a:off x="169277" y="2693540"/>
            <a:ext cx="10240814" cy="2279414"/>
          </a:xfrm>
        </p:spPr>
        <p:txBody>
          <a:bodyPr>
            <a:noAutofit/>
          </a:bodyPr>
          <a:lstStyle/>
          <a:p>
            <a:pPr marL="0" indent="0" algn="l">
              <a:buNone/>
            </a:pPr>
            <a:r>
              <a:rPr lang="en-US" sz="2200" b="0" i="0" dirty="0">
                <a:solidFill>
                  <a:srgbClr val="000000"/>
                </a:solidFill>
                <a:effectLst/>
                <a:latin typeface="Times New Roman" panose="02020603050405020304" pitchFamily="18" charset="0"/>
                <a:cs typeface="Times New Roman" panose="02020603050405020304" pitchFamily="18" charset="0"/>
              </a:rPr>
              <a:t>JARVIS is a very helpful voice assistant without any doubt as it saves time of the user by conversational interactions, its effectiveness and efficiency. But while working on this project, there were some limitations encountered and also realized some scope of enhancement in the future which are mentioned below:</a:t>
            </a:r>
          </a:p>
          <a:p>
            <a:pPr marL="0" indent="0" algn="l">
              <a:buNone/>
            </a:pPr>
            <a:r>
              <a:rPr lang="en-US" sz="2200" b="1" i="0" u="sng" dirty="0">
                <a:solidFill>
                  <a:srgbClr val="000000"/>
                </a:solidFill>
                <a:effectLst/>
                <a:latin typeface="Lucida Bright" panose="02040602050505020304" pitchFamily="18" charset="0"/>
              </a:rPr>
              <a:t>  LIMITATIONS</a:t>
            </a:r>
          </a:p>
          <a:p>
            <a:r>
              <a:rPr lang="en-US" sz="2200" b="0" i="0" dirty="0">
                <a:solidFill>
                  <a:srgbClr val="000000"/>
                </a:solidFill>
                <a:effectLst/>
                <a:latin typeface="Times New Roman" panose="02020603050405020304" pitchFamily="18" charset="0"/>
                <a:cs typeface="Times New Roman" panose="02020603050405020304" pitchFamily="18" charset="0"/>
              </a:rPr>
              <a:t>Security is somewhere an issue, there is no voice command encryption in this project.</a:t>
            </a:r>
          </a:p>
          <a:p>
            <a:r>
              <a:rPr lang="en-US" sz="2200" b="0" i="0" dirty="0">
                <a:solidFill>
                  <a:srgbClr val="000000"/>
                </a:solidFill>
                <a:effectLst/>
                <a:latin typeface="Times New Roman" panose="02020603050405020304" pitchFamily="18" charset="0"/>
                <a:cs typeface="Times New Roman" panose="02020603050405020304" pitchFamily="18" charset="0"/>
              </a:rPr>
              <a:t>Background voice can interfere</a:t>
            </a:r>
          </a:p>
          <a:p>
            <a:r>
              <a:rPr lang="en-US" sz="2200" b="0" i="0" dirty="0">
                <a:solidFill>
                  <a:srgbClr val="000000"/>
                </a:solidFill>
                <a:effectLst/>
                <a:latin typeface="Times New Roman" panose="02020603050405020304" pitchFamily="18" charset="0"/>
                <a:cs typeface="Times New Roman" panose="02020603050405020304" pitchFamily="18" charset="0"/>
              </a:rPr>
              <a:t> Misinterpretation because of accents and may cause inaccurate results</a:t>
            </a:r>
            <a:r>
              <a:rPr lang="en-US" sz="2200" b="0" i="0" dirty="0">
                <a:solidFill>
                  <a:srgbClr val="000000"/>
                </a:solidFill>
                <a:effectLst/>
                <a:latin typeface="Lucida Bright" panose="02040602050505020304" pitchFamily="18" charset="0"/>
              </a:rPr>
              <a:t>.</a:t>
            </a:r>
          </a:p>
          <a:p>
            <a:r>
              <a:rPr lang="en-US" b="0" i="0" dirty="0">
                <a:solidFill>
                  <a:srgbClr val="000000"/>
                </a:solidFill>
                <a:effectLst/>
                <a:latin typeface="Lucida Bright" panose="02040602050505020304" pitchFamily="18" charset="0"/>
              </a:rPr>
              <a:t>!</a:t>
            </a:r>
          </a:p>
          <a:p>
            <a:pPr marL="0" indent="0">
              <a:buNone/>
            </a:pPr>
            <a:endParaRPr lang="en-US" dirty="0">
              <a:latin typeface="Bahnschrift SemiLight" panose="020B0502040204020203" pitchFamily="34" charset="0"/>
            </a:endParaRPr>
          </a:p>
        </p:txBody>
      </p:sp>
      <p:sp>
        <p:nvSpPr>
          <p:cNvPr id="4" name="TextBox 3">
            <a:extLst>
              <a:ext uri="{FF2B5EF4-FFF2-40B4-BE49-F238E27FC236}">
                <a16:creationId xmlns:a16="http://schemas.microsoft.com/office/drawing/2014/main" id="{D5F5516E-60AB-68FF-43B9-FB43C39281FE}"/>
              </a:ext>
            </a:extLst>
          </p:cNvPr>
          <p:cNvSpPr txBox="1"/>
          <p:nvPr/>
        </p:nvSpPr>
        <p:spPr>
          <a:xfrm>
            <a:off x="169277" y="188108"/>
            <a:ext cx="5528138" cy="769441"/>
          </a:xfrm>
          <a:prstGeom prst="rect">
            <a:avLst/>
          </a:prstGeom>
          <a:noFill/>
        </p:spPr>
        <p:txBody>
          <a:bodyPr wrap="square" rtlCol="0">
            <a:spAutoFit/>
          </a:bodyPr>
          <a:lstStyle/>
          <a:p>
            <a:r>
              <a:rPr lang="en-US" sz="4400" b="1" u="sng" dirty="0">
                <a:latin typeface="Lucida Bright" panose="02040602050505020304" pitchFamily="18" charset="0"/>
              </a:rPr>
              <a:t>CONCLUSION</a:t>
            </a:r>
          </a:p>
        </p:txBody>
      </p:sp>
      <p:sp>
        <p:nvSpPr>
          <p:cNvPr id="5" name="TextBox 4">
            <a:extLst>
              <a:ext uri="{FF2B5EF4-FFF2-40B4-BE49-F238E27FC236}">
                <a16:creationId xmlns:a16="http://schemas.microsoft.com/office/drawing/2014/main" id="{94EF8621-B9CF-D1C6-A9E0-797DB22B5EBE}"/>
              </a:ext>
            </a:extLst>
          </p:cNvPr>
          <p:cNvSpPr txBox="1"/>
          <p:nvPr/>
        </p:nvSpPr>
        <p:spPr>
          <a:xfrm>
            <a:off x="169277" y="982221"/>
            <a:ext cx="8857956" cy="1785104"/>
          </a:xfrm>
          <a:prstGeom prst="rect">
            <a:avLst/>
          </a:prstGeom>
          <a:noFill/>
        </p:spPr>
        <p:txBody>
          <a:bodyPr wrap="square" rtlCol="0">
            <a:spAutoFit/>
          </a:bodyPr>
          <a:lstStyle/>
          <a:p>
            <a:pPr marL="0" indent="0">
              <a:buNone/>
            </a:pPr>
            <a:r>
              <a:rPr lang="en-US" sz="2200" dirty="0">
                <a:latin typeface="Times New Roman" panose="02020603050405020304" pitchFamily="18" charset="0"/>
                <a:cs typeface="Times New Roman" panose="02020603050405020304" pitchFamily="18" charset="0"/>
              </a:rPr>
              <a:t>Virtual Personal Assistants are a very</a:t>
            </a:r>
          </a:p>
          <a:p>
            <a:pPr marL="0" indent="0">
              <a:buNone/>
            </a:pPr>
            <a:r>
              <a:rPr lang="en-US" sz="2200" dirty="0">
                <a:latin typeface="Times New Roman" panose="02020603050405020304" pitchFamily="18" charset="0"/>
                <a:cs typeface="Times New Roman" panose="02020603050405020304" pitchFamily="18" charset="0"/>
              </a:rPr>
              <a:t>effective way to organize your program.</a:t>
            </a:r>
          </a:p>
          <a:p>
            <a:pPr marL="0" indent="0">
              <a:buNone/>
            </a:pPr>
            <a:r>
              <a:rPr lang="en-US" sz="2200" dirty="0">
                <a:latin typeface="Times New Roman" panose="02020603050405020304" pitchFamily="18" charset="0"/>
                <a:cs typeface="Times New Roman" panose="02020603050405020304" pitchFamily="18" charset="0"/>
              </a:rPr>
              <a:t>There are now many Smart Personal</a:t>
            </a:r>
          </a:p>
          <a:p>
            <a:pPr marL="0" indent="0">
              <a:buNone/>
            </a:pPr>
            <a:r>
              <a:rPr lang="en-US" sz="2200" dirty="0">
                <a:latin typeface="Times New Roman" panose="02020603050405020304" pitchFamily="18" charset="0"/>
                <a:cs typeface="Times New Roman" panose="02020603050405020304" pitchFamily="18" charset="0"/>
              </a:rPr>
              <a:t>Digital Assistant apps available on the</a:t>
            </a:r>
          </a:p>
          <a:p>
            <a:pPr marL="0" indent="0">
              <a:buNone/>
            </a:pPr>
            <a:r>
              <a:rPr lang="en-US" sz="2200" dirty="0">
                <a:latin typeface="Times New Roman" panose="02020603050405020304" pitchFamily="18" charset="0"/>
                <a:cs typeface="Times New Roman" panose="02020603050405020304" pitchFamily="18" charset="0"/>
              </a:rPr>
              <a:t>market for various device platforms.</a:t>
            </a:r>
          </a:p>
        </p:txBody>
      </p:sp>
      <p:pic>
        <p:nvPicPr>
          <p:cNvPr id="8" name="Picture 7">
            <a:extLst>
              <a:ext uri="{FF2B5EF4-FFF2-40B4-BE49-F238E27FC236}">
                <a16:creationId xmlns:a16="http://schemas.microsoft.com/office/drawing/2014/main" id="{D07C88E0-CA23-FC80-12BC-D5795AC4682D}"/>
              </a:ext>
            </a:extLst>
          </p:cNvPr>
          <p:cNvPicPr>
            <a:picLocks noChangeAspect="1"/>
          </p:cNvPicPr>
          <p:nvPr/>
        </p:nvPicPr>
        <p:blipFill>
          <a:blip r:embed="rId2"/>
          <a:stretch>
            <a:fillRect/>
          </a:stretch>
        </p:blipFill>
        <p:spPr>
          <a:xfrm>
            <a:off x="5697415" y="152516"/>
            <a:ext cx="4937761" cy="2541024"/>
          </a:xfrm>
          <a:prstGeom prst="rect">
            <a:avLst/>
          </a:prstGeom>
          <a:effectLst>
            <a:outerShdw blurRad="50800" dist="50800" dir="5400000" algn="ctr" rotWithShape="0">
              <a:srgbClr val="000000">
                <a:alpha val="0"/>
              </a:srgbClr>
            </a:outerShdw>
          </a:effectLst>
          <a:scene3d>
            <a:camera prst="orthographicFront"/>
            <a:lightRig rig="threePt" dir="t"/>
          </a:scene3d>
          <a:sp3d>
            <a:bevelT prst="angle"/>
          </a:sp3d>
        </p:spPr>
      </p:pic>
    </p:spTree>
    <p:extLst>
      <p:ext uri="{BB962C8B-B14F-4D97-AF65-F5344CB8AC3E}">
        <p14:creationId xmlns:p14="http://schemas.microsoft.com/office/powerpoint/2010/main" val="41654763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B159A0-EF4E-8113-DC07-BAC6EB18234E}"/>
              </a:ext>
            </a:extLst>
          </p:cNvPr>
          <p:cNvSpPr>
            <a:spLocks noGrp="1"/>
          </p:cNvSpPr>
          <p:nvPr>
            <p:ph idx="1"/>
          </p:nvPr>
        </p:nvSpPr>
        <p:spPr>
          <a:xfrm>
            <a:off x="0" y="1526697"/>
            <a:ext cx="11197883" cy="3101983"/>
          </a:xfrm>
        </p:spPr>
        <p:txBody>
          <a:bodyPr>
            <a:noAutofit/>
          </a:bodyPr>
          <a:lstStyle/>
          <a:p>
            <a:pPr marL="0" marR="0">
              <a:lnSpc>
                <a:spcPct val="107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We aim to make this project a complete server assistant and make it smart enough to act as a replacement for a general server administration. The future plans include integrating Jarvis with mobile using React Native to provide a synchronized experience between the two connected devices. Further, in the long run, Jarvis is planned to feature auto deployment supporting elastic beanstalk, backup files, and all operations which a general Server Administrator does.</a:t>
            </a:r>
          </a:p>
          <a:p>
            <a:pPr marL="0" marR="0">
              <a:lnSpc>
                <a:spcPct val="107000"/>
              </a:lnSpc>
              <a:spcBef>
                <a:spcPts val="0"/>
              </a:spcBef>
              <a:spcAft>
                <a:spcPts val="800"/>
              </a:spcAft>
            </a:pPr>
            <a:r>
              <a:rPr lang="en-US" sz="2200" dirty="0">
                <a:latin typeface="Times New Roman" panose="02020603050405020304" pitchFamily="18" charset="0"/>
                <a:cs typeface="Times New Roman" panose="02020603050405020304" pitchFamily="18" charset="0"/>
              </a:rPr>
              <a:t>The next step will be to remove as much hardware as possible. With the ingenuity of the VA present in the clouds, being pulled in, and pushing its way into our lives with many devices in our bodies and our offices, homes, and cars. Your VA will always tell you about suggestions and take orders, and you will know more about yourself than you know yourself. We can expect this device to be installed and permanent. </a:t>
            </a:r>
          </a:p>
        </p:txBody>
      </p:sp>
      <p:sp>
        <p:nvSpPr>
          <p:cNvPr id="5" name="TextBox 4">
            <a:extLst>
              <a:ext uri="{FF2B5EF4-FFF2-40B4-BE49-F238E27FC236}">
                <a16:creationId xmlns:a16="http://schemas.microsoft.com/office/drawing/2014/main" id="{2E9F42E6-E1AD-AF6F-D9E0-8E1831E34700}"/>
              </a:ext>
            </a:extLst>
          </p:cNvPr>
          <p:cNvSpPr txBox="1"/>
          <p:nvPr/>
        </p:nvSpPr>
        <p:spPr>
          <a:xfrm>
            <a:off x="1617785" y="478302"/>
            <a:ext cx="6597747" cy="769441"/>
          </a:xfrm>
          <a:prstGeom prst="rect">
            <a:avLst/>
          </a:prstGeom>
          <a:noFill/>
        </p:spPr>
        <p:txBody>
          <a:bodyPr wrap="square" rtlCol="0">
            <a:spAutoFit/>
          </a:bodyPr>
          <a:lstStyle/>
          <a:p>
            <a:r>
              <a:rPr lang="en-US" sz="4400" b="1" u="sng" dirty="0">
                <a:latin typeface="Times New Roman" panose="02020603050405020304" pitchFamily="18" charset="0"/>
                <a:cs typeface="Times New Roman" panose="02020603050405020304" pitchFamily="18" charset="0"/>
              </a:rPr>
              <a:t>FUTURE SCOPE</a:t>
            </a:r>
            <a:r>
              <a:rPr lang="en-US" dirty="0"/>
              <a:t>:</a:t>
            </a:r>
          </a:p>
        </p:txBody>
      </p:sp>
    </p:spTree>
    <p:extLst>
      <p:ext uri="{BB962C8B-B14F-4D97-AF65-F5344CB8AC3E}">
        <p14:creationId xmlns:p14="http://schemas.microsoft.com/office/powerpoint/2010/main" val="17004781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F9A33-B1AA-AEE3-EBC5-B0BC32754B8C}"/>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95E7C31-973F-F1D8-27FF-C488D9820764}"/>
              </a:ext>
            </a:extLst>
          </p:cNvPr>
          <p:cNvSpPr>
            <a:spLocks noGrp="1"/>
          </p:cNvSpPr>
          <p:nvPr>
            <p:ph idx="1"/>
          </p:nvPr>
        </p:nvSpPr>
        <p:spPr>
          <a:xfrm>
            <a:off x="943218" y="1967345"/>
            <a:ext cx="8595360" cy="4351337"/>
          </a:xfrm>
        </p:spPr>
        <p:txBody>
          <a:bodyPr>
            <a:normAutofit fontScale="92500" lnSpcReduction="10000"/>
          </a:bodyPr>
          <a:lstStyle/>
          <a:p>
            <a:pPr marL="0" marR="0" algn="just">
              <a:lnSpc>
                <a:spcPct val="107000"/>
              </a:lnSpc>
              <a:spcBef>
                <a:spcPts val="1200"/>
              </a:spcBef>
              <a:spcAft>
                <a:spcPts val="1200"/>
              </a:spcAft>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u="none" strike="noStrike"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 </a:t>
            </a:r>
            <a:r>
              <a:rPr lang="en-US" sz="2200" u="sng" dirty="0">
                <a:solidFill>
                  <a:srgbClr val="1155CC"/>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https://codewithharry.com/videos/python-tutorials-for-absolute-beginners-120</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1200"/>
              </a:spcBef>
              <a:spcAft>
                <a:spcPts val="1200"/>
              </a:spcAft>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u="none" strike="noStrike"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 </a:t>
            </a:r>
            <a:r>
              <a:rPr lang="en-US" sz="2200" u="sng" dirty="0">
                <a:solidFill>
                  <a:srgbClr val="1155CC"/>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https://easychair.org/publications/preprint_open/j2GR</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1200"/>
              </a:spcBef>
              <a:spcAft>
                <a:spcPts val="1200"/>
              </a:spcAft>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u="none" strike="noStrike"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 </a:t>
            </a:r>
            <a:r>
              <a:rPr lang="en-US" sz="2200" u="sng" dirty="0">
                <a:solidFill>
                  <a:srgbClr val="1155CC"/>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https://www.freecodecamp.org/news/python-project-how-to-build-your-own-jarvis-using-python/</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1200"/>
              </a:spcBef>
              <a:spcAft>
                <a:spcPts val="1200"/>
              </a:spcAft>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1200"/>
              </a:spcBef>
              <a:spcAft>
                <a:spcPts val="1200"/>
              </a:spcAft>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u="none" strike="noStrike"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rPr>
              <a:t> </a:t>
            </a:r>
            <a:r>
              <a:rPr lang="en-US" sz="2200" u="sng" dirty="0">
                <a:solidFill>
                  <a:srgbClr val="1155CC"/>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rPr>
              <a:t>https://extrudesign.com/virtual-assistant-using-python/</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1200"/>
              </a:spcBef>
              <a:spcAft>
                <a:spcPts val="1200"/>
              </a:spcAft>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u="none" strike="noStrike"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6"/>
              </a:rPr>
              <a:t> </a:t>
            </a:r>
            <a:r>
              <a:rPr lang="en-US" sz="2200" u="sng" dirty="0">
                <a:solidFill>
                  <a:srgbClr val="1155CC"/>
                </a:solidFill>
                <a:effectLst/>
                <a:latin typeface="Times New Roman" panose="02020603050405020304" pitchFamily="18" charset="0"/>
                <a:ea typeface="Times New Roman" panose="02020603050405020304" pitchFamily="18" charset="0"/>
                <a:cs typeface="Times New Roman" panose="02020603050405020304" pitchFamily="18" charset="0"/>
                <a:hlinkClick r:id="rId6"/>
              </a:rPr>
              <a:t>https://www.youtube.com/watch?v=Lp9Ftuq2sVI&amp;t=1708s</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9376199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E220B6-97ED-8963-BDBE-F61E7FD8E123}"/>
              </a:ext>
            </a:extLst>
          </p:cNvPr>
          <p:cNvSpPr>
            <a:spLocks noGrp="1"/>
          </p:cNvSpPr>
          <p:nvPr>
            <p:ph type="ctrTitle"/>
          </p:nvPr>
        </p:nvSpPr>
        <p:spPr>
          <a:xfrm>
            <a:off x="2246611" y="-127313"/>
            <a:ext cx="9418320" cy="4041648"/>
          </a:xfrm>
        </p:spPr>
        <p:txBody>
          <a:bodyPr>
            <a:normAutofit/>
          </a:bodyPr>
          <a:lstStyle/>
          <a:p>
            <a:r>
              <a:rPr lang="en-US" sz="8000" b="1" dirty="0"/>
              <a:t>THANK  YOU</a:t>
            </a:r>
          </a:p>
        </p:txBody>
      </p:sp>
    </p:spTree>
    <p:extLst>
      <p:ext uri="{BB962C8B-B14F-4D97-AF65-F5344CB8AC3E}">
        <p14:creationId xmlns:p14="http://schemas.microsoft.com/office/powerpoint/2010/main" val="10192853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E7742-2E2F-C574-8158-0BDB757F5AA5}"/>
              </a:ext>
            </a:extLst>
          </p:cNvPr>
          <p:cNvSpPr>
            <a:spLocks noGrp="1"/>
          </p:cNvSpPr>
          <p:nvPr>
            <p:ph type="title"/>
          </p:nvPr>
        </p:nvSpPr>
        <p:spPr>
          <a:xfrm>
            <a:off x="713231" y="-345136"/>
            <a:ext cx="9692640" cy="1325562"/>
          </a:xfrm>
        </p:spPr>
        <p:txBody>
          <a:bodyPr/>
          <a:lstStyle/>
          <a:p>
            <a:r>
              <a:rPr lang="en-US" dirty="0"/>
              <a:t>OUTLINE</a:t>
            </a:r>
          </a:p>
        </p:txBody>
      </p:sp>
      <p:sp>
        <p:nvSpPr>
          <p:cNvPr id="3" name="Content Placeholder 2">
            <a:extLst>
              <a:ext uri="{FF2B5EF4-FFF2-40B4-BE49-F238E27FC236}">
                <a16:creationId xmlns:a16="http://schemas.microsoft.com/office/drawing/2014/main" id="{DCC202EC-62C5-A732-656D-6897778ECD8F}"/>
              </a:ext>
            </a:extLst>
          </p:cNvPr>
          <p:cNvSpPr>
            <a:spLocks noGrp="1"/>
          </p:cNvSpPr>
          <p:nvPr>
            <p:ph idx="1"/>
          </p:nvPr>
        </p:nvSpPr>
        <p:spPr>
          <a:xfrm>
            <a:off x="713231" y="1246909"/>
            <a:ext cx="10883024" cy="5444835"/>
          </a:xfrm>
        </p:spPr>
        <p:txBody>
          <a:bodyPr>
            <a:normAutofit fontScale="77500" lnSpcReduction="20000"/>
          </a:bodyPr>
          <a:lstStyle/>
          <a:p>
            <a:r>
              <a:rPr lang="en-US" sz="2400" dirty="0"/>
              <a:t>Introduction</a:t>
            </a:r>
          </a:p>
          <a:p>
            <a:r>
              <a:rPr lang="en-US" sz="2400" dirty="0"/>
              <a:t>Problem Statement</a:t>
            </a:r>
          </a:p>
          <a:p>
            <a:r>
              <a:rPr lang="en-US" sz="2400" dirty="0"/>
              <a:t>Existing System</a:t>
            </a:r>
          </a:p>
          <a:p>
            <a:r>
              <a:rPr lang="en-US" sz="2400" dirty="0"/>
              <a:t>Disadvantages of Existing System</a:t>
            </a:r>
          </a:p>
          <a:p>
            <a:r>
              <a:rPr lang="en-US" sz="2400" dirty="0"/>
              <a:t>Proposed System</a:t>
            </a:r>
          </a:p>
          <a:p>
            <a:r>
              <a:rPr lang="en-US" sz="2400" dirty="0"/>
              <a:t>Working of Proposed System</a:t>
            </a:r>
          </a:p>
          <a:p>
            <a:pPr marL="457200" indent="-457200">
              <a:buFont typeface="+mj-lt"/>
              <a:buAutoNum type="arabicPeriod"/>
            </a:pPr>
            <a:r>
              <a:rPr lang="en-US" sz="2400" dirty="0"/>
              <a:t>Architecture</a:t>
            </a:r>
          </a:p>
          <a:p>
            <a:pPr marL="457200" indent="-457200">
              <a:buFont typeface="+mj-lt"/>
              <a:buAutoNum type="arabicPeriod"/>
            </a:pPr>
            <a:r>
              <a:rPr lang="en-US" sz="2400" dirty="0"/>
              <a:t>Modules</a:t>
            </a:r>
          </a:p>
          <a:p>
            <a:pPr marL="457200" indent="-457200">
              <a:buFont typeface="+mj-lt"/>
              <a:buAutoNum type="arabicPeriod"/>
            </a:pPr>
            <a:r>
              <a:rPr lang="en-US" sz="2400" dirty="0"/>
              <a:t>Code</a:t>
            </a:r>
          </a:p>
          <a:p>
            <a:pPr marL="457200" indent="-457200">
              <a:buFont typeface="+mj-lt"/>
              <a:buAutoNum type="arabicPeriod"/>
            </a:pPr>
            <a:r>
              <a:rPr lang="en-US" sz="2400" dirty="0"/>
              <a:t>Output</a:t>
            </a:r>
          </a:p>
          <a:p>
            <a:r>
              <a:rPr lang="en-US" sz="2400" dirty="0"/>
              <a:t>Conclusion</a:t>
            </a:r>
          </a:p>
          <a:p>
            <a:r>
              <a:rPr lang="en-US" sz="2400" dirty="0"/>
              <a:t>Future Enhancements</a:t>
            </a:r>
          </a:p>
          <a:p>
            <a:r>
              <a:rPr lang="en-US" sz="2400" dirty="0"/>
              <a:t>Reference</a:t>
            </a:r>
          </a:p>
        </p:txBody>
      </p:sp>
    </p:spTree>
    <p:extLst>
      <p:ext uri="{BB962C8B-B14F-4D97-AF65-F5344CB8AC3E}">
        <p14:creationId xmlns:p14="http://schemas.microsoft.com/office/powerpoint/2010/main" val="9603019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alpha val="98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26EED-9035-5D0E-FB97-B718A5D94485}"/>
              </a:ext>
            </a:extLst>
          </p:cNvPr>
          <p:cNvSpPr>
            <a:spLocks noGrp="1"/>
          </p:cNvSpPr>
          <p:nvPr>
            <p:ph type="title"/>
          </p:nvPr>
        </p:nvSpPr>
        <p:spPr>
          <a:xfrm>
            <a:off x="172278" y="36892"/>
            <a:ext cx="9692640" cy="1325562"/>
          </a:xfrm>
        </p:spPr>
        <p:txBody>
          <a:bodyPr/>
          <a:lstStyle/>
          <a:p>
            <a:r>
              <a:rPr lang="en-US" b="1" u="sng" dirty="0"/>
              <a:t>INTRODUCITON</a:t>
            </a:r>
          </a:p>
        </p:txBody>
      </p:sp>
      <p:sp>
        <p:nvSpPr>
          <p:cNvPr id="6" name="Title 1">
            <a:extLst>
              <a:ext uri="{FF2B5EF4-FFF2-40B4-BE49-F238E27FC236}">
                <a16:creationId xmlns:a16="http://schemas.microsoft.com/office/drawing/2014/main" id="{EEFFCB99-ED1F-5829-6B6E-69F40A16918B}"/>
              </a:ext>
            </a:extLst>
          </p:cNvPr>
          <p:cNvSpPr>
            <a:spLocks noGrp="1"/>
          </p:cNvSpPr>
          <p:nvPr>
            <p:ph idx="4294967295"/>
          </p:nvPr>
        </p:nvSpPr>
        <p:spPr>
          <a:xfrm>
            <a:off x="0" y="1878013"/>
            <a:ext cx="7729538" cy="3101975"/>
          </a:xfrm>
        </p:spPr>
        <p:txBody>
          <a:bodyPr>
            <a:noAutofit/>
          </a:bodyPr>
          <a:lstStyle/>
          <a:p>
            <a:pPr algn="just"/>
            <a:r>
              <a:rPr lang="en-US" sz="2200" dirty="0">
                <a:solidFill>
                  <a:schemeClr val="tx1"/>
                </a:solidFill>
                <a:effectLst/>
                <a:latin typeface="Lucida Bright" panose="02040602050505020304" pitchFamily="18" charset="0"/>
                <a:ea typeface="Calibri" panose="020F0502020204030204" pitchFamily="34" charset="0"/>
              </a:rPr>
              <a:t>A virtual assistant is an application that understands voice commands and completes tasks for a user. </a:t>
            </a:r>
          </a:p>
          <a:p>
            <a:pPr algn="just"/>
            <a:r>
              <a:rPr lang="en-US" sz="2200" spc="10" dirty="0">
                <a:solidFill>
                  <a:schemeClr val="tx1"/>
                </a:solidFill>
                <a:effectLst/>
                <a:latin typeface="Lucida Bright" panose="02040602050505020304" pitchFamily="18" charset="0"/>
                <a:ea typeface="Times New Roman" panose="02020603050405020304" pitchFamily="18" charset="0"/>
              </a:rPr>
              <a:t>Virtual assistants like these can do everything from answer questions, tell jokes, play music, and control items in your home such as </a:t>
            </a:r>
            <a:r>
              <a:rPr lang="en-US" sz="2200" u="sng" spc="10" dirty="0">
                <a:solidFill>
                  <a:schemeClr val="tx1"/>
                </a:solidFill>
                <a:effectLst/>
                <a:latin typeface="Lucida Bright" panose="020406020505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lights</a:t>
            </a:r>
            <a:r>
              <a:rPr lang="en-US" sz="2200" spc="10" dirty="0">
                <a:solidFill>
                  <a:schemeClr val="tx1"/>
                </a:solidFill>
                <a:effectLst/>
                <a:latin typeface="Lucida Bright" panose="02040602050505020304" pitchFamily="18" charset="0"/>
                <a:ea typeface="Times New Roman" panose="02020603050405020304" pitchFamily="18" charset="0"/>
              </a:rPr>
              <a:t>, thermostats, door locks, and smart home devices. They can respond to many voice commands, send text messages, make phone calls, and set up reminders. Anything you do on your phone, you can probably ask your virtual assistant to do for you.</a:t>
            </a:r>
            <a:endParaRPr lang="en-US" sz="2200" dirty="0">
              <a:solidFill>
                <a:schemeClr val="tx1"/>
              </a:solidFill>
              <a:effectLst/>
              <a:latin typeface="Lucida Bright" panose="02040602050505020304" pitchFamily="18" charset="0"/>
              <a:ea typeface="Times New Roman" panose="02020603050405020304" pitchFamily="18" charset="0"/>
            </a:endParaRPr>
          </a:p>
          <a:p>
            <a:endParaRPr lang="en-US" sz="2400" dirty="0"/>
          </a:p>
        </p:txBody>
      </p:sp>
      <p:pic>
        <p:nvPicPr>
          <p:cNvPr id="11" name="Picture 10">
            <a:extLst>
              <a:ext uri="{FF2B5EF4-FFF2-40B4-BE49-F238E27FC236}">
                <a16:creationId xmlns:a16="http://schemas.microsoft.com/office/drawing/2014/main" id="{020897C2-B6C6-873D-08D1-2E01A409766A}"/>
              </a:ext>
            </a:extLst>
          </p:cNvPr>
          <p:cNvPicPr>
            <a:picLocks noChangeAspect="1"/>
          </p:cNvPicPr>
          <p:nvPr/>
        </p:nvPicPr>
        <p:blipFill rotWithShape="1">
          <a:blip r:embed="rId3"/>
          <a:srcRect l="26261" r="26859"/>
          <a:stretch/>
        </p:blipFill>
        <p:spPr>
          <a:xfrm>
            <a:off x="7886882" y="1878007"/>
            <a:ext cx="3105772" cy="3617539"/>
          </a:xfrm>
          <a:prstGeom prst="rect">
            <a:avLst/>
          </a:prstGeom>
        </p:spPr>
      </p:pic>
    </p:spTree>
    <p:extLst>
      <p:ext uri="{BB962C8B-B14F-4D97-AF65-F5344CB8AC3E}">
        <p14:creationId xmlns:p14="http://schemas.microsoft.com/office/powerpoint/2010/main" val="13707856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7162C1E3-79EC-F052-8D3A-D76511F39F31}"/>
              </a:ext>
            </a:extLst>
          </p:cNvPr>
          <p:cNvSpPr>
            <a:spLocks noGrp="1"/>
          </p:cNvSpPr>
          <p:nvPr>
            <p:ph idx="1"/>
          </p:nvPr>
        </p:nvSpPr>
        <p:spPr>
          <a:xfrm>
            <a:off x="185530" y="185530"/>
            <a:ext cx="10946296" cy="6453809"/>
          </a:xfrm>
        </p:spPr>
        <p:txBody>
          <a:bodyPr>
            <a:normAutofit fontScale="92500" lnSpcReduction="10000"/>
          </a:bodyPr>
          <a:lstStyle/>
          <a:p>
            <a:r>
              <a:rPr lang="en-US" sz="2400" dirty="0">
                <a:latin typeface="Times New Roman" panose="02020603050405020304" pitchFamily="18" charset="0"/>
                <a:cs typeface="Times New Roman" panose="02020603050405020304" pitchFamily="18" charset="0"/>
              </a:rPr>
              <a:t>As these voice assistants are using Artificial Intelligence hence the result that they are providing are highly accurate and efficient. These assistants can help to reduce human effort and consumes time while performing any task, they removed the concept of typing completely and behave as another individual to whom we are talking and asking to perform task.</a:t>
            </a:r>
          </a:p>
          <a:p>
            <a:endParaRPr lang="en-US" sz="2400" dirty="0">
              <a:latin typeface="Times New Roman" panose="02020603050405020304" pitchFamily="18" charset="0"/>
              <a:cs typeface="Times New Roman" panose="02020603050405020304" pitchFamily="18" charset="0"/>
            </a:endParaRPr>
          </a:p>
          <a:p>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Jarvis draws its inspiration from Virtual assistants like Cortana for Windows and Siri for iOS. Users can interact with the assistant either through voice commands or keyboard input.</a:t>
            </a:r>
          </a:p>
          <a:p>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IDE used in this project is Visual Studio Code. All the python files were created in </a:t>
            </a:r>
            <a:r>
              <a:rPr lang="en-US"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VSCode</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all the necessary packages were easily installable in this IDE. For this project following  modules and libraries were used i.e. pyttsx3,  </a:t>
            </a:r>
            <a:r>
              <a:rPr lang="en-US"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SpeechRecognition</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datetime, Wikipedia, </a:t>
            </a:r>
            <a:r>
              <a:rPr lang="en-US"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Smtplib</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pywhatkit</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pyjokes</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etc.</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Functionalities of this project include, It can send emails, It can send text on WhatsApp, It can open command prompt, your favorite IDE, notepad etc., It can play music, It can do Wikipedia searches for you, It can open websites like Google, YouTube, etc., in a web browser, It can give weather forecast, It can give desktop reminders of your choice. It can have some basic conversation.</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2400" dirty="0">
              <a:effectLst/>
              <a:latin typeface="Lucida Bright" panose="02040602050505020304" pitchFamily="18" charset="0"/>
              <a:ea typeface="Times New Roman" panose="02020603050405020304" pitchFamily="18" charset="0"/>
            </a:endParaRPr>
          </a:p>
          <a:p>
            <a:endParaRPr lang="en-US" sz="2400" dirty="0">
              <a:latin typeface="Lucida Bright" panose="02040602050505020304" pitchFamily="18" charset="0"/>
            </a:endParaRPr>
          </a:p>
        </p:txBody>
      </p:sp>
    </p:spTree>
    <p:extLst>
      <p:ext uri="{BB962C8B-B14F-4D97-AF65-F5344CB8AC3E}">
        <p14:creationId xmlns:p14="http://schemas.microsoft.com/office/powerpoint/2010/main" val="32341494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43CB74-26A7-C722-C1B8-1268B22BF00C}"/>
              </a:ext>
            </a:extLst>
          </p:cNvPr>
          <p:cNvSpPr>
            <a:spLocks noGrp="1"/>
          </p:cNvSpPr>
          <p:nvPr>
            <p:ph idx="1"/>
          </p:nvPr>
        </p:nvSpPr>
        <p:spPr>
          <a:xfrm>
            <a:off x="403560" y="247963"/>
            <a:ext cx="10190636" cy="5802571"/>
          </a:xfrm>
        </p:spPr>
        <p:txBody>
          <a:bodyPr>
            <a:normAutofit fontScale="92500"/>
          </a:bodyPr>
          <a:lstStyle/>
          <a:p>
            <a:pPr marL="0" marR="0" indent="0" algn="just">
              <a:lnSpc>
                <a:spcPct val="150000"/>
              </a:lnSpc>
              <a:spcBef>
                <a:spcPts val="25"/>
              </a:spcBef>
              <a:spcAft>
                <a:spcPts val="0"/>
              </a:spcAft>
              <a:buNone/>
            </a:pPr>
            <a:r>
              <a:rPr lang="en-US" sz="4400" b="1" u="sng" dirty="0">
                <a:solidFill>
                  <a:srgbClr val="000000"/>
                </a:solidFill>
                <a:effectLst/>
                <a:latin typeface="Times New Roman" panose="02020603050405020304" pitchFamily="18" charset="0"/>
                <a:ea typeface="Times New Roman" panose="02020603050405020304" pitchFamily="18" charset="0"/>
              </a:rPr>
              <a:t>Problem Statement</a:t>
            </a:r>
            <a:endParaRPr lang="en-US" sz="4400" b="1" u="sng" dirty="0">
              <a:effectLst/>
              <a:latin typeface="Calibri" panose="020F0502020204030204" pitchFamily="34" charset="0"/>
              <a:ea typeface="Calibri" panose="020F0502020204030204" pitchFamily="34" charset="0"/>
            </a:endParaRPr>
          </a:p>
          <a:p>
            <a:pPr marL="0" marR="0" indent="0" algn="just">
              <a:lnSpc>
                <a:spcPct val="150000"/>
              </a:lnSpc>
              <a:spcBef>
                <a:spcPts val="1200"/>
              </a:spcBef>
              <a:spcAft>
                <a:spcPts val="1200"/>
              </a:spcAft>
              <a:buNone/>
            </a:pPr>
            <a:r>
              <a:rPr lang="en-US" sz="2200" dirty="0">
                <a:solidFill>
                  <a:srgbClr val="000000"/>
                </a:solidFill>
                <a:effectLst/>
                <a:latin typeface="Times New Roman" panose="02020603050405020304" pitchFamily="18" charset="0"/>
                <a:ea typeface="Times New Roman" panose="02020603050405020304" pitchFamily="18" charset="0"/>
              </a:rPr>
              <a:t>We are all well aware about Cortana, Siri, Google Assistant and many other virtual assistants which are designed to aid the tasks of users in Windows, Android and iOS platforms. But to our surprise, there’s no such virtual assistant available for the paradise of Developers i.e. Linux platform. This Software aims at developing a personal assistant for Linux-based systems. The main purpose of the software is to perform the tasks of the user at certain commands, provided in either of the ways, speech or text. It will ease most of the work of the user as a complete task can be done on a single command. Jarvis draws its inspiration from Virtual assistants like Cortana for Windows and Siri for iOS. Users can interact with the assistant either through voice commands or keyboard input.</a:t>
            </a:r>
            <a:endParaRPr lang="en-US" sz="22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41484145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2B9EB-6933-E502-4DDD-5B1EE4568B85}"/>
              </a:ext>
            </a:extLst>
          </p:cNvPr>
          <p:cNvSpPr>
            <a:spLocks noGrp="1"/>
          </p:cNvSpPr>
          <p:nvPr>
            <p:ph type="title"/>
          </p:nvPr>
        </p:nvSpPr>
        <p:spPr>
          <a:xfrm>
            <a:off x="413733" y="0"/>
            <a:ext cx="9692640" cy="1325562"/>
          </a:xfrm>
        </p:spPr>
        <p:txBody>
          <a:bodyPr/>
          <a:lstStyle/>
          <a:p>
            <a:r>
              <a:rPr lang="en-US" b="1" u="sng" dirty="0"/>
              <a:t>EXISTING SYSTEM</a:t>
            </a:r>
          </a:p>
        </p:txBody>
      </p:sp>
      <p:sp>
        <p:nvSpPr>
          <p:cNvPr id="3" name="Content Placeholder 2">
            <a:extLst>
              <a:ext uri="{FF2B5EF4-FFF2-40B4-BE49-F238E27FC236}">
                <a16:creationId xmlns:a16="http://schemas.microsoft.com/office/drawing/2014/main" id="{93884A23-C448-AEC3-6A68-ECC62B492895}"/>
              </a:ext>
            </a:extLst>
          </p:cNvPr>
          <p:cNvSpPr>
            <a:spLocks noGrp="1"/>
          </p:cNvSpPr>
          <p:nvPr>
            <p:ph idx="1"/>
          </p:nvPr>
        </p:nvSpPr>
        <p:spPr>
          <a:xfrm>
            <a:off x="413732" y="1855305"/>
            <a:ext cx="8717015" cy="4351337"/>
          </a:xfrm>
        </p:spPr>
        <p:txBody>
          <a:bodyPr>
            <a:normAutofit lnSpcReduction="10000"/>
          </a:bodyPr>
          <a:lstStyle/>
          <a:p>
            <a:pPr marL="0" marR="0"/>
            <a:r>
              <a:rPr lang="en-US"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We are familiar with many existing voice assistants like Alexa, Siri, Google Assistant, Cortana which uses concept of language processing, and voice recognition. They listen the command given by the user as per their requirements and performs that specific function in a very efficient and effective manner.</a:t>
            </a:r>
            <a:endParaRPr lang="en-US" sz="2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r>
              <a:rPr lang="en-US"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As these voice assistants are using Artificial Intelligence hence the result that they are providing are highly accurate and efficient. These assistants can help to reduce human effort and consumes time while performing any task, they removed the concept of typing completely and behave as another individual to whom we are talking and asking to perform task. These assistants are no less than a human assistant but we can say that they are more effective and efficient to perform any task. The algorithm used to make these assistant focuses on the time complexities and reduces time.</a:t>
            </a:r>
            <a:endParaRPr lang="en-US" sz="22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3203454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F3949-A021-156C-F5EF-9B3C18255BC6}"/>
              </a:ext>
            </a:extLst>
          </p:cNvPr>
          <p:cNvSpPr>
            <a:spLocks noGrp="1"/>
          </p:cNvSpPr>
          <p:nvPr>
            <p:ph type="title"/>
          </p:nvPr>
        </p:nvSpPr>
        <p:spPr>
          <a:xfrm>
            <a:off x="164592" y="153725"/>
            <a:ext cx="9692640" cy="1325562"/>
          </a:xfrm>
        </p:spPr>
        <p:txBody>
          <a:bodyPr/>
          <a:lstStyle/>
          <a:p>
            <a:r>
              <a:rPr lang="en-US" dirty="0"/>
              <a:t>DISADVANTAGES WITH THE EXISTING SYSTEM</a:t>
            </a:r>
          </a:p>
        </p:txBody>
      </p:sp>
      <p:sp>
        <p:nvSpPr>
          <p:cNvPr id="3" name="Content Placeholder 2">
            <a:extLst>
              <a:ext uri="{FF2B5EF4-FFF2-40B4-BE49-F238E27FC236}">
                <a16:creationId xmlns:a16="http://schemas.microsoft.com/office/drawing/2014/main" id="{F875EEF7-BE81-D36D-3BD0-7FF8081C173A}"/>
              </a:ext>
            </a:extLst>
          </p:cNvPr>
          <p:cNvSpPr>
            <a:spLocks noGrp="1"/>
          </p:cNvSpPr>
          <p:nvPr>
            <p:ph idx="1"/>
          </p:nvPr>
        </p:nvSpPr>
        <p:spPr>
          <a:xfrm>
            <a:off x="164592" y="1633012"/>
            <a:ext cx="11059999" cy="5224988"/>
          </a:xfrm>
        </p:spPr>
        <p:txBody>
          <a:bodyPr>
            <a:normAutofit fontScale="92500" lnSpcReduction="20000"/>
          </a:bodyPr>
          <a:lstStyle/>
          <a:p>
            <a:pPr marL="0" marR="0" algn="just">
              <a:lnSpc>
                <a:spcPct val="130000"/>
              </a:lnSpc>
              <a:spcBef>
                <a:spcPts val="1200"/>
              </a:spcBef>
              <a:spcAft>
                <a:spcPts val="1200"/>
              </a:spcAft>
            </a:pPr>
            <a:r>
              <a:rPr lang="en-US" sz="2200" dirty="0">
                <a:solidFill>
                  <a:srgbClr val="222222"/>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We are familiar with many existing voice assistants like Alexa, Siri, Google Assistant, Cortana which uses concept of language processing, and voice recognition. They listen the command given by the user as per their requirements and performs that specific function in a very efficient and effective manner.</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30000"/>
              </a:lnSpc>
              <a:spcBef>
                <a:spcPts val="1200"/>
              </a:spcBef>
              <a:spcAft>
                <a:spcPts val="1200"/>
              </a:spcAft>
            </a:pPr>
            <a:r>
              <a:rPr lang="en-US" sz="2200" dirty="0">
                <a:solidFill>
                  <a:srgbClr val="222222"/>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As these voice assistants are using Artificial Intelligence hence the result that they are providing are highly accurate and efficient. These assistants can help to reduce human effort and consumes time while performing any task, they removed the concept of typing completely and behave as another individual to whom we are talking and asking to perform task. These assistants are no less than a human assistant but we can say that they are more effective and efficient to perform any task. The algorithm used to make these assistant focuses on the time complexities and reduces time.</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30000"/>
              </a:lnSpc>
              <a:spcBef>
                <a:spcPts val="1200"/>
              </a:spcBef>
              <a:spcAft>
                <a:spcPts val="1200"/>
              </a:spcAft>
            </a:pPr>
            <a:r>
              <a:rPr lang="en-US" sz="2200" dirty="0">
                <a:solidFill>
                  <a:srgbClr val="222222"/>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But for using these assistants one should have an account (like Google account for Google assistant, Microsoft account for Cortana) and can use it with internet connection only because these assistants are going to work with internet connectivity. They are integrated with many devices like, phones, laptops, and speakers etc.</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5481309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690A2-CB5F-B853-CA71-E3DA5E841BB1}"/>
              </a:ext>
            </a:extLst>
          </p:cNvPr>
          <p:cNvSpPr>
            <a:spLocks noGrp="1"/>
          </p:cNvSpPr>
          <p:nvPr>
            <p:ph type="title"/>
          </p:nvPr>
        </p:nvSpPr>
        <p:spPr>
          <a:xfrm>
            <a:off x="164591" y="165652"/>
            <a:ext cx="9692640" cy="1035844"/>
          </a:xfrm>
        </p:spPr>
        <p:txBody>
          <a:bodyPr/>
          <a:lstStyle/>
          <a:p>
            <a:r>
              <a:rPr lang="en-US" dirty="0"/>
              <a:t>PROPOSED SYSTEM</a:t>
            </a:r>
          </a:p>
        </p:txBody>
      </p:sp>
      <p:sp>
        <p:nvSpPr>
          <p:cNvPr id="3" name="Content Placeholder 2">
            <a:extLst>
              <a:ext uri="{FF2B5EF4-FFF2-40B4-BE49-F238E27FC236}">
                <a16:creationId xmlns:a16="http://schemas.microsoft.com/office/drawing/2014/main" id="{6EA48968-AD20-19E3-D9B6-439AEBF5A999}"/>
              </a:ext>
            </a:extLst>
          </p:cNvPr>
          <p:cNvSpPr>
            <a:spLocks noGrp="1"/>
          </p:cNvSpPr>
          <p:nvPr>
            <p:ph idx="1"/>
          </p:nvPr>
        </p:nvSpPr>
        <p:spPr>
          <a:xfrm>
            <a:off x="164591" y="1340644"/>
            <a:ext cx="11086505" cy="5351704"/>
          </a:xfrm>
        </p:spPr>
        <p:txBody>
          <a:bodyPr>
            <a:normAutofit fontScale="77500" lnSpcReduction="20000"/>
          </a:bodyPr>
          <a:lstStyle/>
          <a:p>
            <a:pPr marL="0" marR="0" algn="just">
              <a:lnSpc>
                <a:spcPct val="130000"/>
              </a:lnSpc>
              <a:spcBef>
                <a:spcPts val="1200"/>
              </a:spcBef>
              <a:spcAft>
                <a:spcPts val="1200"/>
              </a:spcAft>
            </a:pPr>
            <a:r>
              <a:rPr lang="en-US" sz="2400" dirty="0">
                <a:solidFill>
                  <a:srgbClr val="222222"/>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It was an interesting task to make my own assistant. It became easier to send emails without typing any word, searching on Google without opening the browser and performing many other daily tasks like playing music, opening your favorite IDE with the help of a single voice command. Jarvis is different from other traditional voice assistants in terms that it is specific to desktop and user does not need to make account to use this, it does not require any internet connection while getting the instructions toper form any specific task. The IDE used in this project is Visual Studio Code. All the python files were created in </a:t>
            </a:r>
            <a:r>
              <a:rPr lang="en-US" sz="2400" dirty="0" err="1">
                <a:solidFill>
                  <a:srgbClr val="222222"/>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VSCode</a:t>
            </a:r>
            <a:r>
              <a:rPr lang="en-US" sz="2400" dirty="0">
                <a:solidFill>
                  <a:srgbClr val="222222"/>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and all the packages were easily installable in this IDE. For this project following modules and libraries were used i.e. pyttsx3, </a:t>
            </a:r>
            <a:r>
              <a:rPr lang="en-US" sz="2400" dirty="0" err="1">
                <a:solidFill>
                  <a:srgbClr val="222222"/>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SpeechRecognition</a:t>
            </a:r>
            <a:r>
              <a:rPr lang="en-US" sz="2400" dirty="0">
                <a:solidFill>
                  <a:srgbClr val="222222"/>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datetime, Wikipedia, </a:t>
            </a:r>
            <a:r>
              <a:rPr lang="en-US" sz="2400" dirty="0" err="1">
                <a:solidFill>
                  <a:srgbClr val="222222"/>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Smtplib</a:t>
            </a:r>
            <a:r>
              <a:rPr lang="en-US" sz="2400" dirty="0">
                <a:solidFill>
                  <a:srgbClr val="222222"/>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222222"/>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pywhatkit</a:t>
            </a:r>
            <a:r>
              <a:rPr lang="en-US" sz="2400" dirty="0">
                <a:solidFill>
                  <a:srgbClr val="222222"/>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222222"/>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pyjokes</a:t>
            </a:r>
            <a:r>
              <a:rPr lang="en-US" sz="2400" dirty="0">
                <a:solidFill>
                  <a:srgbClr val="222222"/>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etc.</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30000"/>
              </a:lnSpc>
              <a:spcBef>
                <a:spcPts val="1200"/>
              </a:spcBef>
              <a:spcAft>
                <a:spcPts val="1200"/>
              </a:spcAft>
            </a:pPr>
            <a:r>
              <a:rPr lang="en-US" sz="2400" dirty="0">
                <a:solidFill>
                  <a:srgbClr val="222222"/>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I have created a live GUI for interacting with the JARVIS as it gives a  design and interesting look while having the conversation. With the advancement JARVIS can perform any task with same effectiveness or can say more effectively than us. By making this project, I realized that the concept of AI in every field is decreasing human effort and saving time. Functionalities of this project include, It can send emails, It can send text on WhatsApp, It can open command prompt, your favorite IDE, notepad etc., It can play music, It can do Wikipedia searches for you, It can open websites like Google, YouTube, etc., in a web browser, It can give weather forecast, It can give desktop reminders of your choice. It can have some basic conversation.</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6023226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E7EA6-4CB7-2773-2D83-F1BC25DF10E8}"/>
              </a:ext>
            </a:extLst>
          </p:cNvPr>
          <p:cNvSpPr>
            <a:spLocks noGrp="1"/>
          </p:cNvSpPr>
          <p:nvPr>
            <p:ph type="title"/>
          </p:nvPr>
        </p:nvSpPr>
        <p:spPr>
          <a:xfrm>
            <a:off x="138087" y="132522"/>
            <a:ext cx="10768451" cy="896192"/>
          </a:xfrm>
        </p:spPr>
        <p:txBody>
          <a:bodyPr/>
          <a:lstStyle/>
          <a:p>
            <a:r>
              <a:rPr lang="en-US" dirty="0"/>
              <a:t>WORKING OF PROPOSED SYSTEM</a:t>
            </a:r>
          </a:p>
        </p:txBody>
      </p:sp>
      <p:sp>
        <p:nvSpPr>
          <p:cNvPr id="3" name="Content Placeholder 2">
            <a:extLst>
              <a:ext uri="{FF2B5EF4-FFF2-40B4-BE49-F238E27FC236}">
                <a16:creationId xmlns:a16="http://schemas.microsoft.com/office/drawing/2014/main" id="{B53DCDC3-B814-688D-A633-80E7F64DC08A}"/>
              </a:ext>
            </a:extLst>
          </p:cNvPr>
          <p:cNvSpPr>
            <a:spLocks noGrp="1"/>
          </p:cNvSpPr>
          <p:nvPr>
            <p:ph idx="1"/>
          </p:nvPr>
        </p:nvSpPr>
        <p:spPr>
          <a:xfrm>
            <a:off x="138087" y="1253331"/>
            <a:ext cx="11060000" cy="5472147"/>
          </a:xfrm>
        </p:spPr>
        <p:txBody>
          <a:bodyPr/>
          <a:lstStyle/>
          <a:p>
            <a:pPr marL="0" marR="0" algn="just">
              <a:lnSpc>
                <a:spcPct val="130000"/>
              </a:lnSpc>
              <a:spcBef>
                <a:spcPts val="1200"/>
              </a:spcBef>
              <a:spcAft>
                <a:spcPts val="1200"/>
              </a:spcAft>
            </a:pPr>
            <a:r>
              <a:rPr lang="en-US" sz="2200" dirty="0">
                <a:solidFill>
                  <a:srgbClr val="222222"/>
                </a:solidFill>
                <a:effectLst/>
                <a:highlight>
                  <a:srgbClr val="FFFFFF"/>
                </a:highlight>
                <a:latin typeface="Times New Roman" panose="02020603050405020304" pitchFamily="18" charset="0"/>
                <a:ea typeface="Times New Roman" panose="02020603050405020304" pitchFamily="18" charset="0"/>
              </a:rPr>
              <a:t>The work started with analyzing the audio commands given by the user through the microphone. This can be anything like getting any information, operating a computer’s internal files, etc.</a:t>
            </a:r>
            <a:endParaRPr lang="en-US" sz="2200" dirty="0">
              <a:effectLst/>
              <a:latin typeface="Calibri" panose="020F0502020204030204" pitchFamily="34" charset="0"/>
              <a:ea typeface="Calibri" panose="020F0502020204030204" pitchFamily="34" charset="0"/>
            </a:endParaRPr>
          </a:p>
          <a:p>
            <a:pPr marL="0" marR="0" algn="just">
              <a:lnSpc>
                <a:spcPct val="130000"/>
              </a:lnSpc>
              <a:spcBef>
                <a:spcPts val="1200"/>
              </a:spcBef>
              <a:spcAft>
                <a:spcPts val="1200"/>
              </a:spcAft>
            </a:pPr>
            <a:r>
              <a:rPr lang="en-US" sz="1800" dirty="0">
                <a:solidFill>
                  <a:srgbClr val="222222"/>
                </a:solidFill>
                <a:effectLst/>
                <a:highlight>
                  <a:srgbClr val="FFFFFF"/>
                </a:highlight>
                <a:latin typeface="Times New Roman" panose="02020603050405020304" pitchFamily="18" charset="0"/>
                <a:ea typeface="Times New Roman" panose="02020603050405020304" pitchFamily="18" charset="0"/>
              </a:rPr>
              <a:t> </a:t>
            </a:r>
            <a:endParaRPr lang="en-US" sz="1800" dirty="0">
              <a:effectLst/>
              <a:latin typeface="Calibri" panose="020F0502020204030204" pitchFamily="34" charset="0"/>
              <a:ea typeface="Calibri" panose="020F0502020204030204" pitchFamily="34" charset="0"/>
            </a:endParaRPr>
          </a:p>
          <a:p>
            <a:endParaRPr lang="en-US" dirty="0"/>
          </a:p>
        </p:txBody>
      </p:sp>
      <p:pic>
        <p:nvPicPr>
          <p:cNvPr id="4" name="Picture 3">
            <a:extLst>
              <a:ext uri="{FF2B5EF4-FFF2-40B4-BE49-F238E27FC236}">
                <a16:creationId xmlns:a16="http://schemas.microsoft.com/office/drawing/2014/main" id="{37BE8C08-4AE0-B706-462E-B8BED701E88A}"/>
              </a:ext>
            </a:extLst>
          </p:cNvPr>
          <p:cNvPicPr>
            <a:picLocks noChangeAspect="1"/>
          </p:cNvPicPr>
          <p:nvPr/>
        </p:nvPicPr>
        <p:blipFill>
          <a:blip r:embed="rId2"/>
          <a:stretch>
            <a:fillRect/>
          </a:stretch>
        </p:blipFill>
        <p:spPr>
          <a:xfrm>
            <a:off x="993913" y="2914988"/>
            <a:ext cx="5779509" cy="3286029"/>
          </a:xfrm>
          <a:prstGeom prst="rect">
            <a:avLst/>
          </a:prstGeom>
        </p:spPr>
      </p:pic>
    </p:spTree>
    <p:extLst>
      <p:ext uri="{BB962C8B-B14F-4D97-AF65-F5344CB8AC3E}">
        <p14:creationId xmlns:p14="http://schemas.microsoft.com/office/powerpoint/2010/main" val="19637072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View">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572</TotalTime>
  <Words>2106</Words>
  <Application>Microsoft Office PowerPoint</Application>
  <PresentationFormat>Widescreen</PresentationFormat>
  <Paragraphs>86</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Bahnschrift SemiLight</vt:lpstr>
      <vt:lpstr>Britannic Bold</vt:lpstr>
      <vt:lpstr>Calibri</vt:lpstr>
      <vt:lpstr>Century Schoolbook</vt:lpstr>
      <vt:lpstr>Lucida Bright</vt:lpstr>
      <vt:lpstr>Times New Roman</vt:lpstr>
      <vt:lpstr>Wingdings 2</vt:lpstr>
      <vt:lpstr>View</vt:lpstr>
      <vt:lpstr>VIRTUAL ASSISTANT WITH SENTIMENT ANALYSIS</vt:lpstr>
      <vt:lpstr>OUTLINE</vt:lpstr>
      <vt:lpstr>INTRODUCITON</vt:lpstr>
      <vt:lpstr>PowerPoint Presentation</vt:lpstr>
      <vt:lpstr>PowerPoint Presentation</vt:lpstr>
      <vt:lpstr>EXISTING SYSTEM</vt:lpstr>
      <vt:lpstr>DISADVANTAGES WITH THE EXISTING SYSTEM</vt:lpstr>
      <vt:lpstr>PROPOSED SYSTEM</vt:lpstr>
      <vt:lpstr>WORKING OF PROPOSED SYSTEM</vt:lpstr>
      <vt:lpstr>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ASSISTANT WITH SENTIMENT ANALYSIS</dc:title>
  <dc:creator>sadia</dc:creator>
  <cp:lastModifiedBy>sadia</cp:lastModifiedBy>
  <cp:revision>6</cp:revision>
  <dcterms:created xsi:type="dcterms:W3CDTF">2022-06-22T14:37:51Z</dcterms:created>
  <dcterms:modified xsi:type="dcterms:W3CDTF">2022-06-29T12:25:25Z</dcterms:modified>
</cp:coreProperties>
</file>