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erriweather"/>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3">
          <p15:clr>
            <a:srgbClr val="9AA0A6"/>
          </p15:clr>
        </p15:guide>
        <p15:guide id="2" orient="horz" pos="339">
          <p15:clr>
            <a:srgbClr val="9AA0A6"/>
          </p15:clr>
        </p15:guide>
        <p15:guide id="3" pos="5307">
          <p15:clr>
            <a:srgbClr val="9AA0A6"/>
          </p15:clr>
        </p15:guide>
        <p15:guide id="4" orient="horz" pos="2901">
          <p15:clr>
            <a:srgbClr val="9AA0A6"/>
          </p15:clr>
        </p15:guide>
        <p15:guide id="5"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2A66E9-D56C-4EE1-A6ED-A4939AD82094}">
  <a:tblStyle styleId="{D82A66E9-D56C-4EE1-A6ED-A4939AD820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3"/>
        <p:guide pos="339" orient="horz"/>
        <p:guide pos="5307"/>
        <p:guide pos="2901"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erriweather-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erriweather-italic.fntdata"/><Relationship Id="rId14" Type="http://schemas.openxmlformats.org/officeDocument/2006/relationships/slide" Target="slides/slide8.xml"/><Relationship Id="rId36" Type="http://schemas.openxmlformats.org/officeDocument/2006/relationships/font" Target="fonts/Merriweather-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Merriweather-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64430c3cbe_0_11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4430c3cbe_0_11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939718a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4939718a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493b9c26a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493b9c26a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93b9c26a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93b9c26a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493b9c26a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493b9c26a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493b9c26a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493b9c26a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493b9c26a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493b9c26a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4939718a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4939718a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64430c3cbe_0_12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4430c3cbe_0_12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493b9c26a4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493b9c26a4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40c025c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40c025c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493b9c26a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493b9c26a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493b9c26a4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493b9c26a4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493b9c26a4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493b9c26a4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64430c3cbe_0_1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64430c3cbe_0_1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493b9c26a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493b9c26a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4939718a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4939718a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64430c3cbe_0_12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64430c3cbe_0_12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64430c3cbe_0_12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64430c3cbe_0_12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64430c3cbe_0_12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64430c3cbe_0_12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4430c3cbe_0_12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4430c3cbe_0_12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4430c3cbe_0_12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430c3cbe_0_12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939718a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939718a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40c025c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40c025c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939718a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939718a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4430c3cbe_0_12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4430c3cbe_0_12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93b9c26a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93b9c26a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91976" y="1735175"/>
            <a:ext cx="3642600" cy="2052600"/>
          </a:xfrm>
          <a:prstGeom prst="rect">
            <a:avLst/>
          </a:prstGeom>
        </p:spPr>
        <p:txBody>
          <a:bodyPr anchorCtr="0" anchor="b" bIns="91425" lIns="91425" spcFirstLastPara="1" rIns="91425" wrap="square" tIns="91425">
            <a:noAutofit/>
          </a:bodyPr>
          <a:lstStyle>
            <a:lvl1pPr lvl="0" algn="r">
              <a:lnSpc>
                <a:spcPct val="80000"/>
              </a:lnSpc>
              <a:spcBef>
                <a:spcPts val="0"/>
              </a:spcBef>
              <a:spcAft>
                <a:spcPts val="0"/>
              </a:spcAft>
              <a:buSzPts val="4800"/>
              <a:buNone/>
              <a:defRPr sz="4800"/>
            </a:lvl1pPr>
            <a:lvl2pPr lvl="1" algn="r">
              <a:lnSpc>
                <a:spcPct val="80000"/>
              </a:lnSpc>
              <a:spcBef>
                <a:spcPts val="0"/>
              </a:spcBef>
              <a:spcAft>
                <a:spcPts val="0"/>
              </a:spcAft>
              <a:buSzPts val="5200"/>
              <a:buNone/>
              <a:defRPr sz="5200"/>
            </a:lvl2pPr>
            <a:lvl3pPr lvl="2" algn="r">
              <a:lnSpc>
                <a:spcPct val="80000"/>
              </a:lnSpc>
              <a:spcBef>
                <a:spcPts val="0"/>
              </a:spcBef>
              <a:spcAft>
                <a:spcPts val="0"/>
              </a:spcAft>
              <a:buSzPts val="5200"/>
              <a:buNone/>
              <a:defRPr sz="5200"/>
            </a:lvl3pPr>
            <a:lvl4pPr lvl="3" algn="r">
              <a:lnSpc>
                <a:spcPct val="80000"/>
              </a:lnSpc>
              <a:spcBef>
                <a:spcPts val="0"/>
              </a:spcBef>
              <a:spcAft>
                <a:spcPts val="0"/>
              </a:spcAft>
              <a:buSzPts val="5200"/>
              <a:buNone/>
              <a:defRPr sz="5200"/>
            </a:lvl4pPr>
            <a:lvl5pPr lvl="4" algn="r">
              <a:lnSpc>
                <a:spcPct val="80000"/>
              </a:lnSpc>
              <a:spcBef>
                <a:spcPts val="0"/>
              </a:spcBef>
              <a:spcAft>
                <a:spcPts val="0"/>
              </a:spcAft>
              <a:buSzPts val="5200"/>
              <a:buNone/>
              <a:defRPr sz="5200"/>
            </a:lvl5pPr>
            <a:lvl6pPr lvl="5" algn="r">
              <a:lnSpc>
                <a:spcPct val="80000"/>
              </a:lnSpc>
              <a:spcBef>
                <a:spcPts val="0"/>
              </a:spcBef>
              <a:spcAft>
                <a:spcPts val="0"/>
              </a:spcAft>
              <a:buSzPts val="5200"/>
              <a:buNone/>
              <a:defRPr sz="5200"/>
            </a:lvl6pPr>
            <a:lvl7pPr lvl="6" algn="r">
              <a:lnSpc>
                <a:spcPct val="80000"/>
              </a:lnSpc>
              <a:spcBef>
                <a:spcPts val="0"/>
              </a:spcBef>
              <a:spcAft>
                <a:spcPts val="0"/>
              </a:spcAft>
              <a:buSzPts val="5200"/>
              <a:buNone/>
              <a:defRPr sz="5200"/>
            </a:lvl7pPr>
            <a:lvl8pPr lvl="7" algn="r">
              <a:lnSpc>
                <a:spcPct val="80000"/>
              </a:lnSpc>
              <a:spcBef>
                <a:spcPts val="0"/>
              </a:spcBef>
              <a:spcAft>
                <a:spcPts val="0"/>
              </a:spcAft>
              <a:buSzPts val="5200"/>
              <a:buNone/>
              <a:defRPr sz="5200"/>
            </a:lvl8pPr>
            <a:lvl9pPr lvl="8" algn="r">
              <a:lnSpc>
                <a:spcPct val="80000"/>
              </a:lnSpc>
              <a:spcBef>
                <a:spcPts val="0"/>
              </a:spcBef>
              <a:spcAft>
                <a:spcPts val="0"/>
              </a:spcAft>
              <a:buSzPts val="5200"/>
              <a:buNone/>
              <a:defRPr sz="5200"/>
            </a:lvl9pPr>
          </a:lstStyle>
          <a:p/>
        </p:txBody>
      </p:sp>
      <p:sp>
        <p:nvSpPr>
          <p:cNvPr id="10" name="Google Shape;10;p2"/>
          <p:cNvSpPr txBox="1"/>
          <p:nvPr>
            <p:ph idx="1" type="subTitle"/>
          </p:nvPr>
        </p:nvSpPr>
        <p:spPr>
          <a:xfrm>
            <a:off x="4991975" y="3748525"/>
            <a:ext cx="36426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64200" y="1012725"/>
            <a:ext cx="5415600" cy="15504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6" name="Google Shape;46;p11"/>
          <p:cNvSpPr txBox="1"/>
          <p:nvPr>
            <p:ph idx="1" type="body"/>
          </p:nvPr>
        </p:nvSpPr>
        <p:spPr>
          <a:xfrm>
            <a:off x="3012600" y="3214250"/>
            <a:ext cx="3118800" cy="1221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idx="2"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SECTION_TITLE_AND_DESCRIPTION_1">
    <p:spTree>
      <p:nvGrpSpPr>
        <p:cNvPr id="50" name="Shape 50"/>
        <p:cNvGrpSpPr/>
        <p:nvPr/>
      </p:nvGrpSpPr>
      <p:grpSpPr>
        <a:xfrm>
          <a:off x="0" y="0"/>
          <a:ext cx="0" cy="0"/>
          <a:chOff x="0" y="0"/>
          <a:chExt cx="0" cy="0"/>
        </a:xfrm>
      </p:grpSpPr>
      <p:sp>
        <p:nvSpPr>
          <p:cNvPr id="51" name="Google Shape;51;p13"/>
          <p:cNvSpPr txBox="1"/>
          <p:nvPr>
            <p:ph idx="1" type="body"/>
          </p:nvPr>
        </p:nvSpPr>
        <p:spPr>
          <a:xfrm>
            <a:off x="1043700" y="981750"/>
            <a:ext cx="7056600" cy="31191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1600"/>
              </a:spcBef>
              <a:spcAft>
                <a:spcPts val="0"/>
              </a:spcAft>
              <a:buSzPts val="1100"/>
              <a:buChar char="○"/>
              <a:defRPr sz="1100"/>
            </a:lvl2pPr>
            <a:lvl3pPr indent="-298450" lvl="2" marL="1371600" rtl="0">
              <a:spcBef>
                <a:spcPts val="1600"/>
              </a:spcBef>
              <a:spcAft>
                <a:spcPts val="0"/>
              </a:spcAft>
              <a:buSzPts val="1100"/>
              <a:buChar char="■"/>
              <a:defRPr sz="1100"/>
            </a:lvl3pPr>
            <a:lvl4pPr indent="-298450" lvl="3" marL="1828800" rtl="0">
              <a:spcBef>
                <a:spcPts val="1600"/>
              </a:spcBef>
              <a:spcAft>
                <a:spcPts val="0"/>
              </a:spcAft>
              <a:buSzPts val="1100"/>
              <a:buChar char="●"/>
              <a:defRPr sz="1100"/>
            </a:lvl4pPr>
            <a:lvl5pPr indent="-298450" lvl="4" marL="2286000" rtl="0">
              <a:spcBef>
                <a:spcPts val="1600"/>
              </a:spcBef>
              <a:spcAft>
                <a:spcPts val="0"/>
              </a:spcAft>
              <a:buSzPts val="1100"/>
              <a:buChar char="○"/>
              <a:defRPr sz="1100"/>
            </a:lvl5pPr>
            <a:lvl6pPr indent="-298450" lvl="5" marL="2743200" rtl="0">
              <a:spcBef>
                <a:spcPts val="1600"/>
              </a:spcBef>
              <a:spcAft>
                <a:spcPts val="0"/>
              </a:spcAft>
              <a:buSzPts val="1100"/>
              <a:buChar char="■"/>
              <a:defRPr sz="1100"/>
            </a:lvl6pPr>
            <a:lvl7pPr indent="-298450" lvl="6" marL="3200400" rtl="0">
              <a:spcBef>
                <a:spcPts val="1600"/>
              </a:spcBef>
              <a:spcAft>
                <a:spcPts val="0"/>
              </a:spcAft>
              <a:buSzPts val="1100"/>
              <a:buChar char="●"/>
              <a:defRPr sz="1100"/>
            </a:lvl7pPr>
            <a:lvl8pPr indent="-298450" lvl="7" marL="3657600" rtl="0">
              <a:spcBef>
                <a:spcPts val="1600"/>
              </a:spcBef>
              <a:spcAft>
                <a:spcPts val="0"/>
              </a:spcAft>
              <a:buSzPts val="1100"/>
              <a:buChar char="○"/>
              <a:defRPr sz="1100"/>
            </a:lvl8pPr>
            <a:lvl9pPr indent="-298450" lvl="8" marL="4114800" rtl="0">
              <a:spcBef>
                <a:spcPts val="1600"/>
              </a:spcBef>
              <a:spcAft>
                <a:spcPts val="1600"/>
              </a:spcAft>
              <a:buSzPts val="1100"/>
              <a:buChar char="■"/>
              <a:defRPr sz="1100"/>
            </a:lvl9pPr>
          </a:lstStyle>
          <a:p/>
        </p:txBody>
      </p:sp>
      <p:sp>
        <p:nvSpPr>
          <p:cNvPr id="52" name="Google Shape;52;p13"/>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54" name="Shape 54"/>
        <p:cNvGrpSpPr/>
        <p:nvPr/>
      </p:nvGrpSpPr>
      <p:grpSpPr>
        <a:xfrm>
          <a:off x="0" y="0"/>
          <a:ext cx="0" cy="0"/>
          <a:chOff x="0" y="0"/>
          <a:chExt cx="0" cy="0"/>
        </a:xfrm>
      </p:grpSpPr>
      <p:sp>
        <p:nvSpPr>
          <p:cNvPr id="55" name="Google Shape;55;p14"/>
          <p:cNvSpPr txBox="1"/>
          <p:nvPr>
            <p:ph hasCustomPrompt="1" type="title"/>
          </p:nvPr>
        </p:nvSpPr>
        <p:spPr>
          <a:xfrm>
            <a:off x="975150" y="758415"/>
            <a:ext cx="2341800" cy="51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56" name="Google Shape;56;p14"/>
          <p:cNvSpPr txBox="1"/>
          <p:nvPr>
            <p:ph idx="2" type="title"/>
          </p:nvPr>
        </p:nvSpPr>
        <p:spPr>
          <a:xfrm>
            <a:off x="975150" y="1169315"/>
            <a:ext cx="23418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7" name="Google Shape;57;p14"/>
          <p:cNvSpPr txBox="1"/>
          <p:nvPr>
            <p:ph idx="1" type="subTitle"/>
          </p:nvPr>
        </p:nvSpPr>
        <p:spPr>
          <a:xfrm>
            <a:off x="975150" y="1562515"/>
            <a:ext cx="23418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8" name="Google Shape;58;p14"/>
          <p:cNvSpPr txBox="1"/>
          <p:nvPr>
            <p:ph hasCustomPrompt="1" idx="3" type="title"/>
          </p:nvPr>
        </p:nvSpPr>
        <p:spPr>
          <a:xfrm>
            <a:off x="3401100" y="758415"/>
            <a:ext cx="2341800" cy="51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59" name="Google Shape;59;p14"/>
          <p:cNvSpPr txBox="1"/>
          <p:nvPr>
            <p:ph idx="4" type="title"/>
          </p:nvPr>
        </p:nvSpPr>
        <p:spPr>
          <a:xfrm>
            <a:off x="3401100" y="1169315"/>
            <a:ext cx="23418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0" name="Google Shape;60;p14"/>
          <p:cNvSpPr txBox="1"/>
          <p:nvPr>
            <p:ph idx="5" type="subTitle"/>
          </p:nvPr>
        </p:nvSpPr>
        <p:spPr>
          <a:xfrm>
            <a:off x="3401100" y="1562515"/>
            <a:ext cx="23418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1" name="Google Shape;61;p14"/>
          <p:cNvSpPr txBox="1"/>
          <p:nvPr>
            <p:ph hasCustomPrompt="1" idx="6" type="title"/>
          </p:nvPr>
        </p:nvSpPr>
        <p:spPr>
          <a:xfrm>
            <a:off x="5827050" y="758415"/>
            <a:ext cx="2341800" cy="51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62" name="Google Shape;62;p14"/>
          <p:cNvSpPr txBox="1"/>
          <p:nvPr>
            <p:ph idx="7" type="title"/>
          </p:nvPr>
        </p:nvSpPr>
        <p:spPr>
          <a:xfrm>
            <a:off x="5827050" y="1169315"/>
            <a:ext cx="23418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3" name="Google Shape;63;p14"/>
          <p:cNvSpPr txBox="1"/>
          <p:nvPr>
            <p:ph idx="8" type="subTitle"/>
          </p:nvPr>
        </p:nvSpPr>
        <p:spPr>
          <a:xfrm>
            <a:off x="5827050" y="1562515"/>
            <a:ext cx="23418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4" name="Google Shape;64;p14"/>
          <p:cNvSpPr txBox="1"/>
          <p:nvPr>
            <p:ph hasCustomPrompt="1" idx="9" type="title"/>
          </p:nvPr>
        </p:nvSpPr>
        <p:spPr>
          <a:xfrm>
            <a:off x="975150" y="3042165"/>
            <a:ext cx="2341800" cy="51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65" name="Google Shape;65;p14"/>
          <p:cNvSpPr txBox="1"/>
          <p:nvPr>
            <p:ph idx="13" type="title"/>
          </p:nvPr>
        </p:nvSpPr>
        <p:spPr>
          <a:xfrm>
            <a:off x="975150" y="3453065"/>
            <a:ext cx="23418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6" name="Google Shape;66;p14"/>
          <p:cNvSpPr txBox="1"/>
          <p:nvPr>
            <p:ph idx="14" type="subTitle"/>
          </p:nvPr>
        </p:nvSpPr>
        <p:spPr>
          <a:xfrm>
            <a:off x="975150" y="3846265"/>
            <a:ext cx="23418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7" name="Google Shape;67;p14"/>
          <p:cNvSpPr txBox="1"/>
          <p:nvPr>
            <p:ph hasCustomPrompt="1" idx="15" type="title"/>
          </p:nvPr>
        </p:nvSpPr>
        <p:spPr>
          <a:xfrm>
            <a:off x="3401100" y="3042165"/>
            <a:ext cx="2341800" cy="51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68" name="Google Shape;68;p14"/>
          <p:cNvSpPr txBox="1"/>
          <p:nvPr>
            <p:ph idx="16" type="title"/>
          </p:nvPr>
        </p:nvSpPr>
        <p:spPr>
          <a:xfrm>
            <a:off x="3401100" y="3453065"/>
            <a:ext cx="23418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9" name="Google Shape;69;p14"/>
          <p:cNvSpPr txBox="1"/>
          <p:nvPr>
            <p:ph idx="17" type="subTitle"/>
          </p:nvPr>
        </p:nvSpPr>
        <p:spPr>
          <a:xfrm>
            <a:off x="3401100" y="3846265"/>
            <a:ext cx="23418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70" name="Google Shape;70;p14"/>
          <p:cNvSpPr txBox="1"/>
          <p:nvPr>
            <p:ph hasCustomPrompt="1" idx="18" type="title"/>
          </p:nvPr>
        </p:nvSpPr>
        <p:spPr>
          <a:xfrm>
            <a:off x="5827050" y="3042165"/>
            <a:ext cx="2341800" cy="51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71" name="Google Shape;71;p14"/>
          <p:cNvSpPr txBox="1"/>
          <p:nvPr>
            <p:ph idx="19" type="title"/>
          </p:nvPr>
        </p:nvSpPr>
        <p:spPr>
          <a:xfrm>
            <a:off x="5827050" y="3453065"/>
            <a:ext cx="23418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2" name="Google Shape;72;p14"/>
          <p:cNvSpPr txBox="1"/>
          <p:nvPr>
            <p:ph idx="20" type="subTitle"/>
          </p:nvPr>
        </p:nvSpPr>
        <p:spPr>
          <a:xfrm>
            <a:off x="5827050" y="3846265"/>
            <a:ext cx="23418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IG_NUMBER_1_1">
    <p:spTree>
      <p:nvGrpSpPr>
        <p:cNvPr id="73" name="Shape 73"/>
        <p:cNvGrpSpPr/>
        <p:nvPr/>
      </p:nvGrpSpPr>
      <p:grpSpPr>
        <a:xfrm>
          <a:off x="0" y="0"/>
          <a:ext cx="0" cy="0"/>
          <a:chOff x="0" y="0"/>
          <a:chExt cx="0" cy="0"/>
        </a:xfrm>
      </p:grpSpPr>
      <p:sp>
        <p:nvSpPr>
          <p:cNvPr id="74" name="Google Shape;74;p15"/>
          <p:cNvSpPr txBox="1"/>
          <p:nvPr>
            <p:ph type="title"/>
          </p:nvPr>
        </p:nvSpPr>
        <p:spPr>
          <a:xfrm>
            <a:off x="961750" y="1288200"/>
            <a:ext cx="19617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5" name="Google Shape;75;p15"/>
          <p:cNvSpPr txBox="1"/>
          <p:nvPr>
            <p:ph idx="1" type="subTitle"/>
          </p:nvPr>
        </p:nvSpPr>
        <p:spPr>
          <a:xfrm>
            <a:off x="1070500" y="3629055"/>
            <a:ext cx="17442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76" name="Google Shape;76;p15"/>
          <p:cNvSpPr txBox="1"/>
          <p:nvPr>
            <p:ph idx="2" type="title"/>
          </p:nvPr>
        </p:nvSpPr>
        <p:spPr>
          <a:xfrm>
            <a:off x="3591149" y="1288200"/>
            <a:ext cx="19617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7" name="Google Shape;77;p15"/>
          <p:cNvSpPr txBox="1"/>
          <p:nvPr>
            <p:ph idx="3" type="subTitle"/>
          </p:nvPr>
        </p:nvSpPr>
        <p:spPr>
          <a:xfrm>
            <a:off x="3618225" y="3629055"/>
            <a:ext cx="18531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78" name="Google Shape;78;p15"/>
          <p:cNvSpPr txBox="1"/>
          <p:nvPr>
            <p:ph idx="4" type="title"/>
          </p:nvPr>
        </p:nvSpPr>
        <p:spPr>
          <a:xfrm>
            <a:off x="6220548" y="1288200"/>
            <a:ext cx="19617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9" name="Google Shape;79;p15"/>
          <p:cNvSpPr txBox="1"/>
          <p:nvPr>
            <p:ph idx="5" type="subTitle"/>
          </p:nvPr>
        </p:nvSpPr>
        <p:spPr>
          <a:xfrm>
            <a:off x="6274850" y="3629055"/>
            <a:ext cx="18531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0" name="Google Shape;80;p15"/>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idx="6"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BIG_NUMBER_1_1_1">
    <p:spTree>
      <p:nvGrpSpPr>
        <p:cNvPr id="82" name="Shape 82"/>
        <p:cNvGrpSpPr/>
        <p:nvPr/>
      </p:nvGrpSpPr>
      <p:grpSpPr>
        <a:xfrm>
          <a:off x="0" y="0"/>
          <a:ext cx="0" cy="0"/>
          <a:chOff x="0" y="0"/>
          <a:chExt cx="0" cy="0"/>
        </a:xfrm>
      </p:grpSpPr>
      <p:sp>
        <p:nvSpPr>
          <p:cNvPr id="83" name="Google Shape;83;p16"/>
          <p:cNvSpPr txBox="1"/>
          <p:nvPr>
            <p:ph type="title"/>
          </p:nvPr>
        </p:nvSpPr>
        <p:spPr>
          <a:xfrm>
            <a:off x="1994988" y="1527600"/>
            <a:ext cx="1783200" cy="691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84" name="Google Shape;84;p16"/>
          <p:cNvSpPr txBox="1"/>
          <p:nvPr>
            <p:ph idx="1" type="subTitle"/>
          </p:nvPr>
        </p:nvSpPr>
        <p:spPr>
          <a:xfrm>
            <a:off x="4083450" y="1527600"/>
            <a:ext cx="1961700" cy="69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5" name="Google Shape;85;p16"/>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2"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87" name="Google Shape;87;p16"/>
          <p:cNvSpPr txBox="1"/>
          <p:nvPr>
            <p:ph idx="3" type="title"/>
          </p:nvPr>
        </p:nvSpPr>
        <p:spPr>
          <a:xfrm>
            <a:off x="1994988" y="3651300"/>
            <a:ext cx="1783200" cy="691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88" name="Google Shape;88;p16"/>
          <p:cNvSpPr txBox="1"/>
          <p:nvPr>
            <p:ph idx="4" type="subTitle"/>
          </p:nvPr>
        </p:nvSpPr>
        <p:spPr>
          <a:xfrm>
            <a:off x="4083450" y="3651300"/>
            <a:ext cx="1961700" cy="69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9" name="Google Shape;89;p16"/>
          <p:cNvSpPr txBox="1"/>
          <p:nvPr>
            <p:ph idx="5" type="title"/>
          </p:nvPr>
        </p:nvSpPr>
        <p:spPr>
          <a:xfrm>
            <a:off x="3778188" y="2589450"/>
            <a:ext cx="1783200" cy="691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90" name="Google Shape;90;p16"/>
          <p:cNvSpPr txBox="1"/>
          <p:nvPr>
            <p:ph idx="6" type="subTitle"/>
          </p:nvPr>
        </p:nvSpPr>
        <p:spPr>
          <a:xfrm>
            <a:off x="5866650" y="2589450"/>
            <a:ext cx="1961700" cy="69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BIG_NUMBER_1_1_2">
    <p:spTree>
      <p:nvGrpSpPr>
        <p:cNvPr id="91" name="Shape 91"/>
        <p:cNvGrpSpPr/>
        <p:nvPr/>
      </p:nvGrpSpPr>
      <p:grpSpPr>
        <a:xfrm>
          <a:off x="0" y="0"/>
          <a:ext cx="0" cy="0"/>
          <a:chOff x="0" y="0"/>
          <a:chExt cx="0" cy="0"/>
        </a:xfrm>
      </p:grpSpPr>
      <p:sp>
        <p:nvSpPr>
          <p:cNvPr id="92" name="Google Shape;92;p17"/>
          <p:cNvSpPr txBox="1"/>
          <p:nvPr>
            <p:ph type="title"/>
          </p:nvPr>
        </p:nvSpPr>
        <p:spPr>
          <a:xfrm>
            <a:off x="996375" y="3146100"/>
            <a:ext cx="1700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 name="Google Shape;93;p17"/>
          <p:cNvSpPr txBox="1"/>
          <p:nvPr>
            <p:ph idx="1" type="subTitle"/>
          </p:nvPr>
        </p:nvSpPr>
        <p:spPr>
          <a:xfrm>
            <a:off x="996375" y="3767900"/>
            <a:ext cx="1700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4" name="Google Shape;94;p17"/>
          <p:cNvSpPr txBox="1"/>
          <p:nvPr>
            <p:ph idx="2" type="title"/>
          </p:nvPr>
        </p:nvSpPr>
        <p:spPr>
          <a:xfrm>
            <a:off x="2813319" y="3146100"/>
            <a:ext cx="1700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5" name="Google Shape;95;p17"/>
          <p:cNvSpPr txBox="1"/>
          <p:nvPr>
            <p:ph idx="3" type="subTitle"/>
          </p:nvPr>
        </p:nvSpPr>
        <p:spPr>
          <a:xfrm>
            <a:off x="2813319" y="3767900"/>
            <a:ext cx="1700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6" name="Google Shape;96;p17"/>
          <p:cNvSpPr txBox="1"/>
          <p:nvPr>
            <p:ph idx="4" type="title"/>
          </p:nvPr>
        </p:nvSpPr>
        <p:spPr>
          <a:xfrm>
            <a:off x="4630282" y="3146100"/>
            <a:ext cx="1700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 name="Google Shape;97;p17"/>
          <p:cNvSpPr txBox="1"/>
          <p:nvPr>
            <p:ph idx="5" type="subTitle"/>
          </p:nvPr>
        </p:nvSpPr>
        <p:spPr>
          <a:xfrm>
            <a:off x="4630282" y="3767900"/>
            <a:ext cx="1700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8" name="Google Shape;98;p17"/>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ph idx="6"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00" name="Google Shape;100;p17"/>
          <p:cNvSpPr txBox="1"/>
          <p:nvPr>
            <p:ph idx="7" type="title"/>
          </p:nvPr>
        </p:nvSpPr>
        <p:spPr>
          <a:xfrm>
            <a:off x="6447232" y="3146100"/>
            <a:ext cx="1700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1" name="Google Shape;101;p17"/>
          <p:cNvSpPr txBox="1"/>
          <p:nvPr>
            <p:ph idx="8" type="subTitle"/>
          </p:nvPr>
        </p:nvSpPr>
        <p:spPr>
          <a:xfrm>
            <a:off x="6447232" y="3767900"/>
            <a:ext cx="1700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BIG_NUMBER_1_1_2_1">
    <p:spTree>
      <p:nvGrpSpPr>
        <p:cNvPr id="102" name="Shape 102"/>
        <p:cNvGrpSpPr/>
        <p:nvPr/>
      </p:nvGrpSpPr>
      <p:grpSpPr>
        <a:xfrm>
          <a:off x="0" y="0"/>
          <a:ext cx="0" cy="0"/>
          <a:chOff x="0" y="0"/>
          <a:chExt cx="0" cy="0"/>
        </a:xfrm>
      </p:grpSpPr>
      <p:sp>
        <p:nvSpPr>
          <p:cNvPr id="103" name="Google Shape;103;p18"/>
          <p:cNvSpPr txBox="1"/>
          <p:nvPr>
            <p:ph type="title"/>
          </p:nvPr>
        </p:nvSpPr>
        <p:spPr>
          <a:xfrm>
            <a:off x="1778500" y="3125975"/>
            <a:ext cx="21120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4" name="Google Shape;104;p18"/>
          <p:cNvSpPr txBox="1"/>
          <p:nvPr>
            <p:ph idx="1" type="subTitle"/>
          </p:nvPr>
        </p:nvSpPr>
        <p:spPr>
          <a:xfrm>
            <a:off x="1778500" y="3747775"/>
            <a:ext cx="21120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5" name="Google Shape;105;p18"/>
          <p:cNvSpPr txBox="1"/>
          <p:nvPr>
            <p:ph idx="2" type="title"/>
          </p:nvPr>
        </p:nvSpPr>
        <p:spPr>
          <a:xfrm>
            <a:off x="5253495" y="3125975"/>
            <a:ext cx="21120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6" name="Google Shape;106;p18"/>
          <p:cNvSpPr txBox="1"/>
          <p:nvPr>
            <p:ph idx="3" type="subTitle"/>
          </p:nvPr>
        </p:nvSpPr>
        <p:spPr>
          <a:xfrm>
            <a:off x="5253495" y="3747775"/>
            <a:ext cx="21120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7" name="Google Shape;107;p18"/>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ph idx="4"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2_1_1">
    <p:spTree>
      <p:nvGrpSpPr>
        <p:cNvPr id="109" name="Shape 109"/>
        <p:cNvGrpSpPr/>
        <p:nvPr/>
      </p:nvGrpSpPr>
      <p:grpSpPr>
        <a:xfrm>
          <a:off x="0" y="0"/>
          <a:ext cx="0" cy="0"/>
          <a:chOff x="0" y="0"/>
          <a:chExt cx="0" cy="0"/>
        </a:xfrm>
      </p:grpSpPr>
      <p:sp>
        <p:nvSpPr>
          <p:cNvPr id="110" name="Google Shape;110;p19"/>
          <p:cNvSpPr txBox="1"/>
          <p:nvPr>
            <p:ph type="title"/>
          </p:nvPr>
        </p:nvSpPr>
        <p:spPr>
          <a:xfrm>
            <a:off x="3334050" y="2933713"/>
            <a:ext cx="24759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Open Sans"/>
              <a:buNone/>
              <a:defRPr sz="1400">
                <a:latin typeface="Open Sans"/>
                <a:ea typeface="Open Sans"/>
                <a:cs typeface="Open Sans"/>
                <a:sym typeface="Open Sans"/>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1" name="Google Shape;111;p19"/>
          <p:cNvSpPr txBox="1"/>
          <p:nvPr>
            <p:ph idx="1" type="subTitle"/>
          </p:nvPr>
        </p:nvSpPr>
        <p:spPr>
          <a:xfrm>
            <a:off x="2515500" y="1655688"/>
            <a:ext cx="4113000" cy="129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Merriweather"/>
              <a:buNone/>
              <a:defRPr sz="2000">
                <a:latin typeface="Merriweather"/>
                <a:ea typeface="Merriweather"/>
                <a:cs typeface="Merriweather"/>
                <a:sym typeface="Merriweather"/>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BIG_NUMBER_1_1_2_2">
    <p:spTree>
      <p:nvGrpSpPr>
        <p:cNvPr id="112" name="Shape 112"/>
        <p:cNvGrpSpPr/>
        <p:nvPr/>
      </p:nvGrpSpPr>
      <p:grpSpPr>
        <a:xfrm>
          <a:off x="0" y="0"/>
          <a:ext cx="0" cy="0"/>
          <a:chOff x="0" y="0"/>
          <a:chExt cx="0" cy="0"/>
        </a:xfrm>
      </p:grpSpPr>
      <p:sp>
        <p:nvSpPr>
          <p:cNvPr id="113" name="Google Shape;113;p20"/>
          <p:cNvSpPr txBox="1"/>
          <p:nvPr>
            <p:ph type="title"/>
          </p:nvPr>
        </p:nvSpPr>
        <p:spPr>
          <a:xfrm>
            <a:off x="1452776" y="1426025"/>
            <a:ext cx="1868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4" name="Google Shape;114;p20"/>
          <p:cNvSpPr txBox="1"/>
          <p:nvPr>
            <p:ph idx="1" type="subTitle"/>
          </p:nvPr>
        </p:nvSpPr>
        <p:spPr>
          <a:xfrm>
            <a:off x="1452776" y="2047825"/>
            <a:ext cx="1868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5" name="Google Shape;115;p20"/>
          <p:cNvSpPr txBox="1"/>
          <p:nvPr>
            <p:ph idx="2" type="title"/>
          </p:nvPr>
        </p:nvSpPr>
        <p:spPr>
          <a:xfrm>
            <a:off x="3674093" y="1426025"/>
            <a:ext cx="1868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6" name="Google Shape;116;p20"/>
          <p:cNvSpPr txBox="1"/>
          <p:nvPr>
            <p:ph idx="3" type="subTitle"/>
          </p:nvPr>
        </p:nvSpPr>
        <p:spPr>
          <a:xfrm>
            <a:off x="3674093" y="2047825"/>
            <a:ext cx="1868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7" name="Google Shape;117;p20"/>
          <p:cNvSpPr txBox="1"/>
          <p:nvPr>
            <p:ph idx="4" type="title"/>
          </p:nvPr>
        </p:nvSpPr>
        <p:spPr>
          <a:xfrm>
            <a:off x="5822832" y="1426025"/>
            <a:ext cx="1868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8" name="Google Shape;118;p20"/>
          <p:cNvSpPr txBox="1"/>
          <p:nvPr>
            <p:ph idx="5" type="subTitle"/>
          </p:nvPr>
        </p:nvSpPr>
        <p:spPr>
          <a:xfrm>
            <a:off x="5822832" y="2047825"/>
            <a:ext cx="1868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9" name="Google Shape;119;p20"/>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ph idx="6"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21" name="Google Shape;121;p20"/>
          <p:cNvSpPr txBox="1"/>
          <p:nvPr>
            <p:ph idx="7" type="title"/>
          </p:nvPr>
        </p:nvSpPr>
        <p:spPr>
          <a:xfrm>
            <a:off x="1452776" y="3366500"/>
            <a:ext cx="1868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2" name="Google Shape;122;p20"/>
          <p:cNvSpPr txBox="1"/>
          <p:nvPr>
            <p:ph idx="8" type="subTitle"/>
          </p:nvPr>
        </p:nvSpPr>
        <p:spPr>
          <a:xfrm>
            <a:off x="1452776" y="3988300"/>
            <a:ext cx="1868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23" name="Google Shape;123;p20"/>
          <p:cNvSpPr txBox="1"/>
          <p:nvPr>
            <p:ph idx="9" type="title"/>
          </p:nvPr>
        </p:nvSpPr>
        <p:spPr>
          <a:xfrm>
            <a:off x="3674093" y="3366500"/>
            <a:ext cx="1868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4" name="Google Shape;124;p20"/>
          <p:cNvSpPr txBox="1"/>
          <p:nvPr>
            <p:ph idx="13" type="subTitle"/>
          </p:nvPr>
        </p:nvSpPr>
        <p:spPr>
          <a:xfrm>
            <a:off x="3674093" y="3988300"/>
            <a:ext cx="1868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25" name="Google Shape;125;p20"/>
          <p:cNvSpPr txBox="1"/>
          <p:nvPr>
            <p:ph idx="14" type="title"/>
          </p:nvPr>
        </p:nvSpPr>
        <p:spPr>
          <a:xfrm>
            <a:off x="5822832" y="3366500"/>
            <a:ext cx="18684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6" name="Google Shape;126;p20"/>
          <p:cNvSpPr txBox="1"/>
          <p:nvPr>
            <p:ph idx="15" type="subTitle"/>
          </p:nvPr>
        </p:nvSpPr>
        <p:spPr>
          <a:xfrm>
            <a:off x="5822832" y="3988300"/>
            <a:ext cx="18684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600" y="2256837"/>
            <a:ext cx="2908800" cy="8418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3600"/>
              <a:buNone/>
              <a:defRPr sz="3600"/>
            </a:lvl1pPr>
            <a:lvl2pPr lvl="1" algn="ctr">
              <a:lnSpc>
                <a:spcPct val="80000"/>
              </a:lnSpc>
              <a:spcBef>
                <a:spcPts val="0"/>
              </a:spcBef>
              <a:spcAft>
                <a:spcPts val="0"/>
              </a:spcAft>
              <a:buSzPts val="3600"/>
              <a:buNone/>
              <a:defRPr sz="3600"/>
            </a:lvl2pPr>
            <a:lvl3pPr lvl="2" algn="ctr">
              <a:lnSpc>
                <a:spcPct val="80000"/>
              </a:lnSpc>
              <a:spcBef>
                <a:spcPts val="0"/>
              </a:spcBef>
              <a:spcAft>
                <a:spcPts val="0"/>
              </a:spcAft>
              <a:buSzPts val="3600"/>
              <a:buNone/>
              <a:defRPr sz="3600"/>
            </a:lvl3pPr>
            <a:lvl4pPr lvl="3" algn="ctr">
              <a:lnSpc>
                <a:spcPct val="80000"/>
              </a:lnSpc>
              <a:spcBef>
                <a:spcPts val="0"/>
              </a:spcBef>
              <a:spcAft>
                <a:spcPts val="0"/>
              </a:spcAft>
              <a:buSzPts val="3600"/>
              <a:buNone/>
              <a:defRPr sz="3600"/>
            </a:lvl4pPr>
            <a:lvl5pPr lvl="4" algn="ctr">
              <a:lnSpc>
                <a:spcPct val="80000"/>
              </a:lnSpc>
              <a:spcBef>
                <a:spcPts val="0"/>
              </a:spcBef>
              <a:spcAft>
                <a:spcPts val="0"/>
              </a:spcAft>
              <a:buSzPts val="3600"/>
              <a:buNone/>
              <a:defRPr sz="3600"/>
            </a:lvl5pPr>
            <a:lvl6pPr lvl="5" algn="ctr">
              <a:lnSpc>
                <a:spcPct val="80000"/>
              </a:lnSpc>
              <a:spcBef>
                <a:spcPts val="0"/>
              </a:spcBef>
              <a:spcAft>
                <a:spcPts val="0"/>
              </a:spcAft>
              <a:buSzPts val="3600"/>
              <a:buNone/>
              <a:defRPr sz="3600"/>
            </a:lvl6pPr>
            <a:lvl7pPr lvl="6" algn="ctr">
              <a:lnSpc>
                <a:spcPct val="80000"/>
              </a:lnSpc>
              <a:spcBef>
                <a:spcPts val="0"/>
              </a:spcBef>
              <a:spcAft>
                <a:spcPts val="0"/>
              </a:spcAft>
              <a:buSzPts val="3600"/>
              <a:buNone/>
              <a:defRPr sz="3600"/>
            </a:lvl7pPr>
            <a:lvl8pPr lvl="7" algn="ctr">
              <a:lnSpc>
                <a:spcPct val="80000"/>
              </a:lnSpc>
              <a:spcBef>
                <a:spcPts val="0"/>
              </a:spcBef>
              <a:spcAft>
                <a:spcPts val="0"/>
              </a:spcAft>
              <a:buSzPts val="3600"/>
              <a:buNone/>
              <a:defRPr sz="3600"/>
            </a:lvl8pPr>
            <a:lvl9pPr lvl="8" algn="ctr">
              <a:lnSpc>
                <a:spcPct val="80000"/>
              </a:lnSpc>
              <a:spcBef>
                <a:spcPts val="0"/>
              </a:spcBef>
              <a:spcAft>
                <a:spcPts val="0"/>
              </a:spcAft>
              <a:buSzPts val="3600"/>
              <a:buNone/>
              <a:defRPr sz="3600"/>
            </a:lvl9pPr>
          </a:lstStyle>
          <a:p/>
        </p:txBody>
      </p:sp>
      <p:sp>
        <p:nvSpPr>
          <p:cNvPr id="13" name="Google Shape;13;p3"/>
          <p:cNvSpPr txBox="1"/>
          <p:nvPr>
            <p:ph hasCustomPrompt="1" idx="2" type="title"/>
          </p:nvPr>
        </p:nvSpPr>
        <p:spPr>
          <a:xfrm>
            <a:off x="1864200" y="934779"/>
            <a:ext cx="5415600" cy="155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4" name="Google Shape;14;p3"/>
          <p:cNvSpPr txBox="1"/>
          <p:nvPr>
            <p:ph idx="1" type="subTitle"/>
          </p:nvPr>
        </p:nvSpPr>
        <p:spPr>
          <a:xfrm>
            <a:off x="3398400" y="3445554"/>
            <a:ext cx="23472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127" name="Shape 127"/>
        <p:cNvGrpSpPr/>
        <p:nvPr/>
      </p:nvGrpSpPr>
      <p:grpSpPr>
        <a:xfrm>
          <a:off x="0" y="0"/>
          <a:ext cx="0" cy="0"/>
          <a:chOff x="0" y="0"/>
          <a:chExt cx="0" cy="0"/>
        </a:xfrm>
      </p:grpSpPr>
      <p:sp>
        <p:nvSpPr>
          <p:cNvPr id="128" name="Google Shape;128;p21"/>
          <p:cNvSpPr txBox="1"/>
          <p:nvPr>
            <p:ph type="title"/>
          </p:nvPr>
        </p:nvSpPr>
        <p:spPr>
          <a:xfrm>
            <a:off x="685767" y="1704025"/>
            <a:ext cx="2808000" cy="147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9" name="Google Shape;129;p21"/>
          <p:cNvSpPr txBox="1"/>
          <p:nvPr>
            <p:ph idx="1" type="body"/>
          </p:nvPr>
        </p:nvSpPr>
        <p:spPr>
          <a:xfrm>
            <a:off x="745167" y="3223075"/>
            <a:ext cx="2689200" cy="1470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BIG_NUMBER_2">
    <p:spTree>
      <p:nvGrpSpPr>
        <p:cNvPr id="130" name="Shape 130"/>
        <p:cNvGrpSpPr/>
        <p:nvPr/>
      </p:nvGrpSpPr>
      <p:grpSpPr>
        <a:xfrm>
          <a:off x="0" y="0"/>
          <a:ext cx="0" cy="0"/>
          <a:chOff x="0" y="0"/>
          <a:chExt cx="0" cy="0"/>
        </a:xfrm>
      </p:grpSpPr>
      <p:sp>
        <p:nvSpPr>
          <p:cNvPr id="131" name="Google Shape;131;p22"/>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33" name="Google Shape;133;p22"/>
          <p:cNvSpPr txBox="1"/>
          <p:nvPr>
            <p:ph hasCustomPrompt="1" idx="2" type="title"/>
          </p:nvPr>
        </p:nvSpPr>
        <p:spPr>
          <a:xfrm>
            <a:off x="5955650" y="1262040"/>
            <a:ext cx="2341800" cy="51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22"/>
          <p:cNvSpPr txBox="1"/>
          <p:nvPr>
            <p:ph idx="3" type="title"/>
          </p:nvPr>
        </p:nvSpPr>
        <p:spPr>
          <a:xfrm>
            <a:off x="5955650" y="1687656"/>
            <a:ext cx="2341800" cy="630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5" name="Google Shape;135;p22"/>
          <p:cNvSpPr txBox="1"/>
          <p:nvPr>
            <p:ph idx="1" type="subTitle"/>
          </p:nvPr>
        </p:nvSpPr>
        <p:spPr>
          <a:xfrm>
            <a:off x="5955650" y="2066140"/>
            <a:ext cx="2341800" cy="6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36" name="Google Shape;136;p22"/>
          <p:cNvSpPr txBox="1"/>
          <p:nvPr>
            <p:ph hasCustomPrompt="1" idx="4" type="title"/>
          </p:nvPr>
        </p:nvSpPr>
        <p:spPr>
          <a:xfrm>
            <a:off x="5955650" y="3141040"/>
            <a:ext cx="2341800" cy="51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22"/>
          <p:cNvSpPr txBox="1"/>
          <p:nvPr>
            <p:ph idx="5" type="title"/>
          </p:nvPr>
        </p:nvSpPr>
        <p:spPr>
          <a:xfrm>
            <a:off x="5955650" y="3566656"/>
            <a:ext cx="2341800" cy="630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8" name="Google Shape;138;p22"/>
          <p:cNvSpPr txBox="1"/>
          <p:nvPr>
            <p:ph idx="6" type="subTitle"/>
          </p:nvPr>
        </p:nvSpPr>
        <p:spPr>
          <a:xfrm>
            <a:off x="5955650" y="3945140"/>
            <a:ext cx="2341800" cy="69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BIG_NUMBER_1_1_2_1_2">
    <p:spTree>
      <p:nvGrpSpPr>
        <p:cNvPr id="139" name="Shape 139"/>
        <p:cNvGrpSpPr/>
        <p:nvPr/>
      </p:nvGrpSpPr>
      <p:grpSpPr>
        <a:xfrm>
          <a:off x="0" y="0"/>
          <a:ext cx="0" cy="0"/>
          <a:chOff x="0" y="0"/>
          <a:chExt cx="0" cy="0"/>
        </a:xfrm>
      </p:grpSpPr>
      <p:sp>
        <p:nvSpPr>
          <p:cNvPr id="140" name="Google Shape;140;p23"/>
          <p:cNvSpPr txBox="1"/>
          <p:nvPr>
            <p:ph type="title"/>
          </p:nvPr>
        </p:nvSpPr>
        <p:spPr>
          <a:xfrm>
            <a:off x="923008" y="1954908"/>
            <a:ext cx="21120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1" name="Google Shape;141;p23"/>
          <p:cNvSpPr txBox="1"/>
          <p:nvPr>
            <p:ph idx="1" type="subTitle"/>
          </p:nvPr>
        </p:nvSpPr>
        <p:spPr>
          <a:xfrm>
            <a:off x="1207400" y="3220083"/>
            <a:ext cx="15432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42" name="Google Shape;142;p23"/>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ph idx="2"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44" name="Google Shape;144;p23"/>
          <p:cNvSpPr txBox="1"/>
          <p:nvPr>
            <p:ph idx="3" type="title"/>
          </p:nvPr>
        </p:nvSpPr>
        <p:spPr>
          <a:xfrm>
            <a:off x="6109008" y="1954908"/>
            <a:ext cx="2112000" cy="6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5" name="Google Shape;145;p23"/>
          <p:cNvSpPr txBox="1"/>
          <p:nvPr>
            <p:ph idx="4" type="subTitle"/>
          </p:nvPr>
        </p:nvSpPr>
        <p:spPr>
          <a:xfrm>
            <a:off x="6393400" y="3220083"/>
            <a:ext cx="15432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spTree>
      <p:nvGrpSpPr>
        <p:cNvPr id="146" name="Shape 146"/>
        <p:cNvGrpSpPr/>
        <p:nvPr/>
      </p:nvGrpSpPr>
      <p:grpSpPr>
        <a:xfrm>
          <a:off x="0" y="0"/>
          <a:ext cx="0" cy="0"/>
          <a:chOff x="0" y="0"/>
          <a:chExt cx="0" cy="0"/>
        </a:xfrm>
      </p:grpSpPr>
      <p:sp>
        <p:nvSpPr>
          <p:cNvPr id="147" name="Google Shape;147;p24"/>
          <p:cNvSpPr txBox="1"/>
          <p:nvPr>
            <p:ph type="ctrTitle"/>
          </p:nvPr>
        </p:nvSpPr>
        <p:spPr>
          <a:xfrm>
            <a:off x="2750701" y="-442750"/>
            <a:ext cx="3642600" cy="20526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5200"/>
              <a:buNone/>
              <a:defRPr sz="5200"/>
            </a:lvl1pPr>
            <a:lvl2pPr lvl="1" rtl="0" algn="ctr">
              <a:lnSpc>
                <a:spcPct val="80000"/>
              </a:lnSpc>
              <a:spcBef>
                <a:spcPts val="0"/>
              </a:spcBef>
              <a:spcAft>
                <a:spcPts val="0"/>
              </a:spcAft>
              <a:buSzPts val="5200"/>
              <a:buNone/>
              <a:defRPr sz="5200"/>
            </a:lvl2pPr>
            <a:lvl3pPr lvl="2" rtl="0" algn="ctr">
              <a:lnSpc>
                <a:spcPct val="80000"/>
              </a:lnSpc>
              <a:spcBef>
                <a:spcPts val="0"/>
              </a:spcBef>
              <a:spcAft>
                <a:spcPts val="0"/>
              </a:spcAft>
              <a:buSzPts val="5200"/>
              <a:buNone/>
              <a:defRPr sz="5200"/>
            </a:lvl3pPr>
            <a:lvl4pPr lvl="3" rtl="0" algn="ctr">
              <a:lnSpc>
                <a:spcPct val="80000"/>
              </a:lnSpc>
              <a:spcBef>
                <a:spcPts val="0"/>
              </a:spcBef>
              <a:spcAft>
                <a:spcPts val="0"/>
              </a:spcAft>
              <a:buSzPts val="5200"/>
              <a:buNone/>
              <a:defRPr sz="5200"/>
            </a:lvl4pPr>
            <a:lvl5pPr lvl="4" rtl="0" algn="ctr">
              <a:lnSpc>
                <a:spcPct val="80000"/>
              </a:lnSpc>
              <a:spcBef>
                <a:spcPts val="0"/>
              </a:spcBef>
              <a:spcAft>
                <a:spcPts val="0"/>
              </a:spcAft>
              <a:buSzPts val="5200"/>
              <a:buNone/>
              <a:defRPr sz="5200"/>
            </a:lvl5pPr>
            <a:lvl6pPr lvl="5" rtl="0" algn="ctr">
              <a:lnSpc>
                <a:spcPct val="80000"/>
              </a:lnSpc>
              <a:spcBef>
                <a:spcPts val="0"/>
              </a:spcBef>
              <a:spcAft>
                <a:spcPts val="0"/>
              </a:spcAft>
              <a:buSzPts val="5200"/>
              <a:buNone/>
              <a:defRPr sz="5200"/>
            </a:lvl6pPr>
            <a:lvl7pPr lvl="6" rtl="0" algn="ctr">
              <a:lnSpc>
                <a:spcPct val="80000"/>
              </a:lnSpc>
              <a:spcBef>
                <a:spcPts val="0"/>
              </a:spcBef>
              <a:spcAft>
                <a:spcPts val="0"/>
              </a:spcAft>
              <a:buSzPts val="5200"/>
              <a:buNone/>
              <a:defRPr sz="5200"/>
            </a:lvl7pPr>
            <a:lvl8pPr lvl="7" rtl="0" algn="ctr">
              <a:lnSpc>
                <a:spcPct val="80000"/>
              </a:lnSpc>
              <a:spcBef>
                <a:spcPts val="0"/>
              </a:spcBef>
              <a:spcAft>
                <a:spcPts val="0"/>
              </a:spcAft>
              <a:buSzPts val="5200"/>
              <a:buNone/>
              <a:defRPr sz="5200"/>
            </a:lvl8pPr>
            <a:lvl9pPr lvl="8" rtl="0" algn="ctr">
              <a:lnSpc>
                <a:spcPct val="80000"/>
              </a:lnSpc>
              <a:spcBef>
                <a:spcPts val="0"/>
              </a:spcBef>
              <a:spcAft>
                <a:spcPts val="0"/>
              </a:spcAft>
              <a:buSzPts val="5200"/>
              <a:buNone/>
              <a:defRPr sz="5200"/>
            </a:lvl9pPr>
          </a:lstStyle>
          <a:p/>
        </p:txBody>
      </p:sp>
      <p:sp>
        <p:nvSpPr>
          <p:cNvPr id="148" name="Google Shape;148;p24"/>
          <p:cNvSpPr txBox="1"/>
          <p:nvPr>
            <p:ph idx="1" type="subTitle"/>
          </p:nvPr>
        </p:nvSpPr>
        <p:spPr>
          <a:xfrm>
            <a:off x="2750700" y="1609850"/>
            <a:ext cx="3642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9" name="Google Shape;149;p24"/>
          <p:cNvSpPr txBox="1"/>
          <p:nvPr/>
        </p:nvSpPr>
        <p:spPr>
          <a:xfrm>
            <a:off x="3040800" y="2968575"/>
            <a:ext cx="30624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900">
                <a:solidFill>
                  <a:schemeClr val="dk1"/>
                </a:solidFill>
                <a:latin typeface="Open Sans"/>
                <a:ea typeface="Open Sans"/>
                <a:cs typeface="Open Sans"/>
                <a:sym typeface="Open Sans"/>
              </a:rPr>
              <a:t>CREDITS: This presentation template was created by </a:t>
            </a:r>
            <a:r>
              <a:rPr lang="en" sz="9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900">
                <a:solidFill>
                  <a:schemeClr val="dk1"/>
                </a:solidFill>
                <a:latin typeface="Open Sans"/>
                <a:ea typeface="Open Sans"/>
                <a:cs typeface="Open Sans"/>
                <a:sym typeface="Open Sans"/>
              </a:rPr>
              <a:t>, including icons by </a:t>
            </a:r>
            <a:r>
              <a:rPr lang="en" sz="9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900">
                <a:solidFill>
                  <a:schemeClr val="dk1"/>
                </a:solidFill>
                <a:latin typeface="Open Sans"/>
                <a:ea typeface="Open Sans"/>
                <a:cs typeface="Open Sans"/>
                <a:sym typeface="Open Sans"/>
              </a:rPr>
              <a:t>, and infographics &amp; images by </a:t>
            </a:r>
            <a:r>
              <a:rPr lang="en" sz="9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r>
              <a:rPr lang="en" sz="900">
                <a:solidFill>
                  <a:schemeClr val="dk1"/>
                </a:solidFill>
                <a:latin typeface="Open Sans"/>
                <a:ea typeface="Open Sans"/>
                <a:cs typeface="Open Sans"/>
                <a:sym typeface="Open Sans"/>
              </a:rPr>
              <a:t>. </a:t>
            </a:r>
            <a:endParaRPr sz="900">
              <a:solidFill>
                <a:schemeClr val="dk1"/>
              </a:solidFill>
              <a:latin typeface="Open Sans"/>
              <a:ea typeface="Open Sans"/>
              <a:cs typeface="Open Sans"/>
              <a:sym typeface="Open Sans"/>
            </a:endParaRPr>
          </a:p>
          <a:p>
            <a:pPr indent="0" lvl="0" marL="0" rtl="0" algn="ctr">
              <a:spcBef>
                <a:spcPts val="300"/>
              </a:spcBef>
              <a:spcAft>
                <a:spcPts val="0"/>
              </a:spcAft>
              <a:buNone/>
            </a:pPr>
            <a:r>
              <a:t/>
            </a:r>
            <a:endParaRPr sz="900">
              <a:solidFill>
                <a:schemeClr val="dk1"/>
              </a:solidFill>
              <a:latin typeface="Open Sans"/>
              <a:ea typeface="Open Sans"/>
              <a:cs typeface="Open Sans"/>
              <a:sym typeface="Open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1">
  <p:cSld name="SECTION_TITLE_AND_DESCRIPTION_1_1">
    <p:spTree>
      <p:nvGrpSpPr>
        <p:cNvPr id="150" name="Shape 150"/>
        <p:cNvGrpSpPr/>
        <p:nvPr/>
      </p:nvGrpSpPr>
      <p:grpSpPr>
        <a:xfrm>
          <a:off x="0" y="0"/>
          <a:ext cx="0" cy="0"/>
          <a:chOff x="0" y="0"/>
          <a:chExt cx="0" cy="0"/>
        </a:xfrm>
      </p:grpSpPr>
      <p:sp>
        <p:nvSpPr>
          <p:cNvPr id="151" name="Google Shape;151;p25"/>
          <p:cNvSpPr txBox="1"/>
          <p:nvPr>
            <p:ph idx="1" type="body"/>
          </p:nvPr>
        </p:nvSpPr>
        <p:spPr>
          <a:xfrm>
            <a:off x="838961" y="1236600"/>
            <a:ext cx="3338100" cy="3119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2" name="Google Shape;152;p25"/>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54" name="Google Shape;154;p25"/>
          <p:cNvSpPr txBox="1"/>
          <p:nvPr>
            <p:ph idx="2" type="body"/>
          </p:nvPr>
        </p:nvSpPr>
        <p:spPr>
          <a:xfrm>
            <a:off x="4966942" y="1236600"/>
            <a:ext cx="3338100" cy="3119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1016125" y="1800025"/>
            <a:ext cx="4179000" cy="2118900"/>
          </a:xfrm>
          <a:prstGeom prst="rect">
            <a:avLst/>
          </a:prstGeom>
        </p:spPr>
        <p:txBody>
          <a:bodyPr anchorCtr="0" anchor="t" bIns="91425" lIns="91425" spcFirstLastPara="1" rIns="91425" wrap="square" tIns="91425">
            <a:noAutofit/>
          </a:bodyPr>
          <a:lstStyle>
            <a:lvl1pPr indent="-304800" lvl="0" marL="457200">
              <a:lnSpc>
                <a:spcPct val="150000"/>
              </a:lnSpc>
              <a:spcBef>
                <a:spcPts val="0"/>
              </a:spcBef>
              <a:spcAft>
                <a:spcPts val="0"/>
              </a:spcAft>
              <a:buSzPts val="1200"/>
              <a:buChar char="●"/>
              <a:defRPr sz="1200"/>
            </a:lvl1pPr>
            <a:lvl2pPr indent="-304800" lvl="1" marL="914400">
              <a:lnSpc>
                <a:spcPct val="150000"/>
              </a:lnSpc>
              <a:spcBef>
                <a:spcPts val="1600"/>
              </a:spcBef>
              <a:spcAft>
                <a:spcPts val="0"/>
              </a:spcAft>
              <a:buSzPts val="1200"/>
              <a:buChar char="○"/>
              <a:defRPr sz="1200"/>
            </a:lvl2pPr>
            <a:lvl3pPr indent="-304800" lvl="2" marL="1371600">
              <a:lnSpc>
                <a:spcPct val="150000"/>
              </a:lnSpc>
              <a:spcBef>
                <a:spcPts val="1600"/>
              </a:spcBef>
              <a:spcAft>
                <a:spcPts val="0"/>
              </a:spcAft>
              <a:buSzPts val="1200"/>
              <a:buChar char="■"/>
              <a:defRPr sz="1200"/>
            </a:lvl3pPr>
            <a:lvl4pPr indent="-304800" lvl="3" marL="1828800">
              <a:lnSpc>
                <a:spcPct val="150000"/>
              </a:lnSpc>
              <a:spcBef>
                <a:spcPts val="1600"/>
              </a:spcBef>
              <a:spcAft>
                <a:spcPts val="0"/>
              </a:spcAft>
              <a:buSzPts val="1200"/>
              <a:buChar char="●"/>
              <a:defRPr sz="1200"/>
            </a:lvl4pPr>
            <a:lvl5pPr indent="-304800" lvl="4" marL="2286000">
              <a:lnSpc>
                <a:spcPct val="150000"/>
              </a:lnSpc>
              <a:spcBef>
                <a:spcPts val="1600"/>
              </a:spcBef>
              <a:spcAft>
                <a:spcPts val="0"/>
              </a:spcAft>
              <a:buSzPts val="1200"/>
              <a:buChar char="○"/>
              <a:defRPr sz="1200"/>
            </a:lvl5pPr>
            <a:lvl6pPr indent="-304800" lvl="5" marL="2743200">
              <a:lnSpc>
                <a:spcPct val="150000"/>
              </a:lnSpc>
              <a:spcBef>
                <a:spcPts val="1600"/>
              </a:spcBef>
              <a:spcAft>
                <a:spcPts val="0"/>
              </a:spcAft>
              <a:buSzPts val="1200"/>
              <a:buChar char="■"/>
              <a:defRPr sz="1200"/>
            </a:lvl6pPr>
            <a:lvl7pPr indent="-304800" lvl="6" marL="3200400">
              <a:lnSpc>
                <a:spcPct val="150000"/>
              </a:lnSpc>
              <a:spcBef>
                <a:spcPts val="1600"/>
              </a:spcBef>
              <a:spcAft>
                <a:spcPts val="0"/>
              </a:spcAft>
              <a:buSzPts val="1200"/>
              <a:buChar char="●"/>
              <a:defRPr sz="1200"/>
            </a:lvl7pPr>
            <a:lvl8pPr indent="-304800" lvl="7" marL="3657600">
              <a:lnSpc>
                <a:spcPct val="150000"/>
              </a:lnSpc>
              <a:spcBef>
                <a:spcPts val="1600"/>
              </a:spcBef>
              <a:spcAft>
                <a:spcPts val="0"/>
              </a:spcAft>
              <a:buSzPts val="1200"/>
              <a:buChar char="○"/>
              <a:defRPr sz="1200"/>
            </a:lvl8pPr>
            <a:lvl9pPr indent="-304800" lvl="8" marL="4114800">
              <a:lnSpc>
                <a:spcPct val="150000"/>
              </a:lnSpc>
              <a:spcBef>
                <a:spcPts val="1600"/>
              </a:spcBef>
              <a:spcAft>
                <a:spcPts val="1600"/>
              </a:spcAft>
              <a:buSzPts val="1200"/>
              <a:buChar char="■"/>
              <a:defRPr sz="1200"/>
            </a:lvl9pPr>
          </a:lstStyle>
          <a:p/>
        </p:txBody>
      </p:sp>
      <p:sp>
        <p:nvSpPr>
          <p:cNvPr id="17" name="Google Shape;17;p4"/>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idx="1" type="body"/>
          </p:nvPr>
        </p:nvSpPr>
        <p:spPr>
          <a:xfrm>
            <a:off x="986300" y="2343825"/>
            <a:ext cx="3273900" cy="2216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5084471" y="2343825"/>
            <a:ext cx="3273900" cy="2216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24" name="Google Shape;24;p5"/>
          <p:cNvSpPr txBox="1"/>
          <p:nvPr>
            <p:ph idx="3" type="title"/>
          </p:nvPr>
        </p:nvSpPr>
        <p:spPr>
          <a:xfrm>
            <a:off x="1443500" y="1277725"/>
            <a:ext cx="2312100" cy="46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5" name="Google Shape;25;p5"/>
          <p:cNvSpPr txBox="1"/>
          <p:nvPr>
            <p:ph idx="4" type="title"/>
          </p:nvPr>
        </p:nvSpPr>
        <p:spPr>
          <a:xfrm>
            <a:off x="5536080" y="1277725"/>
            <a:ext cx="2312100" cy="46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5302075" y="511975"/>
            <a:ext cx="2808000" cy="1470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5302075" y="2031017"/>
            <a:ext cx="2808000" cy="197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96000" y="751750"/>
            <a:ext cx="2896500" cy="2159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3600"/>
              <a:buNone/>
              <a:defRPr sz="3600">
                <a:solidFill>
                  <a:schemeClr val="accent3"/>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p:txBody>
      </p:sp>
      <p:sp>
        <p:nvSpPr>
          <p:cNvPr id="34" name="Google Shape;34;p8"/>
          <p:cNvSpPr/>
          <p:nvPr/>
        </p:nvSpPr>
        <p:spPr>
          <a:xfrm>
            <a:off x="8720450" y="0"/>
            <a:ext cx="2113200" cy="5143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idx="1" type="subTitle"/>
          </p:nvPr>
        </p:nvSpPr>
        <p:spPr>
          <a:xfrm>
            <a:off x="5058950" y="1131901"/>
            <a:ext cx="32385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5058950" y="2617269"/>
            <a:ext cx="3238500" cy="2214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8" name="Google Shape;38;p9"/>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026700" y="3325200"/>
            <a:ext cx="3090600" cy="1087200"/>
          </a:xfrm>
          <a:prstGeom prst="rect">
            <a:avLst/>
          </a:prstGeom>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sz="1400"/>
            </a:lvl1pPr>
          </a:lstStyle>
          <a:p/>
        </p:txBody>
      </p:sp>
      <p:sp>
        <p:nvSpPr>
          <p:cNvPr id="42" name="Google Shape;42;p10"/>
          <p:cNvSpPr/>
          <p:nvPr/>
        </p:nvSpPr>
        <p:spPr>
          <a:xfrm>
            <a:off x="-187150" y="257350"/>
            <a:ext cx="8484600" cy="46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0"/>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pic>
        <p:nvPicPr>
          <p:cNvPr id="159" name="Google Shape;159;p26"/>
          <p:cNvPicPr preferRelativeResize="0"/>
          <p:nvPr/>
        </p:nvPicPr>
        <p:blipFill rotWithShape="1">
          <a:blip r:embed="rId3">
            <a:alphaModFix/>
          </a:blip>
          <a:srcRect b="0" l="4260" r="0" t="0"/>
          <a:stretch/>
        </p:blipFill>
        <p:spPr>
          <a:xfrm>
            <a:off x="263774" y="247500"/>
            <a:ext cx="6667800" cy="4648500"/>
          </a:xfrm>
          <a:prstGeom prst="roundRect">
            <a:avLst>
              <a:gd fmla="val 8602" name="adj"/>
            </a:avLst>
          </a:prstGeom>
          <a:noFill/>
          <a:ln>
            <a:noFill/>
          </a:ln>
        </p:spPr>
      </p:pic>
      <p:sp>
        <p:nvSpPr>
          <p:cNvPr id="160" name="Google Shape;160;p26"/>
          <p:cNvSpPr/>
          <p:nvPr/>
        </p:nvSpPr>
        <p:spPr>
          <a:xfrm>
            <a:off x="3851000" y="1985275"/>
            <a:ext cx="5058600" cy="2599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txBox="1"/>
          <p:nvPr>
            <p:ph type="ctrTitle"/>
          </p:nvPr>
        </p:nvSpPr>
        <p:spPr>
          <a:xfrm>
            <a:off x="3696575" y="1985275"/>
            <a:ext cx="4755900" cy="1802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200"/>
              <a:t>Heart Care</a:t>
            </a:r>
            <a:endParaRPr sz="4200"/>
          </a:p>
          <a:p>
            <a:pPr indent="0" lvl="0" marL="0" rtl="0" algn="r">
              <a:spcBef>
                <a:spcPts val="0"/>
              </a:spcBef>
              <a:spcAft>
                <a:spcPts val="0"/>
              </a:spcAft>
              <a:buNone/>
            </a:pPr>
            <a:r>
              <a:rPr lang="en" sz="4200"/>
              <a:t>Heart Attack Possibility</a:t>
            </a:r>
            <a:endParaRPr sz="4200"/>
          </a:p>
        </p:txBody>
      </p:sp>
      <p:sp>
        <p:nvSpPr>
          <p:cNvPr id="162" name="Google Shape;162;p26"/>
          <p:cNvSpPr txBox="1"/>
          <p:nvPr>
            <p:ph idx="1" type="subTitle"/>
          </p:nvPr>
        </p:nvSpPr>
        <p:spPr>
          <a:xfrm>
            <a:off x="4763375" y="3748525"/>
            <a:ext cx="3642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Shahajadi Sadia Afsana</a:t>
            </a:r>
            <a:endParaRPr/>
          </a:p>
          <a:p>
            <a:pPr indent="0" lvl="0" marL="0" rtl="0" algn="r">
              <a:spcBef>
                <a:spcPts val="0"/>
              </a:spcBef>
              <a:spcAft>
                <a:spcPts val="0"/>
              </a:spcAft>
              <a:buNone/>
            </a:pPr>
            <a:r>
              <a:rPr lang="en"/>
              <a:t>ID: 180104138</a:t>
            </a:r>
            <a:endParaRPr/>
          </a:p>
          <a:p>
            <a:pPr indent="0" lvl="0" marL="0" rtl="0" algn="r">
              <a:spcBef>
                <a:spcPts val="0"/>
              </a:spcBef>
              <a:spcAft>
                <a:spcPts val="0"/>
              </a:spcAft>
              <a:buNone/>
            </a:pPr>
            <a:r>
              <a:rPr lang="en"/>
              <a:t>Group: C2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p:nvPr/>
        </p:nvSpPr>
        <p:spPr>
          <a:xfrm>
            <a:off x="1113037" y="1443644"/>
            <a:ext cx="3238500" cy="3238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Splitting</a:t>
            </a:r>
            <a:endParaRPr/>
          </a:p>
        </p:txBody>
      </p:sp>
      <p:pic>
        <p:nvPicPr>
          <p:cNvPr id="300" name="Google Shape;300;p35"/>
          <p:cNvPicPr preferRelativeResize="0"/>
          <p:nvPr/>
        </p:nvPicPr>
        <p:blipFill rotWithShape="1">
          <a:blip r:embed="rId3">
            <a:alphaModFix/>
          </a:blip>
          <a:srcRect b="0" l="0" r="29438" t="0"/>
          <a:stretch/>
        </p:blipFill>
        <p:spPr>
          <a:xfrm>
            <a:off x="799450" y="1347750"/>
            <a:ext cx="3354600" cy="3173700"/>
          </a:xfrm>
          <a:prstGeom prst="roundRect">
            <a:avLst>
              <a:gd fmla="val 16667" name="adj"/>
            </a:avLst>
          </a:prstGeom>
          <a:noFill/>
          <a:ln>
            <a:noFill/>
          </a:ln>
        </p:spPr>
      </p:pic>
      <p:graphicFrame>
        <p:nvGraphicFramePr>
          <p:cNvPr id="301" name="Google Shape;301;p35"/>
          <p:cNvGraphicFramePr/>
          <p:nvPr/>
        </p:nvGraphicFramePr>
        <p:xfrm>
          <a:off x="4672800" y="2444680"/>
          <a:ext cx="3000000" cy="3000000"/>
        </p:xfrm>
        <a:graphic>
          <a:graphicData uri="http://schemas.openxmlformats.org/drawingml/2006/table">
            <a:tbl>
              <a:tblPr>
                <a:noFill/>
                <a:tableStyleId>{D82A66E9-D56C-4EE1-A6ED-A4939AD82094}</a:tableStyleId>
              </a:tblPr>
              <a:tblGrid>
                <a:gridCol w="1297750"/>
                <a:gridCol w="1297750"/>
                <a:gridCol w="1297750"/>
              </a:tblGrid>
              <a:tr h="609575">
                <a:tc>
                  <a:txBody>
                    <a:bodyPr/>
                    <a:lstStyle/>
                    <a:p>
                      <a:pPr indent="0" lvl="0" marL="0" rtl="0" algn="ctr">
                        <a:spcBef>
                          <a:spcPts val="0"/>
                        </a:spcBef>
                        <a:spcAft>
                          <a:spcPts val="0"/>
                        </a:spcAft>
                        <a:buNone/>
                      </a:pPr>
                      <a:r>
                        <a:rPr lang="en"/>
                        <a:t>Total Data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Train Data</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Test Data</a:t>
                      </a:r>
                      <a:endParaRPr>
                        <a:solidFill>
                          <a:schemeClr val="dk1"/>
                        </a:solidFill>
                      </a:endParaRPr>
                    </a:p>
                    <a:p>
                      <a:pPr indent="0" lvl="0" marL="0" rtl="0" algn="ctr">
                        <a:spcBef>
                          <a:spcPts val="0"/>
                        </a:spcBef>
                        <a:spcAft>
                          <a:spcPts val="0"/>
                        </a:spcAft>
                        <a:buNone/>
                      </a:pPr>
                      <a:r>
                        <a:t/>
                      </a:r>
                      <a:endParaRPr/>
                    </a:p>
                  </a:txBody>
                  <a:tcPr marT="91425" marB="91425" marR="91425" marL="91425"/>
                </a:tc>
              </a:tr>
              <a:tr h="396225">
                <a:tc>
                  <a:txBody>
                    <a:bodyPr/>
                    <a:lstStyle/>
                    <a:p>
                      <a:pPr indent="0" lvl="0" marL="0" rtl="0" algn="ctr">
                        <a:spcBef>
                          <a:spcPts val="0"/>
                        </a:spcBef>
                        <a:spcAft>
                          <a:spcPts val="0"/>
                        </a:spcAft>
                        <a:buNone/>
                      </a:pPr>
                      <a:r>
                        <a:rPr lang="en"/>
                        <a:t>303</a:t>
                      </a:r>
                      <a:endParaRPr/>
                    </a:p>
                  </a:txBody>
                  <a:tcPr marT="91425" marB="91425" marR="91425" marL="91425"/>
                </a:tc>
                <a:tc>
                  <a:txBody>
                    <a:bodyPr/>
                    <a:lstStyle/>
                    <a:p>
                      <a:pPr indent="0" lvl="0" marL="0" rtl="0" algn="ctr">
                        <a:spcBef>
                          <a:spcPts val="0"/>
                        </a:spcBef>
                        <a:spcAft>
                          <a:spcPts val="0"/>
                        </a:spcAft>
                        <a:buNone/>
                      </a:pPr>
                      <a:r>
                        <a:rPr lang="en"/>
                        <a:t>242</a:t>
                      </a:r>
                      <a:endParaRPr/>
                    </a:p>
                  </a:txBody>
                  <a:tcPr marT="91425" marB="91425" marR="91425" marL="91425"/>
                </a:tc>
                <a:tc>
                  <a:txBody>
                    <a:bodyPr/>
                    <a:lstStyle/>
                    <a:p>
                      <a:pPr indent="0" lvl="0" marL="0" rtl="0" algn="ctr">
                        <a:spcBef>
                          <a:spcPts val="0"/>
                        </a:spcBef>
                        <a:spcAft>
                          <a:spcPts val="0"/>
                        </a:spcAft>
                        <a:buNone/>
                      </a:pPr>
                      <a:r>
                        <a:rPr lang="en"/>
                        <a:t>61</a:t>
                      </a:r>
                      <a:endParaRPr/>
                    </a:p>
                  </a:txBody>
                  <a:tcPr marT="91425" marB="91425" marR="91425" marL="91425"/>
                </a:tc>
              </a:tr>
              <a:tr h="396225">
                <a:tc>
                  <a:txBody>
                    <a:bodyPr/>
                    <a:lstStyle/>
                    <a:p>
                      <a:pPr indent="0" lvl="0" marL="0" rtl="0" algn="ctr">
                        <a:spcBef>
                          <a:spcPts val="0"/>
                        </a:spcBef>
                        <a:spcAft>
                          <a:spcPts val="0"/>
                        </a:spcAft>
                        <a:buNone/>
                      </a:pPr>
                      <a:r>
                        <a:rPr lang="en"/>
                        <a:t>100% data</a:t>
                      </a:r>
                      <a:endParaRPr/>
                    </a:p>
                  </a:txBody>
                  <a:tcPr marT="91425" marB="91425" marR="91425" marL="91425"/>
                </a:tc>
                <a:tc>
                  <a:txBody>
                    <a:bodyPr/>
                    <a:lstStyle/>
                    <a:p>
                      <a:pPr indent="0" lvl="0" marL="0" rtl="0" algn="ctr">
                        <a:spcBef>
                          <a:spcPts val="0"/>
                        </a:spcBef>
                        <a:spcAft>
                          <a:spcPts val="0"/>
                        </a:spcAft>
                        <a:buNone/>
                      </a:pPr>
                      <a:r>
                        <a:rPr lang="en"/>
                        <a:t>80% data</a:t>
                      </a:r>
                      <a:endParaRPr/>
                    </a:p>
                  </a:txBody>
                  <a:tcPr marT="91425" marB="91425" marR="91425" marL="91425"/>
                </a:tc>
                <a:tc>
                  <a:txBody>
                    <a:bodyPr/>
                    <a:lstStyle/>
                    <a:p>
                      <a:pPr indent="0" lvl="0" marL="0" rtl="0" algn="ctr">
                        <a:spcBef>
                          <a:spcPts val="0"/>
                        </a:spcBef>
                        <a:spcAft>
                          <a:spcPts val="0"/>
                        </a:spcAft>
                        <a:buNone/>
                      </a:pPr>
                      <a:r>
                        <a:rPr lang="en"/>
                        <a:t>20% data</a:t>
                      </a:r>
                      <a:endParaRPr/>
                    </a:p>
                  </a:txBody>
                  <a:tcPr marT="91425" marB="91425" marR="91425" marL="91425"/>
                </a:tc>
              </a:tr>
            </a:tbl>
          </a:graphicData>
        </a:graphic>
      </p:graphicFrame>
      <p:sp>
        <p:nvSpPr>
          <p:cNvPr id="302" name="Google Shape;302;p35"/>
          <p:cNvSpPr txBox="1"/>
          <p:nvPr/>
        </p:nvSpPr>
        <p:spPr>
          <a:xfrm>
            <a:off x="5200925" y="4012425"/>
            <a:ext cx="287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Data Splitting</a:t>
            </a:r>
            <a:endParaRPr>
              <a:latin typeface="Open Sans"/>
              <a:ea typeface="Open Sans"/>
              <a:cs typeface="Open Sans"/>
              <a:sym typeface="Open Sans"/>
            </a:endParaRPr>
          </a:p>
        </p:txBody>
      </p:sp>
      <p:sp>
        <p:nvSpPr>
          <p:cNvPr id="303" name="Google Shape;303;p35"/>
          <p:cNvSpPr txBox="1"/>
          <p:nvPr/>
        </p:nvSpPr>
        <p:spPr>
          <a:xfrm>
            <a:off x="4521775" y="1046175"/>
            <a:ext cx="39750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Merriweather"/>
                <a:ea typeface="Merriweather"/>
                <a:cs typeface="Merriweather"/>
                <a:sym typeface="Merriweather"/>
              </a:rPr>
              <a:t>I divided the final data for training and testing in an 8:2 ratio. 80% of the data for training, while 20%  were set aside for testing.</a:t>
            </a:r>
            <a:endParaRPr>
              <a:latin typeface="Merriweather"/>
              <a:ea typeface="Merriweather"/>
              <a:cs typeface="Merriweather"/>
              <a:sym typeface="Merriweather"/>
            </a:endParaRPr>
          </a:p>
        </p:txBody>
      </p:sp>
      <p:sp>
        <p:nvSpPr>
          <p:cNvPr id="304" name="Google Shape;304;p35"/>
          <p:cNvSpPr/>
          <p:nvPr/>
        </p:nvSpPr>
        <p:spPr>
          <a:xfrm>
            <a:off x="147325" y="4412625"/>
            <a:ext cx="1088700" cy="730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03</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p:nvPr/>
        </p:nvSpPr>
        <p:spPr>
          <a:xfrm>
            <a:off x="2023400" y="731850"/>
            <a:ext cx="5039700" cy="3679800"/>
          </a:xfrm>
          <a:prstGeom prst="roundRect">
            <a:avLst>
              <a:gd fmla="val 1252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txBox="1"/>
          <p:nvPr>
            <p:ph type="title"/>
          </p:nvPr>
        </p:nvSpPr>
        <p:spPr>
          <a:xfrm>
            <a:off x="2384475" y="2666325"/>
            <a:ext cx="4404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a:p>
            <a:pPr indent="0" lvl="0" marL="0" rtl="0" algn="ctr">
              <a:spcBef>
                <a:spcPts val="0"/>
              </a:spcBef>
              <a:spcAft>
                <a:spcPts val="0"/>
              </a:spcAft>
              <a:buNone/>
            </a:pPr>
            <a:r>
              <a:t/>
            </a:r>
            <a:endParaRPr/>
          </a:p>
        </p:txBody>
      </p:sp>
      <p:sp>
        <p:nvSpPr>
          <p:cNvPr id="311" name="Google Shape;311;p36"/>
          <p:cNvSpPr txBox="1"/>
          <p:nvPr>
            <p:ph idx="2" type="title"/>
          </p:nvPr>
        </p:nvSpPr>
        <p:spPr>
          <a:xfrm>
            <a:off x="1864200" y="1115929"/>
            <a:ext cx="5415600" cy="155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idx="2"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Methodology</a:t>
            </a:r>
            <a:endParaRPr/>
          </a:p>
        </p:txBody>
      </p:sp>
      <p:sp>
        <p:nvSpPr>
          <p:cNvPr id="317" name="Google Shape;317;p37"/>
          <p:cNvSpPr/>
          <p:nvPr/>
        </p:nvSpPr>
        <p:spPr>
          <a:xfrm>
            <a:off x="1755600" y="15275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
          <p:cNvSpPr/>
          <p:nvPr/>
        </p:nvSpPr>
        <p:spPr>
          <a:xfrm>
            <a:off x="1755600" y="36512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p:nvPr/>
        </p:nvCxnSpPr>
        <p:spPr>
          <a:xfrm rot="10800000">
            <a:off x="-26400" y="1873200"/>
            <a:ext cx="1782000" cy="0"/>
          </a:xfrm>
          <a:prstGeom prst="straightConnector1">
            <a:avLst/>
          </a:prstGeom>
          <a:noFill/>
          <a:ln cap="flat" cmpd="sng" w="19050">
            <a:solidFill>
              <a:schemeClr val="accent1"/>
            </a:solidFill>
            <a:prstDash val="solid"/>
            <a:round/>
            <a:headEnd len="med" w="med" type="none"/>
            <a:tailEnd len="med" w="med" type="none"/>
          </a:ln>
        </p:spPr>
      </p:cxnSp>
      <p:cxnSp>
        <p:nvCxnSpPr>
          <p:cNvPr id="320" name="Google Shape;320;p37"/>
          <p:cNvCxnSpPr/>
          <p:nvPr/>
        </p:nvCxnSpPr>
        <p:spPr>
          <a:xfrm rot="10800000">
            <a:off x="-79800" y="3996900"/>
            <a:ext cx="1835400" cy="0"/>
          </a:xfrm>
          <a:prstGeom prst="straightConnector1">
            <a:avLst/>
          </a:prstGeom>
          <a:noFill/>
          <a:ln cap="flat" cmpd="sng" w="19050">
            <a:solidFill>
              <a:schemeClr val="accent1"/>
            </a:solidFill>
            <a:prstDash val="solid"/>
            <a:round/>
            <a:headEnd len="med" w="med" type="none"/>
            <a:tailEnd len="med" w="med" type="none"/>
          </a:ln>
        </p:spPr>
      </p:cxnSp>
      <p:grpSp>
        <p:nvGrpSpPr>
          <p:cNvPr id="321" name="Google Shape;321;p37"/>
          <p:cNvGrpSpPr/>
          <p:nvPr/>
        </p:nvGrpSpPr>
        <p:grpSpPr>
          <a:xfrm>
            <a:off x="1864490" y="1679271"/>
            <a:ext cx="473427" cy="387847"/>
            <a:chOff x="4685375" y="5060050"/>
            <a:chExt cx="496775" cy="406975"/>
          </a:xfrm>
        </p:grpSpPr>
        <p:sp>
          <p:nvSpPr>
            <p:cNvPr id="322" name="Google Shape;322;p37"/>
            <p:cNvSpPr/>
            <p:nvPr/>
          </p:nvSpPr>
          <p:spPr>
            <a:xfrm>
              <a:off x="4979025" y="5292900"/>
              <a:ext cx="22675" cy="19475"/>
            </a:xfrm>
            <a:custGeom>
              <a:rect b="b" l="l" r="r" t="t"/>
              <a:pathLst>
                <a:path extrusionOk="0" h="779" w="907">
                  <a:moveTo>
                    <a:pt x="519" y="1"/>
                  </a:moveTo>
                  <a:cubicBezTo>
                    <a:pt x="173" y="1"/>
                    <a:pt x="0" y="420"/>
                    <a:pt x="244" y="664"/>
                  </a:cubicBezTo>
                  <a:cubicBezTo>
                    <a:pt x="323" y="743"/>
                    <a:pt x="420" y="778"/>
                    <a:pt x="516" y="778"/>
                  </a:cubicBezTo>
                  <a:cubicBezTo>
                    <a:pt x="715" y="778"/>
                    <a:pt x="906" y="623"/>
                    <a:pt x="906" y="390"/>
                  </a:cubicBezTo>
                  <a:cubicBezTo>
                    <a:pt x="906" y="175"/>
                    <a:pt x="733" y="2"/>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4862550" y="5292900"/>
              <a:ext cx="22725" cy="19475"/>
            </a:xfrm>
            <a:custGeom>
              <a:rect b="b" l="l" r="r" t="t"/>
              <a:pathLst>
                <a:path extrusionOk="0" h="779" w="909">
                  <a:moveTo>
                    <a:pt x="521" y="1"/>
                  </a:moveTo>
                  <a:cubicBezTo>
                    <a:pt x="174" y="1"/>
                    <a:pt x="1" y="420"/>
                    <a:pt x="246" y="664"/>
                  </a:cubicBezTo>
                  <a:cubicBezTo>
                    <a:pt x="325" y="743"/>
                    <a:pt x="422" y="778"/>
                    <a:pt x="518" y="778"/>
                  </a:cubicBezTo>
                  <a:cubicBezTo>
                    <a:pt x="717" y="778"/>
                    <a:pt x="908" y="623"/>
                    <a:pt x="908" y="390"/>
                  </a:cubicBezTo>
                  <a:cubicBezTo>
                    <a:pt x="908" y="175"/>
                    <a:pt x="735"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4685375" y="5060050"/>
              <a:ext cx="496775" cy="406975"/>
            </a:xfrm>
            <a:custGeom>
              <a:rect b="b" l="l" r="r" t="t"/>
              <a:pathLst>
                <a:path extrusionOk="0" h="16279" w="19871">
                  <a:moveTo>
                    <a:pt x="10712" y="777"/>
                  </a:moveTo>
                  <a:lnTo>
                    <a:pt x="10712" y="2927"/>
                  </a:lnTo>
                  <a:cubicBezTo>
                    <a:pt x="10712" y="3760"/>
                    <a:pt x="11469" y="4658"/>
                    <a:pt x="12692" y="4658"/>
                  </a:cubicBezTo>
                  <a:cubicBezTo>
                    <a:pt x="12694" y="4658"/>
                    <a:pt x="12697" y="4658"/>
                    <a:pt x="12699" y="4658"/>
                  </a:cubicBezTo>
                  <a:cubicBezTo>
                    <a:pt x="13186" y="4658"/>
                    <a:pt x="13664" y="4788"/>
                    <a:pt x="14085" y="5036"/>
                  </a:cubicBezTo>
                  <a:cubicBezTo>
                    <a:pt x="17129" y="6846"/>
                    <a:pt x="19096" y="10354"/>
                    <a:pt x="19096" y="13973"/>
                  </a:cubicBezTo>
                  <a:cubicBezTo>
                    <a:pt x="19096" y="14362"/>
                    <a:pt x="19076" y="14752"/>
                    <a:pt x="19037" y="15138"/>
                  </a:cubicBezTo>
                  <a:cubicBezTo>
                    <a:pt x="19018" y="15345"/>
                    <a:pt x="18844" y="15502"/>
                    <a:pt x="18639" y="15502"/>
                  </a:cubicBezTo>
                  <a:cubicBezTo>
                    <a:pt x="18631" y="15502"/>
                    <a:pt x="18622" y="15502"/>
                    <a:pt x="18614" y="15502"/>
                  </a:cubicBezTo>
                  <a:cubicBezTo>
                    <a:pt x="13418" y="15244"/>
                    <a:pt x="11101" y="12976"/>
                    <a:pt x="11101" y="8151"/>
                  </a:cubicBezTo>
                  <a:cubicBezTo>
                    <a:pt x="11101" y="7508"/>
                    <a:pt x="11192" y="6868"/>
                    <a:pt x="11374" y="6251"/>
                  </a:cubicBezTo>
                  <a:cubicBezTo>
                    <a:pt x="11421" y="6086"/>
                    <a:pt x="11357" y="5911"/>
                    <a:pt x="11214" y="5817"/>
                  </a:cubicBezTo>
                  <a:cubicBezTo>
                    <a:pt x="10826" y="5562"/>
                    <a:pt x="10381" y="5434"/>
                    <a:pt x="9936" y="5434"/>
                  </a:cubicBezTo>
                  <a:cubicBezTo>
                    <a:pt x="9491" y="5434"/>
                    <a:pt x="9046" y="5562"/>
                    <a:pt x="8657" y="5817"/>
                  </a:cubicBezTo>
                  <a:cubicBezTo>
                    <a:pt x="8515" y="5911"/>
                    <a:pt x="8450" y="6086"/>
                    <a:pt x="8499" y="6251"/>
                  </a:cubicBezTo>
                  <a:cubicBezTo>
                    <a:pt x="8680" y="6868"/>
                    <a:pt x="8772" y="7508"/>
                    <a:pt x="8772" y="8151"/>
                  </a:cubicBezTo>
                  <a:cubicBezTo>
                    <a:pt x="8772" y="12976"/>
                    <a:pt x="6455" y="15243"/>
                    <a:pt x="1257" y="15502"/>
                  </a:cubicBezTo>
                  <a:cubicBezTo>
                    <a:pt x="1249" y="15502"/>
                    <a:pt x="1241" y="15502"/>
                    <a:pt x="1233" y="15502"/>
                  </a:cubicBezTo>
                  <a:cubicBezTo>
                    <a:pt x="1028" y="15502"/>
                    <a:pt x="855" y="15345"/>
                    <a:pt x="836" y="15138"/>
                  </a:cubicBezTo>
                  <a:cubicBezTo>
                    <a:pt x="796" y="14751"/>
                    <a:pt x="777" y="14362"/>
                    <a:pt x="777" y="13973"/>
                  </a:cubicBezTo>
                  <a:cubicBezTo>
                    <a:pt x="777" y="10354"/>
                    <a:pt x="2744" y="6846"/>
                    <a:pt x="5788" y="5036"/>
                  </a:cubicBezTo>
                  <a:cubicBezTo>
                    <a:pt x="6316" y="4722"/>
                    <a:pt x="6776" y="4658"/>
                    <a:pt x="7347" y="4658"/>
                  </a:cubicBezTo>
                  <a:cubicBezTo>
                    <a:pt x="8086" y="4658"/>
                    <a:pt x="9159" y="3984"/>
                    <a:pt x="9159" y="2926"/>
                  </a:cubicBezTo>
                  <a:lnTo>
                    <a:pt x="9159" y="777"/>
                  </a:lnTo>
                  <a:close/>
                  <a:moveTo>
                    <a:pt x="8772" y="1"/>
                  </a:moveTo>
                  <a:cubicBezTo>
                    <a:pt x="8558" y="1"/>
                    <a:pt x="8384" y="174"/>
                    <a:pt x="8384" y="388"/>
                  </a:cubicBezTo>
                  <a:lnTo>
                    <a:pt x="8384" y="2927"/>
                  </a:lnTo>
                  <a:cubicBezTo>
                    <a:pt x="8384" y="3509"/>
                    <a:pt x="7703" y="3881"/>
                    <a:pt x="7347" y="3881"/>
                  </a:cubicBezTo>
                  <a:cubicBezTo>
                    <a:pt x="6757" y="3881"/>
                    <a:pt x="6110" y="3940"/>
                    <a:pt x="5391" y="4369"/>
                  </a:cubicBezTo>
                  <a:cubicBezTo>
                    <a:pt x="3833" y="5296"/>
                    <a:pt x="2503" y="6652"/>
                    <a:pt x="1546" y="8293"/>
                  </a:cubicBezTo>
                  <a:cubicBezTo>
                    <a:pt x="535" y="10025"/>
                    <a:pt x="1" y="11989"/>
                    <a:pt x="1" y="13973"/>
                  </a:cubicBezTo>
                  <a:cubicBezTo>
                    <a:pt x="1" y="14388"/>
                    <a:pt x="21" y="14803"/>
                    <a:pt x="63" y="15216"/>
                  </a:cubicBezTo>
                  <a:cubicBezTo>
                    <a:pt x="125" y="15822"/>
                    <a:pt x="635" y="16278"/>
                    <a:pt x="1237" y="16278"/>
                  </a:cubicBezTo>
                  <a:cubicBezTo>
                    <a:pt x="1257" y="16278"/>
                    <a:pt x="1277" y="16278"/>
                    <a:pt x="1297" y="16277"/>
                  </a:cubicBezTo>
                  <a:cubicBezTo>
                    <a:pt x="3850" y="16149"/>
                    <a:pt x="5741" y="15563"/>
                    <a:pt x="7075" y="14482"/>
                  </a:cubicBezTo>
                  <a:cubicBezTo>
                    <a:pt x="7871" y="13837"/>
                    <a:pt x="8483" y="13000"/>
                    <a:pt x="8892" y="11998"/>
                  </a:cubicBezTo>
                  <a:cubicBezTo>
                    <a:pt x="9327" y="10929"/>
                    <a:pt x="9548" y="9635"/>
                    <a:pt x="9548" y="8151"/>
                  </a:cubicBezTo>
                  <a:cubicBezTo>
                    <a:pt x="9548" y="7539"/>
                    <a:pt x="9474" y="6929"/>
                    <a:pt x="9325" y="6336"/>
                  </a:cubicBezTo>
                  <a:cubicBezTo>
                    <a:pt x="9520" y="6252"/>
                    <a:pt x="9728" y="6210"/>
                    <a:pt x="9936" y="6210"/>
                  </a:cubicBezTo>
                  <a:cubicBezTo>
                    <a:pt x="10143" y="6210"/>
                    <a:pt x="10351" y="6252"/>
                    <a:pt x="10546" y="6336"/>
                  </a:cubicBezTo>
                  <a:cubicBezTo>
                    <a:pt x="10398" y="6929"/>
                    <a:pt x="10323" y="7539"/>
                    <a:pt x="10325" y="8151"/>
                  </a:cubicBezTo>
                  <a:cubicBezTo>
                    <a:pt x="10325" y="9636"/>
                    <a:pt x="10545" y="10930"/>
                    <a:pt x="10981" y="11998"/>
                  </a:cubicBezTo>
                  <a:cubicBezTo>
                    <a:pt x="11390" y="13000"/>
                    <a:pt x="12001" y="13837"/>
                    <a:pt x="12798" y="14482"/>
                  </a:cubicBezTo>
                  <a:cubicBezTo>
                    <a:pt x="14132" y="15563"/>
                    <a:pt x="16023" y="16149"/>
                    <a:pt x="18576" y="16277"/>
                  </a:cubicBezTo>
                  <a:cubicBezTo>
                    <a:pt x="18595" y="16277"/>
                    <a:pt x="18615" y="16278"/>
                    <a:pt x="18635" y="16278"/>
                  </a:cubicBezTo>
                  <a:cubicBezTo>
                    <a:pt x="19240" y="16278"/>
                    <a:pt x="19747" y="15819"/>
                    <a:pt x="19808" y="15218"/>
                  </a:cubicBezTo>
                  <a:cubicBezTo>
                    <a:pt x="19850" y="14803"/>
                    <a:pt x="19871" y="14388"/>
                    <a:pt x="19871" y="13973"/>
                  </a:cubicBezTo>
                  <a:cubicBezTo>
                    <a:pt x="19871" y="11989"/>
                    <a:pt x="19336" y="10025"/>
                    <a:pt x="18327" y="8293"/>
                  </a:cubicBezTo>
                  <a:cubicBezTo>
                    <a:pt x="17370" y="6652"/>
                    <a:pt x="16040" y="5296"/>
                    <a:pt x="14481" y="4369"/>
                  </a:cubicBezTo>
                  <a:cubicBezTo>
                    <a:pt x="13941" y="4050"/>
                    <a:pt x="13326" y="3881"/>
                    <a:pt x="12699" y="3881"/>
                  </a:cubicBezTo>
                  <a:cubicBezTo>
                    <a:pt x="12697" y="3881"/>
                    <a:pt x="12694" y="3881"/>
                    <a:pt x="12692" y="3881"/>
                  </a:cubicBezTo>
                  <a:cubicBezTo>
                    <a:pt x="11972" y="3881"/>
                    <a:pt x="11488" y="3388"/>
                    <a:pt x="11488" y="2927"/>
                  </a:cubicBezTo>
                  <a:lnTo>
                    <a:pt x="11488" y="388"/>
                  </a:lnTo>
                  <a:cubicBezTo>
                    <a:pt x="11488" y="174"/>
                    <a:pt x="11314" y="1"/>
                    <a:pt x="11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4810325" y="5330225"/>
              <a:ext cx="65450" cy="73675"/>
            </a:xfrm>
            <a:custGeom>
              <a:rect b="b" l="l" r="r" t="t"/>
              <a:pathLst>
                <a:path extrusionOk="0" h="2947" w="2618">
                  <a:moveTo>
                    <a:pt x="2179" y="0"/>
                  </a:moveTo>
                  <a:cubicBezTo>
                    <a:pt x="2020" y="0"/>
                    <a:pt x="1871" y="99"/>
                    <a:pt x="1814" y="257"/>
                  </a:cubicBezTo>
                  <a:cubicBezTo>
                    <a:pt x="1501" y="1128"/>
                    <a:pt x="991" y="1770"/>
                    <a:pt x="253" y="2221"/>
                  </a:cubicBezTo>
                  <a:cubicBezTo>
                    <a:pt x="63" y="2329"/>
                    <a:pt x="0" y="2574"/>
                    <a:pt x="115" y="2760"/>
                  </a:cubicBezTo>
                  <a:cubicBezTo>
                    <a:pt x="188" y="2881"/>
                    <a:pt x="315" y="2947"/>
                    <a:pt x="446" y="2947"/>
                  </a:cubicBezTo>
                  <a:cubicBezTo>
                    <a:pt x="519" y="2947"/>
                    <a:pt x="593" y="2926"/>
                    <a:pt x="659" y="2883"/>
                  </a:cubicBezTo>
                  <a:cubicBezTo>
                    <a:pt x="1552" y="2337"/>
                    <a:pt x="2169" y="1563"/>
                    <a:pt x="2545" y="519"/>
                  </a:cubicBezTo>
                  <a:cubicBezTo>
                    <a:pt x="2617" y="318"/>
                    <a:pt x="2512" y="95"/>
                    <a:pt x="2310" y="23"/>
                  </a:cubicBezTo>
                  <a:cubicBezTo>
                    <a:pt x="2267" y="8"/>
                    <a:pt x="2223" y="0"/>
                    <a:pt x="2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4991725" y="5330100"/>
              <a:ext cx="64950" cy="73500"/>
            </a:xfrm>
            <a:custGeom>
              <a:rect b="b" l="l" r="r" t="t"/>
              <a:pathLst>
                <a:path extrusionOk="0" h="2940" w="2598">
                  <a:moveTo>
                    <a:pt x="440" y="0"/>
                  </a:moveTo>
                  <a:cubicBezTo>
                    <a:pt x="396" y="0"/>
                    <a:pt x="352" y="8"/>
                    <a:pt x="308" y="23"/>
                  </a:cubicBezTo>
                  <a:cubicBezTo>
                    <a:pt x="105" y="96"/>
                    <a:pt x="0" y="322"/>
                    <a:pt x="77" y="524"/>
                  </a:cubicBezTo>
                  <a:cubicBezTo>
                    <a:pt x="451" y="1568"/>
                    <a:pt x="1069" y="2342"/>
                    <a:pt x="1963" y="2888"/>
                  </a:cubicBezTo>
                  <a:cubicBezTo>
                    <a:pt x="2024" y="2923"/>
                    <a:pt x="2091" y="2940"/>
                    <a:pt x="2156" y="2940"/>
                  </a:cubicBezTo>
                  <a:cubicBezTo>
                    <a:pt x="2287" y="2940"/>
                    <a:pt x="2414" y="2874"/>
                    <a:pt x="2488" y="2754"/>
                  </a:cubicBezTo>
                  <a:cubicBezTo>
                    <a:pt x="2598" y="2575"/>
                    <a:pt x="2545" y="2340"/>
                    <a:pt x="2368" y="2226"/>
                  </a:cubicBezTo>
                  <a:cubicBezTo>
                    <a:pt x="1631" y="1775"/>
                    <a:pt x="1119" y="1133"/>
                    <a:pt x="806" y="263"/>
                  </a:cubicBezTo>
                  <a:cubicBezTo>
                    <a:pt x="752" y="101"/>
                    <a:pt x="601"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37"/>
          <p:cNvGrpSpPr/>
          <p:nvPr/>
        </p:nvGrpSpPr>
        <p:grpSpPr>
          <a:xfrm>
            <a:off x="1863387" y="3830439"/>
            <a:ext cx="475666" cy="332907"/>
            <a:chOff x="1736575" y="5934400"/>
            <a:chExt cx="499125" cy="349325"/>
          </a:xfrm>
        </p:grpSpPr>
        <p:sp>
          <p:nvSpPr>
            <p:cNvPr id="328" name="Google Shape;328;p37"/>
            <p:cNvSpPr/>
            <p:nvPr/>
          </p:nvSpPr>
          <p:spPr>
            <a:xfrm>
              <a:off x="1918150" y="6109025"/>
              <a:ext cx="20400" cy="19475"/>
            </a:xfrm>
            <a:custGeom>
              <a:rect b="b" l="l" r="r" t="t"/>
              <a:pathLst>
                <a:path extrusionOk="0" h="779" w="816">
                  <a:moveTo>
                    <a:pt x="392" y="1"/>
                  </a:moveTo>
                  <a:cubicBezTo>
                    <a:pt x="192" y="1"/>
                    <a:pt x="0" y="156"/>
                    <a:pt x="0" y="389"/>
                  </a:cubicBezTo>
                  <a:cubicBezTo>
                    <a:pt x="0" y="623"/>
                    <a:pt x="192" y="778"/>
                    <a:pt x="392" y="778"/>
                  </a:cubicBezTo>
                  <a:cubicBezTo>
                    <a:pt x="487" y="778"/>
                    <a:pt x="584" y="743"/>
                    <a:pt x="663" y="664"/>
                  </a:cubicBezTo>
                  <a:cubicBezTo>
                    <a:pt x="815" y="512"/>
                    <a:pt x="815" y="267"/>
                    <a:pt x="663" y="115"/>
                  </a:cubicBezTo>
                  <a:cubicBezTo>
                    <a:pt x="584" y="36"/>
                    <a:pt x="487"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1954675" y="6128475"/>
              <a:ext cx="60500" cy="58225"/>
            </a:xfrm>
            <a:custGeom>
              <a:rect b="b" l="l" r="r" t="t"/>
              <a:pathLst>
                <a:path extrusionOk="0" h="2329" w="2420">
                  <a:moveTo>
                    <a:pt x="1253" y="775"/>
                  </a:moveTo>
                  <a:cubicBezTo>
                    <a:pt x="1453" y="775"/>
                    <a:pt x="1645" y="930"/>
                    <a:pt x="1645" y="1164"/>
                  </a:cubicBezTo>
                  <a:cubicBezTo>
                    <a:pt x="1643" y="1378"/>
                    <a:pt x="1470" y="1552"/>
                    <a:pt x="1256" y="1553"/>
                  </a:cubicBezTo>
                  <a:cubicBezTo>
                    <a:pt x="910" y="1553"/>
                    <a:pt x="737" y="1134"/>
                    <a:pt x="981" y="890"/>
                  </a:cubicBezTo>
                  <a:cubicBezTo>
                    <a:pt x="1060" y="811"/>
                    <a:pt x="1158" y="775"/>
                    <a:pt x="1253" y="775"/>
                  </a:cubicBezTo>
                  <a:close/>
                  <a:moveTo>
                    <a:pt x="1256" y="0"/>
                  </a:moveTo>
                  <a:cubicBezTo>
                    <a:pt x="785" y="0"/>
                    <a:pt x="360" y="284"/>
                    <a:pt x="180" y="719"/>
                  </a:cubicBezTo>
                  <a:cubicBezTo>
                    <a:pt x="0" y="1154"/>
                    <a:pt x="99" y="1655"/>
                    <a:pt x="433" y="1987"/>
                  </a:cubicBezTo>
                  <a:cubicBezTo>
                    <a:pt x="656" y="2210"/>
                    <a:pt x="953" y="2329"/>
                    <a:pt x="1256" y="2329"/>
                  </a:cubicBezTo>
                  <a:cubicBezTo>
                    <a:pt x="1406" y="2329"/>
                    <a:pt x="1557" y="2300"/>
                    <a:pt x="1701" y="2240"/>
                  </a:cubicBezTo>
                  <a:cubicBezTo>
                    <a:pt x="2137" y="2060"/>
                    <a:pt x="2420" y="1636"/>
                    <a:pt x="2420" y="1164"/>
                  </a:cubicBezTo>
                  <a:cubicBezTo>
                    <a:pt x="2420" y="521"/>
                    <a:pt x="1899" y="0"/>
                    <a:pt x="1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1908450" y="6079925"/>
              <a:ext cx="155275" cy="155275"/>
            </a:xfrm>
            <a:custGeom>
              <a:rect b="b" l="l" r="r" t="t"/>
              <a:pathLst>
                <a:path extrusionOk="0" h="6211" w="6211">
                  <a:moveTo>
                    <a:pt x="3105" y="1"/>
                  </a:moveTo>
                  <a:lnTo>
                    <a:pt x="3105" y="2"/>
                  </a:lnTo>
                  <a:cubicBezTo>
                    <a:pt x="3102" y="2"/>
                    <a:pt x="3099" y="2"/>
                    <a:pt x="3096" y="2"/>
                  </a:cubicBezTo>
                  <a:cubicBezTo>
                    <a:pt x="2669" y="2"/>
                    <a:pt x="2249" y="91"/>
                    <a:pt x="1858" y="262"/>
                  </a:cubicBezTo>
                  <a:cubicBezTo>
                    <a:pt x="1658" y="346"/>
                    <a:pt x="1565" y="577"/>
                    <a:pt x="1652" y="777"/>
                  </a:cubicBezTo>
                  <a:cubicBezTo>
                    <a:pt x="1716" y="923"/>
                    <a:pt x="1859" y="1009"/>
                    <a:pt x="2009" y="1009"/>
                  </a:cubicBezTo>
                  <a:cubicBezTo>
                    <a:pt x="2063" y="1009"/>
                    <a:pt x="2118" y="997"/>
                    <a:pt x="2171" y="973"/>
                  </a:cubicBezTo>
                  <a:cubicBezTo>
                    <a:pt x="2464" y="843"/>
                    <a:pt x="2783" y="777"/>
                    <a:pt x="3105" y="777"/>
                  </a:cubicBezTo>
                  <a:cubicBezTo>
                    <a:pt x="4389" y="777"/>
                    <a:pt x="5434" y="1822"/>
                    <a:pt x="5434" y="3106"/>
                  </a:cubicBezTo>
                  <a:cubicBezTo>
                    <a:pt x="5434" y="4390"/>
                    <a:pt x="4389" y="5435"/>
                    <a:pt x="3105" y="5435"/>
                  </a:cubicBezTo>
                  <a:cubicBezTo>
                    <a:pt x="1821" y="5435"/>
                    <a:pt x="776" y="4390"/>
                    <a:pt x="776" y="3106"/>
                  </a:cubicBezTo>
                  <a:lnTo>
                    <a:pt x="776" y="3066"/>
                  </a:lnTo>
                  <a:cubicBezTo>
                    <a:pt x="782" y="2852"/>
                    <a:pt x="612" y="2674"/>
                    <a:pt x="398" y="2669"/>
                  </a:cubicBezTo>
                  <a:cubicBezTo>
                    <a:pt x="395" y="2669"/>
                    <a:pt x="392" y="2669"/>
                    <a:pt x="389" y="2669"/>
                  </a:cubicBezTo>
                  <a:cubicBezTo>
                    <a:pt x="179" y="2669"/>
                    <a:pt x="5" y="2837"/>
                    <a:pt x="1" y="3048"/>
                  </a:cubicBezTo>
                  <a:lnTo>
                    <a:pt x="1" y="3106"/>
                  </a:lnTo>
                  <a:cubicBezTo>
                    <a:pt x="1" y="4818"/>
                    <a:pt x="1393" y="6210"/>
                    <a:pt x="3105" y="6210"/>
                  </a:cubicBezTo>
                  <a:cubicBezTo>
                    <a:pt x="4818" y="6210"/>
                    <a:pt x="6210" y="4818"/>
                    <a:pt x="6210" y="3106"/>
                  </a:cubicBezTo>
                  <a:cubicBezTo>
                    <a:pt x="6210" y="1393"/>
                    <a:pt x="4818" y="1"/>
                    <a:pt x="3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1976250" y="5934400"/>
              <a:ext cx="19650" cy="77850"/>
            </a:xfrm>
            <a:custGeom>
              <a:rect b="b" l="l" r="r" t="t"/>
              <a:pathLst>
                <a:path extrusionOk="0" h="3114" w="786">
                  <a:moveTo>
                    <a:pt x="393" y="1"/>
                  </a:moveTo>
                  <a:cubicBezTo>
                    <a:pt x="179" y="1"/>
                    <a:pt x="5" y="174"/>
                    <a:pt x="5" y="389"/>
                  </a:cubicBezTo>
                  <a:lnTo>
                    <a:pt x="5" y="2717"/>
                  </a:lnTo>
                  <a:cubicBezTo>
                    <a:pt x="0" y="2935"/>
                    <a:pt x="175" y="3113"/>
                    <a:pt x="393" y="3113"/>
                  </a:cubicBezTo>
                  <a:cubicBezTo>
                    <a:pt x="611" y="3113"/>
                    <a:pt x="785" y="2935"/>
                    <a:pt x="782" y="2717"/>
                  </a:cubicBezTo>
                  <a:lnTo>
                    <a:pt x="782" y="389"/>
                  </a:lnTo>
                  <a:cubicBezTo>
                    <a:pt x="780" y="175"/>
                    <a:pt x="607" y="2"/>
                    <a:pt x="393" y="2"/>
                  </a:cubicBezTo>
                  <a:lnTo>
                    <a:pt x="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1819000" y="5962350"/>
              <a:ext cx="62475" cy="60600"/>
            </a:xfrm>
            <a:custGeom>
              <a:rect b="b" l="l" r="r" t="t"/>
              <a:pathLst>
                <a:path extrusionOk="0" h="2424" w="2499">
                  <a:moveTo>
                    <a:pt x="426" y="0"/>
                  </a:moveTo>
                  <a:cubicBezTo>
                    <a:pt x="327" y="0"/>
                    <a:pt x="228" y="38"/>
                    <a:pt x="152" y="114"/>
                  </a:cubicBezTo>
                  <a:cubicBezTo>
                    <a:pt x="1" y="266"/>
                    <a:pt x="0" y="511"/>
                    <a:pt x="152" y="663"/>
                  </a:cubicBezTo>
                  <a:lnTo>
                    <a:pt x="1798" y="2310"/>
                  </a:lnTo>
                  <a:cubicBezTo>
                    <a:pt x="1874" y="2385"/>
                    <a:pt x="1973" y="2423"/>
                    <a:pt x="2073" y="2423"/>
                  </a:cubicBezTo>
                  <a:cubicBezTo>
                    <a:pt x="2172" y="2423"/>
                    <a:pt x="2271" y="2385"/>
                    <a:pt x="2347" y="2310"/>
                  </a:cubicBezTo>
                  <a:cubicBezTo>
                    <a:pt x="2499" y="2158"/>
                    <a:pt x="2499" y="1912"/>
                    <a:pt x="2347" y="1761"/>
                  </a:cubicBezTo>
                  <a:lnTo>
                    <a:pt x="701" y="114"/>
                  </a:lnTo>
                  <a:cubicBezTo>
                    <a:pt x="625" y="38"/>
                    <a:pt x="525"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p:nvPr/>
          </p:nvSpPr>
          <p:spPr>
            <a:xfrm>
              <a:off x="2090600" y="5962350"/>
              <a:ext cx="62575" cy="60650"/>
            </a:xfrm>
            <a:custGeom>
              <a:rect b="b" l="l" r="r" t="t"/>
              <a:pathLst>
                <a:path extrusionOk="0" h="2426" w="2503">
                  <a:moveTo>
                    <a:pt x="2077" y="0"/>
                  </a:moveTo>
                  <a:cubicBezTo>
                    <a:pt x="1977" y="0"/>
                    <a:pt x="1878" y="38"/>
                    <a:pt x="1802" y="114"/>
                  </a:cubicBezTo>
                  <a:lnTo>
                    <a:pt x="156" y="1761"/>
                  </a:lnTo>
                  <a:cubicBezTo>
                    <a:pt x="2" y="1911"/>
                    <a:pt x="0" y="2159"/>
                    <a:pt x="153" y="2312"/>
                  </a:cubicBezTo>
                  <a:cubicBezTo>
                    <a:pt x="229" y="2388"/>
                    <a:pt x="328" y="2426"/>
                    <a:pt x="427" y="2426"/>
                  </a:cubicBezTo>
                  <a:cubicBezTo>
                    <a:pt x="528" y="2426"/>
                    <a:pt x="628" y="2387"/>
                    <a:pt x="705" y="2310"/>
                  </a:cubicBezTo>
                  <a:lnTo>
                    <a:pt x="2351" y="663"/>
                  </a:lnTo>
                  <a:cubicBezTo>
                    <a:pt x="2503" y="511"/>
                    <a:pt x="2503" y="266"/>
                    <a:pt x="2351" y="114"/>
                  </a:cubicBezTo>
                  <a:cubicBezTo>
                    <a:pt x="2275" y="38"/>
                    <a:pt x="2176" y="0"/>
                    <a:pt x="2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1736575" y="6031450"/>
              <a:ext cx="499125" cy="252275"/>
            </a:xfrm>
            <a:custGeom>
              <a:rect b="b" l="l" r="r" t="t"/>
              <a:pathLst>
                <a:path extrusionOk="0" h="10091" w="19965">
                  <a:moveTo>
                    <a:pt x="9980" y="776"/>
                  </a:moveTo>
                  <a:cubicBezTo>
                    <a:pt x="13851" y="776"/>
                    <a:pt x="17047" y="3420"/>
                    <a:pt x="18428" y="4774"/>
                  </a:cubicBezTo>
                  <a:cubicBezTo>
                    <a:pt x="16673" y="7542"/>
                    <a:pt x="13392" y="9315"/>
                    <a:pt x="9980" y="9315"/>
                  </a:cubicBezTo>
                  <a:cubicBezTo>
                    <a:pt x="6567" y="9315"/>
                    <a:pt x="3286" y="7542"/>
                    <a:pt x="1531" y="4774"/>
                  </a:cubicBezTo>
                  <a:cubicBezTo>
                    <a:pt x="2914" y="3420"/>
                    <a:pt x="6109" y="776"/>
                    <a:pt x="9980" y="776"/>
                  </a:cubicBezTo>
                  <a:close/>
                  <a:moveTo>
                    <a:pt x="9981" y="1"/>
                  </a:moveTo>
                  <a:cubicBezTo>
                    <a:pt x="6269" y="1"/>
                    <a:pt x="2607" y="2321"/>
                    <a:pt x="142" y="5111"/>
                  </a:cubicBezTo>
                  <a:cubicBezTo>
                    <a:pt x="0" y="5273"/>
                    <a:pt x="16" y="5518"/>
                    <a:pt x="177" y="5659"/>
                  </a:cubicBezTo>
                  <a:cubicBezTo>
                    <a:pt x="251" y="5724"/>
                    <a:pt x="343" y="5757"/>
                    <a:pt x="434" y="5757"/>
                  </a:cubicBezTo>
                  <a:cubicBezTo>
                    <a:pt x="541" y="5757"/>
                    <a:pt x="648" y="5712"/>
                    <a:pt x="725" y="5625"/>
                  </a:cubicBezTo>
                  <a:cubicBezTo>
                    <a:pt x="807" y="5533"/>
                    <a:pt x="892" y="5439"/>
                    <a:pt x="978" y="5346"/>
                  </a:cubicBezTo>
                  <a:cubicBezTo>
                    <a:pt x="2895" y="8244"/>
                    <a:pt x="6372" y="10091"/>
                    <a:pt x="9981" y="10091"/>
                  </a:cubicBezTo>
                  <a:cubicBezTo>
                    <a:pt x="13591" y="10091"/>
                    <a:pt x="17067" y="8243"/>
                    <a:pt x="18985" y="5346"/>
                  </a:cubicBezTo>
                  <a:cubicBezTo>
                    <a:pt x="19070" y="5439"/>
                    <a:pt x="19154" y="5533"/>
                    <a:pt x="19237" y="5625"/>
                  </a:cubicBezTo>
                  <a:cubicBezTo>
                    <a:pt x="19314" y="5714"/>
                    <a:pt x="19422" y="5760"/>
                    <a:pt x="19531" y="5760"/>
                  </a:cubicBezTo>
                  <a:cubicBezTo>
                    <a:pt x="19622" y="5760"/>
                    <a:pt x="19714" y="5728"/>
                    <a:pt x="19787" y="5663"/>
                  </a:cubicBezTo>
                  <a:cubicBezTo>
                    <a:pt x="19950" y="5519"/>
                    <a:pt x="19964" y="5273"/>
                    <a:pt x="19819" y="5111"/>
                  </a:cubicBezTo>
                  <a:lnTo>
                    <a:pt x="19820" y="5111"/>
                  </a:lnTo>
                  <a:cubicBezTo>
                    <a:pt x="17355" y="2320"/>
                    <a:pt x="13693" y="1"/>
                    <a:pt x="9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5" name="Google Shape;335;p37"/>
          <p:cNvPicPr preferRelativeResize="0"/>
          <p:nvPr/>
        </p:nvPicPr>
        <p:blipFill>
          <a:blip r:embed="rId3">
            <a:alphaModFix/>
          </a:blip>
          <a:stretch>
            <a:fillRect/>
          </a:stretch>
        </p:blipFill>
        <p:spPr>
          <a:xfrm>
            <a:off x="2584225" y="1176025"/>
            <a:ext cx="6182200" cy="3555500"/>
          </a:xfrm>
          <a:prstGeom prst="rect">
            <a:avLst/>
          </a:prstGeom>
          <a:noFill/>
          <a:ln>
            <a:noFill/>
          </a:ln>
        </p:spPr>
      </p:pic>
      <p:grpSp>
        <p:nvGrpSpPr>
          <p:cNvPr id="336" name="Google Shape;336;p37"/>
          <p:cNvGrpSpPr/>
          <p:nvPr/>
        </p:nvGrpSpPr>
        <p:grpSpPr>
          <a:xfrm rot="5400000">
            <a:off x="1413678" y="2590518"/>
            <a:ext cx="1432424" cy="688988"/>
            <a:chOff x="238125" y="999450"/>
            <a:chExt cx="7140700" cy="3708225"/>
          </a:xfrm>
        </p:grpSpPr>
        <p:sp>
          <p:nvSpPr>
            <p:cNvPr id="337" name="Google Shape;337;p37"/>
            <p:cNvSpPr/>
            <p:nvPr/>
          </p:nvSpPr>
          <p:spPr>
            <a:xfrm>
              <a:off x="2171975" y="3872925"/>
              <a:ext cx="7900" cy="25"/>
            </a:xfrm>
            <a:custGeom>
              <a:rect b="b" l="l" r="r" t="t"/>
              <a:pathLst>
                <a:path extrusionOk="0" h="1" w="316">
                  <a:moveTo>
                    <a:pt x="316" y="0"/>
                  </a:moveTo>
                  <a:lnTo>
                    <a:pt x="1" y="0"/>
                  </a:lnTo>
                  <a:close/>
                </a:path>
              </a:pathLst>
            </a:custGeom>
            <a:solidFill>
              <a:srgbClr val="667E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2180300" y="999450"/>
              <a:ext cx="3256350" cy="3708225"/>
            </a:xfrm>
            <a:custGeom>
              <a:rect b="b" l="l" r="r" t="t"/>
              <a:pathLst>
                <a:path extrusionOk="0" h="148329" w="130254">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238125" y="2853750"/>
              <a:ext cx="2358675" cy="1853475"/>
            </a:xfrm>
            <a:custGeom>
              <a:rect b="b" l="l" r="r" t="t"/>
              <a:pathLst>
                <a:path extrusionOk="0" h="74139" w="94347">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238125" y="999450"/>
              <a:ext cx="1942200" cy="2270400"/>
            </a:xfrm>
            <a:custGeom>
              <a:rect b="b" l="l" r="r" t="t"/>
              <a:pathLst>
                <a:path extrusionOk="0" h="90816" w="77688">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3808250" y="2852875"/>
              <a:ext cx="25" cy="25"/>
            </a:xfrm>
            <a:custGeom>
              <a:rect b="b" l="l" r="r" t="t"/>
              <a:pathLst>
                <a:path extrusionOk="0" h="1" w="1">
                  <a:moveTo>
                    <a:pt x="0" y="1"/>
                  </a:moveTo>
                  <a:close/>
                </a:path>
              </a:pathLst>
            </a:custGeom>
            <a:solidFill>
              <a:srgbClr val="DB6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1762475" y="999450"/>
              <a:ext cx="2386250" cy="2044875"/>
            </a:xfrm>
            <a:custGeom>
              <a:rect b="b" l="l" r="r" t="t"/>
              <a:pathLst>
                <a:path extrusionOk="0" h="81795" w="9545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noFill/>
            <a:ln cap="flat" cmpd="sng" w="9525">
              <a:solidFill>
                <a:srgbClr val="213B5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3338000" y="2435975"/>
              <a:ext cx="2101275" cy="2271250"/>
            </a:xfrm>
            <a:custGeom>
              <a:rect b="b" l="l" r="r" t="t"/>
              <a:pathLst>
                <a:path extrusionOk="0" h="90850" w="84051">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a:off x="5019250" y="2852875"/>
              <a:ext cx="2359150" cy="1854350"/>
            </a:xfrm>
            <a:custGeom>
              <a:rect b="b" l="l" r="r" t="t"/>
              <a:pathLst>
                <a:path extrusionOk="0" h="74174" w="94366">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5025375" y="999450"/>
              <a:ext cx="2353450" cy="2270825"/>
            </a:xfrm>
            <a:custGeom>
              <a:rect b="b" l="l" r="r" t="t"/>
              <a:pathLst>
                <a:path extrusionOk="0" h="90833" w="94138">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7"/>
          <p:cNvSpPr/>
          <p:nvPr/>
        </p:nvSpPr>
        <p:spPr>
          <a:xfrm>
            <a:off x="147325" y="4452025"/>
            <a:ext cx="1088700" cy="691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04</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idx="2"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K-Nearest Neighbours</a:t>
            </a:r>
            <a:endParaRPr/>
          </a:p>
        </p:txBody>
      </p:sp>
      <p:sp>
        <p:nvSpPr>
          <p:cNvPr id="352" name="Google Shape;352;p38"/>
          <p:cNvSpPr/>
          <p:nvPr/>
        </p:nvSpPr>
        <p:spPr>
          <a:xfrm>
            <a:off x="1755600" y="15275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1755600" y="36512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38"/>
          <p:cNvCxnSpPr/>
          <p:nvPr/>
        </p:nvCxnSpPr>
        <p:spPr>
          <a:xfrm rot="10800000">
            <a:off x="-26400" y="1873200"/>
            <a:ext cx="1782000" cy="0"/>
          </a:xfrm>
          <a:prstGeom prst="straightConnector1">
            <a:avLst/>
          </a:prstGeom>
          <a:noFill/>
          <a:ln cap="flat" cmpd="sng" w="19050">
            <a:solidFill>
              <a:schemeClr val="accent1"/>
            </a:solidFill>
            <a:prstDash val="solid"/>
            <a:round/>
            <a:headEnd len="med" w="med" type="none"/>
            <a:tailEnd len="med" w="med" type="none"/>
          </a:ln>
        </p:spPr>
      </p:cxnSp>
      <p:cxnSp>
        <p:nvCxnSpPr>
          <p:cNvPr id="355" name="Google Shape;355;p38"/>
          <p:cNvCxnSpPr/>
          <p:nvPr/>
        </p:nvCxnSpPr>
        <p:spPr>
          <a:xfrm rot="10800000">
            <a:off x="-79800" y="3996900"/>
            <a:ext cx="1835400" cy="0"/>
          </a:xfrm>
          <a:prstGeom prst="straightConnector1">
            <a:avLst/>
          </a:prstGeom>
          <a:noFill/>
          <a:ln cap="flat" cmpd="sng" w="19050">
            <a:solidFill>
              <a:schemeClr val="accent1"/>
            </a:solidFill>
            <a:prstDash val="solid"/>
            <a:round/>
            <a:headEnd len="med" w="med" type="none"/>
            <a:tailEnd len="med" w="med" type="none"/>
          </a:ln>
        </p:spPr>
      </p:cxnSp>
      <p:grpSp>
        <p:nvGrpSpPr>
          <p:cNvPr id="356" name="Google Shape;356;p38"/>
          <p:cNvGrpSpPr/>
          <p:nvPr/>
        </p:nvGrpSpPr>
        <p:grpSpPr>
          <a:xfrm>
            <a:off x="1864490" y="1679271"/>
            <a:ext cx="473427" cy="387847"/>
            <a:chOff x="4685375" y="5060050"/>
            <a:chExt cx="496775" cy="406975"/>
          </a:xfrm>
        </p:grpSpPr>
        <p:sp>
          <p:nvSpPr>
            <p:cNvPr id="357" name="Google Shape;357;p38"/>
            <p:cNvSpPr/>
            <p:nvPr/>
          </p:nvSpPr>
          <p:spPr>
            <a:xfrm>
              <a:off x="4979025" y="5292900"/>
              <a:ext cx="22675" cy="19475"/>
            </a:xfrm>
            <a:custGeom>
              <a:rect b="b" l="l" r="r" t="t"/>
              <a:pathLst>
                <a:path extrusionOk="0" h="779" w="907">
                  <a:moveTo>
                    <a:pt x="519" y="1"/>
                  </a:moveTo>
                  <a:cubicBezTo>
                    <a:pt x="173" y="1"/>
                    <a:pt x="0" y="420"/>
                    <a:pt x="244" y="664"/>
                  </a:cubicBezTo>
                  <a:cubicBezTo>
                    <a:pt x="323" y="743"/>
                    <a:pt x="420" y="778"/>
                    <a:pt x="516" y="778"/>
                  </a:cubicBezTo>
                  <a:cubicBezTo>
                    <a:pt x="715" y="778"/>
                    <a:pt x="906" y="623"/>
                    <a:pt x="906" y="390"/>
                  </a:cubicBezTo>
                  <a:cubicBezTo>
                    <a:pt x="906" y="175"/>
                    <a:pt x="733" y="2"/>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4862550" y="5292900"/>
              <a:ext cx="22725" cy="19475"/>
            </a:xfrm>
            <a:custGeom>
              <a:rect b="b" l="l" r="r" t="t"/>
              <a:pathLst>
                <a:path extrusionOk="0" h="779" w="909">
                  <a:moveTo>
                    <a:pt x="521" y="1"/>
                  </a:moveTo>
                  <a:cubicBezTo>
                    <a:pt x="174" y="1"/>
                    <a:pt x="1" y="420"/>
                    <a:pt x="246" y="664"/>
                  </a:cubicBezTo>
                  <a:cubicBezTo>
                    <a:pt x="325" y="743"/>
                    <a:pt x="422" y="778"/>
                    <a:pt x="518" y="778"/>
                  </a:cubicBezTo>
                  <a:cubicBezTo>
                    <a:pt x="717" y="778"/>
                    <a:pt x="908" y="623"/>
                    <a:pt x="908" y="390"/>
                  </a:cubicBezTo>
                  <a:cubicBezTo>
                    <a:pt x="908" y="175"/>
                    <a:pt x="735"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4685375" y="5060050"/>
              <a:ext cx="496775" cy="406975"/>
            </a:xfrm>
            <a:custGeom>
              <a:rect b="b" l="l" r="r" t="t"/>
              <a:pathLst>
                <a:path extrusionOk="0" h="16279" w="19871">
                  <a:moveTo>
                    <a:pt x="10712" y="777"/>
                  </a:moveTo>
                  <a:lnTo>
                    <a:pt x="10712" y="2927"/>
                  </a:lnTo>
                  <a:cubicBezTo>
                    <a:pt x="10712" y="3760"/>
                    <a:pt x="11469" y="4658"/>
                    <a:pt x="12692" y="4658"/>
                  </a:cubicBezTo>
                  <a:cubicBezTo>
                    <a:pt x="12694" y="4658"/>
                    <a:pt x="12697" y="4658"/>
                    <a:pt x="12699" y="4658"/>
                  </a:cubicBezTo>
                  <a:cubicBezTo>
                    <a:pt x="13186" y="4658"/>
                    <a:pt x="13664" y="4788"/>
                    <a:pt x="14085" y="5036"/>
                  </a:cubicBezTo>
                  <a:cubicBezTo>
                    <a:pt x="17129" y="6846"/>
                    <a:pt x="19096" y="10354"/>
                    <a:pt x="19096" y="13973"/>
                  </a:cubicBezTo>
                  <a:cubicBezTo>
                    <a:pt x="19096" y="14362"/>
                    <a:pt x="19076" y="14752"/>
                    <a:pt x="19037" y="15138"/>
                  </a:cubicBezTo>
                  <a:cubicBezTo>
                    <a:pt x="19018" y="15345"/>
                    <a:pt x="18844" y="15502"/>
                    <a:pt x="18639" y="15502"/>
                  </a:cubicBezTo>
                  <a:cubicBezTo>
                    <a:pt x="18631" y="15502"/>
                    <a:pt x="18622" y="15502"/>
                    <a:pt x="18614" y="15502"/>
                  </a:cubicBezTo>
                  <a:cubicBezTo>
                    <a:pt x="13418" y="15244"/>
                    <a:pt x="11101" y="12976"/>
                    <a:pt x="11101" y="8151"/>
                  </a:cubicBezTo>
                  <a:cubicBezTo>
                    <a:pt x="11101" y="7508"/>
                    <a:pt x="11192" y="6868"/>
                    <a:pt x="11374" y="6251"/>
                  </a:cubicBezTo>
                  <a:cubicBezTo>
                    <a:pt x="11421" y="6086"/>
                    <a:pt x="11357" y="5911"/>
                    <a:pt x="11214" y="5817"/>
                  </a:cubicBezTo>
                  <a:cubicBezTo>
                    <a:pt x="10826" y="5562"/>
                    <a:pt x="10381" y="5434"/>
                    <a:pt x="9936" y="5434"/>
                  </a:cubicBezTo>
                  <a:cubicBezTo>
                    <a:pt x="9491" y="5434"/>
                    <a:pt x="9046" y="5562"/>
                    <a:pt x="8657" y="5817"/>
                  </a:cubicBezTo>
                  <a:cubicBezTo>
                    <a:pt x="8515" y="5911"/>
                    <a:pt x="8450" y="6086"/>
                    <a:pt x="8499" y="6251"/>
                  </a:cubicBezTo>
                  <a:cubicBezTo>
                    <a:pt x="8680" y="6868"/>
                    <a:pt x="8772" y="7508"/>
                    <a:pt x="8772" y="8151"/>
                  </a:cubicBezTo>
                  <a:cubicBezTo>
                    <a:pt x="8772" y="12976"/>
                    <a:pt x="6455" y="15243"/>
                    <a:pt x="1257" y="15502"/>
                  </a:cubicBezTo>
                  <a:cubicBezTo>
                    <a:pt x="1249" y="15502"/>
                    <a:pt x="1241" y="15502"/>
                    <a:pt x="1233" y="15502"/>
                  </a:cubicBezTo>
                  <a:cubicBezTo>
                    <a:pt x="1028" y="15502"/>
                    <a:pt x="855" y="15345"/>
                    <a:pt x="836" y="15138"/>
                  </a:cubicBezTo>
                  <a:cubicBezTo>
                    <a:pt x="796" y="14751"/>
                    <a:pt x="777" y="14362"/>
                    <a:pt x="777" y="13973"/>
                  </a:cubicBezTo>
                  <a:cubicBezTo>
                    <a:pt x="777" y="10354"/>
                    <a:pt x="2744" y="6846"/>
                    <a:pt x="5788" y="5036"/>
                  </a:cubicBezTo>
                  <a:cubicBezTo>
                    <a:pt x="6316" y="4722"/>
                    <a:pt x="6776" y="4658"/>
                    <a:pt x="7347" y="4658"/>
                  </a:cubicBezTo>
                  <a:cubicBezTo>
                    <a:pt x="8086" y="4658"/>
                    <a:pt x="9159" y="3984"/>
                    <a:pt x="9159" y="2926"/>
                  </a:cubicBezTo>
                  <a:lnTo>
                    <a:pt x="9159" y="777"/>
                  </a:lnTo>
                  <a:close/>
                  <a:moveTo>
                    <a:pt x="8772" y="1"/>
                  </a:moveTo>
                  <a:cubicBezTo>
                    <a:pt x="8558" y="1"/>
                    <a:pt x="8384" y="174"/>
                    <a:pt x="8384" y="388"/>
                  </a:cubicBezTo>
                  <a:lnTo>
                    <a:pt x="8384" y="2927"/>
                  </a:lnTo>
                  <a:cubicBezTo>
                    <a:pt x="8384" y="3509"/>
                    <a:pt x="7703" y="3881"/>
                    <a:pt x="7347" y="3881"/>
                  </a:cubicBezTo>
                  <a:cubicBezTo>
                    <a:pt x="6757" y="3881"/>
                    <a:pt x="6110" y="3940"/>
                    <a:pt x="5391" y="4369"/>
                  </a:cubicBezTo>
                  <a:cubicBezTo>
                    <a:pt x="3833" y="5296"/>
                    <a:pt x="2503" y="6652"/>
                    <a:pt x="1546" y="8293"/>
                  </a:cubicBezTo>
                  <a:cubicBezTo>
                    <a:pt x="535" y="10025"/>
                    <a:pt x="1" y="11989"/>
                    <a:pt x="1" y="13973"/>
                  </a:cubicBezTo>
                  <a:cubicBezTo>
                    <a:pt x="1" y="14388"/>
                    <a:pt x="21" y="14803"/>
                    <a:pt x="63" y="15216"/>
                  </a:cubicBezTo>
                  <a:cubicBezTo>
                    <a:pt x="125" y="15822"/>
                    <a:pt x="635" y="16278"/>
                    <a:pt x="1237" y="16278"/>
                  </a:cubicBezTo>
                  <a:cubicBezTo>
                    <a:pt x="1257" y="16278"/>
                    <a:pt x="1277" y="16278"/>
                    <a:pt x="1297" y="16277"/>
                  </a:cubicBezTo>
                  <a:cubicBezTo>
                    <a:pt x="3850" y="16149"/>
                    <a:pt x="5741" y="15563"/>
                    <a:pt x="7075" y="14482"/>
                  </a:cubicBezTo>
                  <a:cubicBezTo>
                    <a:pt x="7871" y="13837"/>
                    <a:pt x="8483" y="13000"/>
                    <a:pt x="8892" y="11998"/>
                  </a:cubicBezTo>
                  <a:cubicBezTo>
                    <a:pt x="9327" y="10929"/>
                    <a:pt x="9548" y="9635"/>
                    <a:pt x="9548" y="8151"/>
                  </a:cubicBezTo>
                  <a:cubicBezTo>
                    <a:pt x="9548" y="7539"/>
                    <a:pt x="9474" y="6929"/>
                    <a:pt x="9325" y="6336"/>
                  </a:cubicBezTo>
                  <a:cubicBezTo>
                    <a:pt x="9520" y="6252"/>
                    <a:pt x="9728" y="6210"/>
                    <a:pt x="9936" y="6210"/>
                  </a:cubicBezTo>
                  <a:cubicBezTo>
                    <a:pt x="10143" y="6210"/>
                    <a:pt x="10351" y="6252"/>
                    <a:pt x="10546" y="6336"/>
                  </a:cubicBezTo>
                  <a:cubicBezTo>
                    <a:pt x="10398" y="6929"/>
                    <a:pt x="10323" y="7539"/>
                    <a:pt x="10325" y="8151"/>
                  </a:cubicBezTo>
                  <a:cubicBezTo>
                    <a:pt x="10325" y="9636"/>
                    <a:pt x="10545" y="10930"/>
                    <a:pt x="10981" y="11998"/>
                  </a:cubicBezTo>
                  <a:cubicBezTo>
                    <a:pt x="11390" y="13000"/>
                    <a:pt x="12001" y="13837"/>
                    <a:pt x="12798" y="14482"/>
                  </a:cubicBezTo>
                  <a:cubicBezTo>
                    <a:pt x="14132" y="15563"/>
                    <a:pt x="16023" y="16149"/>
                    <a:pt x="18576" y="16277"/>
                  </a:cubicBezTo>
                  <a:cubicBezTo>
                    <a:pt x="18595" y="16277"/>
                    <a:pt x="18615" y="16278"/>
                    <a:pt x="18635" y="16278"/>
                  </a:cubicBezTo>
                  <a:cubicBezTo>
                    <a:pt x="19240" y="16278"/>
                    <a:pt x="19747" y="15819"/>
                    <a:pt x="19808" y="15218"/>
                  </a:cubicBezTo>
                  <a:cubicBezTo>
                    <a:pt x="19850" y="14803"/>
                    <a:pt x="19871" y="14388"/>
                    <a:pt x="19871" y="13973"/>
                  </a:cubicBezTo>
                  <a:cubicBezTo>
                    <a:pt x="19871" y="11989"/>
                    <a:pt x="19336" y="10025"/>
                    <a:pt x="18327" y="8293"/>
                  </a:cubicBezTo>
                  <a:cubicBezTo>
                    <a:pt x="17370" y="6652"/>
                    <a:pt x="16040" y="5296"/>
                    <a:pt x="14481" y="4369"/>
                  </a:cubicBezTo>
                  <a:cubicBezTo>
                    <a:pt x="13941" y="4050"/>
                    <a:pt x="13326" y="3881"/>
                    <a:pt x="12699" y="3881"/>
                  </a:cubicBezTo>
                  <a:cubicBezTo>
                    <a:pt x="12697" y="3881"/>
                    <a:pt x="12694" y="3881"/>
                    <a:pt x="12692" y="3881"/>
                  </a:cubicBezTo>
                  <a:cubicBezTo>
                    <a:pt x="11972" y="3881"/>
                    <a:pt x="11488" y="3388"/>
                    <a:pt x="11488" y="2927"/>
                  </a:cubicBezTo>
                  <a:lnTo>
                    <a:pt x="11488" y="388"/>
                  </a:lnTo>
                  <a:cubicBezTo>
                    <a:pt x="11488" y="174"/>
                    <a:pt x="11314" y="1"/>
                    <a:pt x="11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a:off x="4810325" y="5330225"/>
              <a:ext cx="65450" cy="73675"/>
            </a:xfrm>
            <a:custGeom>
              <a:rect b="b" l="l" r="r" t="t"/>
              <a:pathLst>
                <a:path extrusionOk="0" h="2947" w="2618">
                  <a:moveTo>
                    <a:pt x="2179" y="0"/>
                  </a:moveTo>
                  <a:cubicBezTo>
                    <a:pt x="2020" y="0"/>
                    <a:pt x="1871" y="99"/>
                    <a:pt x="1814" y="257"/>
                  </a:cubicBezTo>
                  <a:cubicBezTo>
                    <a:pt x="1501" y="1128"/>
                    <a:pt x="991" y="1770"/>
                    <a:pt x="253" y="2221"/>
                  </a:cubicBezTo>
                  <a:cubicBezTo>
                    <a:pt x="63" y="2329"/>
                    <a:pt x="0" y="2574"/>
                    <a:pt x="115" y="2760"/>
                  </a:cubicBezTo>
                  <a:cubicBezTo>
                    <a:pt x="188" y="2881"/>
                    <a:pt x="315" y="2947"/>
                    <a:pt x="446" y="2947"/>
                  </a:cubicBezTo>
                  <a:cubicBezTo>
                    <a:pt x="519" y="2947"/>
                    <a:pt x="593" y="2926"/>
                    <a:pt x="659" y="2883"/>
                  </a:cubicBezTo>
                  <a:cubicBezTo>
                    <a:pt x="1552" y="2337"/>
                    <a:pt x="2169" y="1563"/>
                    <a:pt x="2545" y="519"/>
                  </a:cubicBezTo>
                  <a:cubicBezTo>
                    <a:pt x="2617" y="318"/>
                    <a:pt x="2512" y="95"/>
                    <a:pt x="2310" y="23"/>
                  </a:cubicBezTo>
                  <a:cubicBezTo>
                    <a:pt x="2267" y="8"/>
                    <a:pt x="2223" y="0"/>
                    <a:pt x="2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p:nvPr/>
          </p:nvSpPr>
          <p:spPr>
            <a:xfrm>
              <a:off x="4991725" y="5330100"/>
              <a:ext cx="64950" cy="73500"/>
            </a:xfrm>
            <a:custGeom>
              <a:rect b="b" l="l" r="r" t="t"/>
              <a:pathLst>
                <a:path extrusionOk="0" h="2940" w="2598">
                  <a:moveTo>
                    <a:pt x="440" y="0"/>
                  </a:moveTo>
                  <a:cubicBezTo>
                    <a:pt x="396" y="0"/>
                    <a:pt x="352" y="8"/>
                    <a:pt x="308" y="23"/>
                  </a:cubicBezTo>
                  <a:cubicBezTo>
                    <a:pt x="105" y="96"/>
                    <a:pt x="0" y="322"/>
                    <a:pt x="77" y="524"/>
                  </a:cubicBezTo>
                  <a:cubicBezTo>
                    <a:pt x="451" y="1568"/>
                    <a:pt x="1069" y="2342"/>
                    <a:pt x="1963" y="2888"/>
                  </a:cubicBezTo>
                  <a:cubicBezTo>
                    <a:pt x="2024" y="2923"/>
                    <a:pt x="2091" y="2940"/>
                    <a:pt x="2156" y="2940"/>
                  </a:cubicBezTo>
                  <a:cubicBezTo>
                    <a:pt x="2287" y="2940"/>
                    <a:pt x="2414" y="2874"/>
                    <a:pt x="2488" y="2754"/>
                  </a:cubicBezTo>
                  <a:cubicBezTo>
                    <a:pt x="2598" y="2575"/>
                    <a:pt x="2545" y="2340"/>
                    <a:pt x="2368" y="2226"/>
                  </a:cubicBezTo>
                  <a:cubicBezTo>
                    <a:pt x="1631" y="1775"/>
                    <a:pt x="1119" y="1133"/>
                    <a:pt x="806" y="263"/>
                  </a:cubicBezTo>
                  <a:cubicBezTo>
                    <a:pt x="752" y="101"/>
                    <a:pt x="601"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38"/>
          <p:cNvGrpSpPr/>
          <p:nvPr/>
        </p:nvGrpSpPr>
        <p:grpSpPr>
          <a:xfrm>
            <a:off x="1863387" y="3830439"/>
            <a:ext cx="475666" cy="332907"/>
            <a:chOff x="1736575" y="5934400"/>
            <a:chExt cx="499125" cy="349325"/>
          </a:xfrm>
        </p:grpSpPr>
        <p:sp>
          <p:nvSpPr>
            <p:cNvPr id="363" name="Google Shape;363;p38"/>
            <p:cNvSpPr/>
            <p:nvPr/>
          </p:nvSpPr>
          <p:spPr>
            <a:xfrm>
              <a:off x="1918150" y="6109025"/>
              <a:ext cx="20400" cy="19475"/>
            </a:xfrm>
            <a:custGeom>
              <a:rect b="b" l="l" r="r" t="t"/>
              <a:pathLst>
                <a:path extrusionOk="0" h="779" w="816">
                  <a:moveTo>
                    <a:pt x="392" y="1"/>
                  </a:moveTo>
                  <a:cubicBezTo>
                    <a:pt x="192" y="1"/>
                    <a:pt x="0" y="156"/>
                    <a:pt x="0" y="389"/>
                  </a:cubicBezTo>
                  <a:cubicBezTo>
                    <a:pt x="0" y="623"/>
                    <a:pt x="192" y="778"/>
                    <a:pt x="392" y="778"/>
                  </a:cubicBezTo>
                  <a:cubicBezTo>
                    <a:pt x="487" y="778"/>
                    <a:pt x="584" y="743"/>
                    <a:pt x="663" y="664"/>
                  </a:cubicBezTo>
                  <a:cubicBezTo>
                    <a:pt x="815" y="512"/>
                    <a:pt x="815" y="267"/>
                    <a:pt x="663" y="115"/>
                  </a:cubicBezTo>
                  <a:cubicBezTo>
                    <a:pt x="584" y="36"/>
                    <a:pt x="487"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1954675" y="6128475"/>
              <a:ext cx="60500" cy="58225"/>
            </a:xfrm>
            <a:custGeom>
              <a:rect b="b" l="l" r="r" t="t"/>
              <a:pathLst>
                <a:path extrusionOk="0" h="2329" w="2420">
                  <a:moveTo>
                    <a:pt x="1253" y="775"/>
                  </a:moveTo>
                  <a:cubicBezTo>
                    <a:pt x="1453" y="775"/>
                    <a:pt x="1645" y="930"/>
                    <a:pt x="1645" y="1164"/>
                  </a:cubicBezTo>
                  <a:cubicBezTo>
                    <a:pt x="1643" y="1378"/>
                    <a:pt x="1470" y="1552"/>
                    <a:pt x="1256" y="1553"/>
                  </a:cubicBezTo>
                  <a:cubicBezTo>
                    <a:pt x="910" y="1553"/>
                    <a:pt x="737" y="1134"/>
                    <a:pt x="981" y="890"/>
                  </a:cubicBezTo>
                  <a:cubicBezTo>
                    <a:pt x="1060" y="811"/>
                    <a:pt x="1158" y="775"/>
                    <a:pt x="1253" y="775"/>
                  </a:cubicBezTo>
                  <a:close/>
                  <a:moveTo>
                    <a:pt x="1256" y="0"/>
                  </a:moveTo>
                  <a:cubicBezTo>
                    <a:pt x="785" y="0"/>
                    <a:pt x="360" y="284"/>
                    <a:pt x="180" y="719"/>
                  </a:cubicBezTo>
                  <a:cubicBezTo>
                    <a:pt x="0" y="1154"/>
                    <a:pt x="99" y="1655"/>
                    <a:pt x="433" y="1987"/>
                  </a:cubicBezTo>
                  <a:cubicBezTo>
                    <a:pt x="656" y="2210"/>
                    <a:pt x="953" y="2329"/>
                    <a:pt x="1256" y="2329"/>
                  </a:cubicBezTo>
                  <a:cubicBezTo>
                    <a:pt x="1406" y="2329"/>
                    <a:pt x="1557" y="2300"/>
                    <a:pt x="1701" y="2240"/>
                  </a:cubicBezTo>
                  <a:cubicBezTo>
                    <a:pt x="2137" y="2060"/>
                    <a:pt x="2420" y="1636"/>
                    <a:pt x="2420" y="1164"/>
                  </a:cubicBezTo>
                  <a:cubicBezTo>
                    <a:pt x="2420" y="521"/>
                    <a:pt x="1899" y="0"/>
                    <a:pt x="1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a:off x="1908450" y="6079925"/>
              <a:ext cx="155275" cy="155275"/>
            </a:xfrm>
            <a:custGeom>
              <a:rect b="b" l="l" r="r" t="t"/>
              <a:pathLst>
                <a:path extrusionOk="0" h="6211" w="6211">
                  <a:moveTo>
                    <a:pt x="3105" y="1"/>
                  </a:moveTo>
                  <a:lnTo>
                    <a:pt x="3105" y="2"/>
                  </a:lnTo>
                  <a:cubicBezTo>
                    <a:pt x="3102" y="2"/>
                    <a:pt x="3099" y="2"/>
                    <a:pt x="3096" y="2"/>
                  </a:cubicBezTo>
                  <a:cubicBezTo>
                    <a:pt x="2669" y="2"/>
                    <a:pt x="2249" y="91"/>
                    <a:pt x="1858" y="262"/>
                  </a:cubicBezTo>
                  <a:cubicBezTo>
                    <a:pt x="1658" y="346"/>
                    <a:pt x="1565" y="577"/>
                    <a:pt x="1652" y="777"/>
                  </a:cubicBezTo>
                  <a:cubicBezTo>
                    <a:pt x="1716" y="923"/>
                    <a:pt x="1859" y="1009"/>
                    <a:pt x="2009" y="1009"/>
                  </a:cubicBezTo>
                  <a:cubicBezTo>
                    <a:pt x="2063" y="1009"/>
                    <a:pt x="2118" y="997"/>
                    <a:pt x="2171" y="973"/>
                  </a:cubicBezTo>
                  <a:cubicBezTo>
                    <a:pt x="2464" y="843"/>
                    <a:pt x="2783" y="777"/>
                    <a:pt x="3105" y="777"/>
                  </a:cubicBezTo>
                  <a:cubicBezTo>
                    <a:pt x="4389" y="777"/>
                    <a:pt x="5434" y="1822"/>
                    <a:pt x="5434" y="3106"/>
                  </a:cubicBezTo>
                  <a:cubicBezTo>
                    <a:pt x="5434" y="4390"/>
                    <a:pt x="4389" y="5435"/>
                    <a:pt x="3105" y="5435"/>
                  </a:cubicBezTo>
                  <a:cubicBezTo>
                    <a:pt x="1821" y="5435"/>
                    <a:pt x="776" y="4390"/>
                    <a:pt x="776" y="3106"/>
                  </a:cubicBezTo>
                  <a:lnTo>
                    <a:pt x="776" y="3066"/>
                  </a:lnTo>
                  <a:cubicBezTo>
                    <a:pt x="782" y="2852"/>
                    <a:pt x="612" y="2674"/>
                    <a:pt x="398" y="2669"/>
                  </a:cubicBezTo>
                  <a:cubicBezTo>
                    <a:pt x="395" y="2669"/>
                    <a:pt x="392" y="2669"/>
                    <a:pt x="389" y="2669"/>
                  </a:cubicBezTo>
                  <a:cubicBezTo>
                    <a:pt x="179" y="2669"/>
                    <a:pt x="5" y="2837"/>
                    <a:pt x="1" y="3048"/>
                  </a:cubicBezTo>
                  <a:lnTo>
                    <a:pt x="1" y="3106"/>
                  </a:lnTo>
                  <a:cubicBezTo>
                    <a:pt x="1" y="4818"/>
                    <a:pt x="1393" y="6210"/>
                    <a:pt x="3105" y="6210"/>
                  </a:cubicBezTo>
                  <a:cubicBezTo>
                    <a:pt x="4818" y="6210"/>
                    <a:pt x="6210" y="4818"/>
                    <a:pt x="6210" y="3106"/>
                  </a:cubicBezTo>
                  <a:cubicBezTo>
                    <a:pt x="6210" y="1393"/>
                    <a:pt x="4818" y="1"/>
                    <a:pt x="3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1976250" y="5934400"/>
              <a:ext cx="19650" cy="77850"/>
            </a:xfrm>
            <a:custGeom>
              <a:rect b="b" l="l" r="r" t="t"/>
              <a:pathLst>
                <a:path extrusionOk="0" h="3114" w="786">
                  <a:moveTo>
                    <a:pt x="393" y="1"/>
                  </a:moveTo>
                  <a:cubicBezTo>
                    <a:pt x="179" y="1"/>
                    <a:pt x="5" y="174"/>
                    <a:pt x="5" y="389"/>
                  </a:cubicBezTo>
                  <a:lnTo>
                    <a:pt x="5" y="2717"/>
                  </a:lnTo>
                  <a:cubicBezTo>
                    <a:pt x="0" y="2935"/>
                    <a:pt x="175" y="3113"/>
                    <a:pt x="393" y="3113"/>
                  </a:cubicBezTo>
                  <a:cubicBezTo>
                    <a:pt x="611" y="3113"/>
                    <a:pt x="785" y="2935"/>
                    <a:pt x="782" y="2717"/>
                  </a:cubicBezTo>
                  <a:lnTo>
                    <a:pt x="782" y="389"/>
                  </a:lnTo>
                  <a:cubicBezTo>
                    <a:pt x="780" y="175"/>
                    <a:pt x="607" y="2"/>
                    <a:pt x="393" y="2"/>
                  </a:cubicBezTo>
                  <a:lnTo>
                    <a:pt x="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1819000" y="5962350"/>
              <a:ext cx="62475" cy="60600"/>
            </a:xfrm>
            <a:custGeom>
              <a:rect b="b" l="l" r="r" t="t"/>
              <a:pathLst>
                <a:path extrusionOk="0" h="2424" w="2499">
                  <a:moveTo>
                    <a:pt x="426" y="0"/>
                  </a:moveTo>
                  <a:cubicBezTo>
                    <a:pt x="327" y="0"/>
                    <a:pt x="228" y="38"/>
                    <a:pt x="152" y="114"/>
                  </a:cubicBezTo>
                  <a:cubicBezTo>
                    <a:pt x="1" y="266"/>
                    <a:pt x="0" y="511"/>
                    <a:pt x="152" y="663"/>
                  </a:cubicBezTo>
                  <a:lnTo>
                    <a:pt x="1798" y="2310"/>
                  </a:lnTo>
                  <a:cubicBezTo>
                    <a:pt x="1874" y="2385"/>
                    <a:pt x="1973" y="2423"/>
                    <a:pt x="2073" y="2423"/>
                  </a:cubicBezTo>
                  <a:cubicBezTo>
                    <a:pt x="2172" y="2423"/>
                    <a:pt x="2271" y="2385"/>
                    <a:pt x="2347" y="2310"/>
                  </a:cubicBezTo>
                  <a:cubicBezTo>
                    <a:pt x="2499" y="2158"/>
                    <a:pt x="2499" y="1912"/>
                    <a:pt x="2347" y="1761"/>
                  </a:cubicBezTo>
                  <a:lnTo>
                    <a:pt x="701" y="114"/>
                  </a:lnTo>
                  <a:cubicBezTo>
                    <a:pt x="625" y="38"/>
                    <a:pt x="525"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2090600" y="5962350"/>
              <a:ext cx="62575" cy="60650"/>
            </a:xfrm>
            <a:custGeom>
              <a:rect b="b" l="l" r="r" t="t"/>
              <a:pathLst>
                <a:path extrusionOk="0" h="2426" w="2503">
                  <a:moveTo>
                    <a:pt x="2077" y="0"/>
                  </a:moveTo>
                  <a:cubicBezTo>
                    <a:pt x="1977" y="0"/>
                    <a:pt x="1878" y="38"/>
                    <a:pt x="1802" y="114"/>
                  </a:cubicBezTo>
                  <a:lnTo>
                    <a:pt x="156" y="1761"/>
                  </a:lnTo>
                  <a:cubicBezTo>
                    <a:pt x="2" y="1911"/>
                    <a:pt x="0" y="2159"/>
                    <a:pt x="153" y="2312"/>
                  </a:cubicBezTo>
                  <a:cubicBezTo>
                    <a:pt x="229" y="2388"/>
                    <a:pt x="328" y="2426"/>
                    <a:pt x="427" y="2426"/>
                  </a:cubicBezTo>
                  <a:cubicBezTo>
                    <a:pt x="528" y="2426"/>
                    <a:pt x="628" y="2387"/>
                    <a:pt x="705" y="2310"/>
                  </a:cubicBezTo>
                  <a:lnTo>
                    <a:pt x="2351" y="663"/>
                  </a:lnTo>
                  <a:cubicBezTo>
                    <a:pt x="2503" y="511"/>
                    <a:pt x="2503" y="266"/>
                    <a:pt x="2351" y="114"/>
                  </a:cubicBezTo>
                  <a:cubicBezTo>
                    <a:pt x="2275" y="38"/>
                    <a:pt x="2176" y="0"/>
                    <a:pt x="2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a:off x="1736575" y="6031450"/>
              <a:ext cx="499125" cy="252275"/>
            </a:xfrm>
            <a:custGeom>
              <a:rect b="b" l="l" r="r" t="t"/>
              <a:pathLst>
                <a:path extrusionOk="0" h="10091" w="19965">
                  <a:moveTo>
                    <a:pt x="9980" y="776"/>
                  </a:moveTo>
                  <a:cubicBezTo>
                    <a:pt x="13851" y="776"/>
                    <a:pt x="17047" y="3420"/>
                    <a:pt x="18428" y="4774"/>
                  </a:cubicBezTo>
                  <a:cubicBezTo>
                    <a:pt x="16673" y="7542"/>
                    <a:pt x="13392" y="9315"/>
                    <a:pt x="9980" y="9315"/>
                  </a:cubicBezTo>
                  <a:cubicBezTo>
                    <a:pt x="6567" y="9315"/>
                    <a:pt x="3286" y="7542"/>
                    <a:pt x="1531" y="4774"/>
                  </a:cubicBezTo>
                  <a:cubicBezTo>
                    <a:pt x="2914" y="3420"/>
                    <a:pt x="6109" y="776"/>
                    <a:pt x="9980" y="776"/>
                  </a:cubicBezTo>
                  <a:close/>
                  <a:moveTo>
                    <a:pt x="9981" y="1"/>
                  </a:moveTo>
                  <a:cubicBezTo>
                    <a:pt x="6269" y="1"/>
                    <a:pt x="2607" y="2321"/>
                    <a:pt x="142" y="5111"/>
                  </a:cubicBezTo>
                  <a:cubicBezTo>
                    <a:pt x="0" y="5273"/>
                    <a:pt x="16" y="5518"/>
                    <a:pt x="177" y="5659"/>
                  </a:cubicBezTo>
                  <a:cubicBezTo>
                    <a:pt x="251" y="5724"/>
                    <a:pt x="343" y="5757"/>
                    <a:pt x="434" y="5757"/>
                  </a:cubicBezTo>
                  <a:cubicBezTo>
                    <a:pt x="541" y="5757"/>
                    <a:pt x="648" y="5712"/>
                    <a:pt x="725" y="5625"/>
                  </a:cubicBezTo>
                  <a:cubicBezTo>
                    <a:pt x="807" y="5533"/>
                    <a:pt x="892" y="5439"/>
                    <a:pt x="978" y="5346"/>
                  </a:cubicBezTo>
                  <a:cubicBezTo>
                    <a:pt x="2895" y="8244"/>
                    <a:pt x="6372" y="10091"/>
                    <a:pt x="9981" y="10091"/>
                  </a:cubicBezTo>
                  <a:cubicBezTo>
                    <a:pt x="13591" y="10091"/>
                    <a:pt x="17067" y="8243"/>
                    <a:pt x="18985" y="5346"/>
                  </a:cubicBezTo>
                  <a:cubicBezTo>
                    <a:pt x="19070" y="5439"/>
                    <a:pt x="19154" y="5533"/>
                    <a:pt x="19237" y="5625"/>
                  </a:cubicBezTo>
                  <a:cubicBezTo>
                    <a:pt x="19314" y="5714"/>
                    <a:pt x="19422" y="5760"/>
                    <a:pt x="19531" y="5760"/>
                  </a:cubicBezTo>
                  <a:cubicBezTo>
                    <a:pt x="19622" y="5760"/>
                    <a:pt x="19714" y="5728"/>
                    <a:pt x="19787" y="5663"/>
                  </a:cubicBezTo>
                  <a:cubicBezTo>
                    <a:pt x="19950" y="5519"/>
                    <a:pt x="19964" y="5273"/>
                    <a:pt x="19819" y="5111"/>
                  </a:cubicBezTo>
                  <a:lnTo>
                    <a:pt x="19820" y="5111"/>
                  </a:lnTo>
                  <a:cubicBezTo>
                    <a:pt x="17355" y="2320"/>
                    <a:pt x="13693" y="1"/>
                    <a:pt x="9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38"/>
          <p:cNvSpPr txBox="1"/>
          <p:nvPr/>
        </p:nvSpPr>
        <p:spPr>
          <a:xfrm>
            <a:off x="2524300" y="857025"/>
            <a:ext cx="61026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Merriweather"/>
                <a:ea typeface="Merriweather"/>
                <a:cs typeface="Merriweather"/>
                <a:sym typeface="Merriweather"/>
              </a:rPr>
              <a:t>Here is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endParaRPr sz="1200">
              <a:latin typeface="Merriweather"/>
              <a:ea typeface="Merriweather"/>
              <a:cs typeface="Merriweather"/>
              <a:sym typeface="Merriweather"/>
            </a:endParaRPr>
          </a:p>
        </p:txBody>
      </p:sp>
      <p:pic>
        <p:nvPicPr>
          <p:cNvPr id="371" name="Google Shape;371;p38"/>
          <p:cNvPicPr preferRelativeResize="0"/>
          <p:nvPr/>
        </p:nvPicPr>
        <p:blipFill>
          <a:blip r:embed="rId3">
            <a:alphaModFix/>
          </a:blip>
          <a:stretch>
            <a:fillRect/>
          </a:stretch>
        </p:blipFill>
        <p:spPr>
          <a:xfrm>
            <a:off x="2599200" y="2117625"/>
            <a:ext cx="5917524" cy="2600325"/>
          </a:xfrm>
          <a:prstGeom prst="rect">
            <a:avLst/>
          </a:prstGeom>
          <a:noFill/>
          <a:ln>
            <a:noFill/>
          </a:ln>
        </p:spPr>
      </p:pic>
      <p:sp>
        <p:nvSpPr>
          <p:cNvPr id="372" name="Google Shape;372;p38"/>
          <p:cNvSpPr/>
          <p:nvPr/>
        </p:nvSpPr>
        <p:spPr>
          <a:xfrm>
            <a:off x="147325" y="4242150"/>
            <a:ext cx="1088700" cy="901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04</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9"/>
          <p:cNvSpPr txBox="1"/>
          <p:nvPr>
            <p:ph idx="2"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Multi layer Perceptron (MLP)</a:t>
            </a:r>
            <a:endParaRPr/>
          </a:p>
        </p:txBody>
      </p:sp>
      <p:sp>
        <p:nvSpPr>
          <p:cNvPr id="378" name="Google Shape;378;p39"/>
          <p:cNvSpPr/>
          <p:nvPr/>
        </p:nvSpPr>
        <p:spPr>
          <a:xfrm>
            <a:off x="1755600" y="15275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p:nvPr/>
        </p:nvSpPr>
        <p:spPr>
          <a:xfrm>
            <a:off x="1755600" y="36512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39"/>
          <p:cNvCxnSpPr/>
          <p:nvPr/>
        </p:nvCxnSpPr>
        <p:spPr>
          <a:xfrm rot="10800000">
            <a:off x="-26400" y="1873200"/>
            <a:ext cx="1782000" cy="0"/>
          </a:xfrm>
          <a:prstGeom prst="straightConnector1">
            <a:avLst/>
          </a:prstGeom>
          <a:noFill/>
          <a:ln cap="flat" cmpd="sng" w="19050">
            <a:solidFill>
              <a:schemeClr val="accent1"/>
            </a:solidFill>
            <a:prstDash val="solid"/>
            <a:round/>
            <a:headEnd len="med" w="med" type="none"/>
            <a:tailEnd len="med" w="med" type="none"/>
          </a:ln>
        </p:spPr>
      </p:cxnSp>
      <p:cxnSp>
        <p:nvCxnSpPr>
          <p:cNvPr id="381" name="Google Shape;381;p39"/>
          <p:cNvCxnSpPr/>
          <p:nvPr/>
        </p:nvCxnSpPr>
        <p:spPr>
          <a:xfrm rot="10800000">
            <a:off x="-79800" y="3996900"/>
            <a:ext cx="1835400" cy="0"/>
          </a:xfrm>
          <a:prstGeom prst="straightConnector1">
            <a:avLst/>
          </a:prstGeom>
          <a:noFill/>
          <a:ln cap="flat" cmpd="sng" w="19050">
            <a:solidFill>
              <a:schemeClr val="accent1"/>
            </a:solidFill>
            <a:prstDash val="solid"/>
            <a:round/>
            <a:headEnd len="med" w="med" type="none"/>
            <a:tailEnd len="med" w="med" type="none"/>
          </a:ln>
        </p:spPr>
      </p:cxnSp>
      <p:grpSp>
        <p:nvGrpSpPr>
          <p:cNvPr id="382" name="Google Shape;382;p39"/>
          <p:cNvGrpSpPr/>
          <p:nvPr/>
        </p:nvGrpSpPr>
        <p:grpSpPr>
          <a:xfrm>
            <a:off x="1864490" y="1679271"/>
            <a:ext cx="473427" cy="387847"/>
            <a:chOff x="4685375" y="5060050"/>
            <a:chExt cx="496775" cy="406975"/>
          </a:xfrm>
        </p:grpSpPr>
        <p:sp>
          <p:nvSpPr>
            <p:cNvPr id="383" name="Google Shape;383;p39"/>
            <p:cNvSpPr/>
            <p:nvPr/>
          </p:nvSpPr>
          <p:spPr>
            <a:xfrm>
              <a:off x="4979025" y="5292900"/>
              <a:ext cx="22675" cy="19475"/>
            </a:xfrm>
            <a:custGeom>
              <a:rect b="b" l="l" r="r" t="t"/>
              <a:pathLst>
                <a:path extrusionOk="0" h="779" w="907">
                  <a:moveTo>
                    <a:pt x="519" y="1"/>
                  </a:moveTo>
                  <a:cubicBezTo>
                    <a:pt x="173" y="1"/>
                    <a:pt x="0" y="420"/>
                    <a:pt x="244" y="664"/>
                  </a:cubicBezTo>
                  <a:cubicBezTo>
                    <a:pt x="323" y="743"/>
                    <a:pt x="420" y="778"/>
                    <a:pt x="516" y="778"/>
                  </a:cubicBezTo>
                  <a:cubicBezTo>
                    <a:pt x="715" y="778"/>
                    <a:pt x="906" y="623"/>
                    <a:pt x="906" y="390"/>
                  </a:cubicBezTo>
                  <a:cubicBezTo>
                    <a:pt x="906" y="175"/>
                    <a:pt x="733" y="2"/>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
            <p:cNvSpPr/>
            <p:nvPr/>
          </p:nvSpPr>
          <p:spPr>
            <a:xfrm>
              <a:off x="4862550" y="5292900"/>
              <a:ext cx="22725" cy="19475"/>
            </a:xfrm>
            <a:custGeom>
              <a:rect b="b" l="l" r="r" t="t"/>
              <a:pathLst>
                <a:path extrusionOk="0" h="779" w="909">
                  <a:moveTo>
                    <a:pt x="521" y="1"/>
                  </a:moveTo>
                  <a:cubicBezTo>
                    <a:pt x="174" y="1"/>
                    <a:pt x="1" y="420"/>
                    <a:pt x="246" y="664"/>
                  </a:cubicBezTo>
                  <a:cubicBezTo>
                    <a:pt x="325" y="743"/>
                    <a:pt x="422" y="778"/>
                    <a:pt x="518" y="778"/>
                  </a:cubicBezTo>
                  <a:cubicBezTo>
                    <a:pt x="717" y="778"/>
                    <a:pt x="908" y="623"/>
                    <a:pt x="908" y="390"/>
                  </a:cubicBezTo>
                  <a:cubicBezTo>
                    <a:pt x="908" y="175"/>
                    <a:pt x="735"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
            <p:cNvSpPr/>
            <p:nvPr/>
          </p:nvSpPr>
          <p:spPr>
            <a:xfrm>
              <a:off x="4685375" y="5060050"/>
              <a:ext cx="496775" cy="406975"/>
            </a:xfrm>
            <a:custGeom>
              <a:rect b="b" l="l" r="r" t="t"/>
              <a:pathLst>
                <a:path extrusionOk="0" h="16279" w="19871">
                  <a:moveTo>
                    <a:pt x="10712" y="777"/>
                  </a:moveTo>
                  <a:lnTo>
                    <a:pt x="10712" y="2927"/>
                  </a:lnTo>
                  <a:cubicBezTo>
                    <a:pt x="10712" y="3760"/>
                    <a:pt x="11469" y="4658"/>
                    <a:pt x="12692" y="4658"/>
                  </a:cubicBezTo>
                  <a:cubicBezTo>
                    <a:pt x="12694" y="4658"/>
                    <a:pt x="12697" y="4658"/>
                    <a:pt x="12699" y="4658"/>
                  </a:cubicBezTo>
                  <a:cubicBezTo>
                    <a:pt x="13186" y="4658"/>
                    <a:pt x="13664" y="4788"/>
                    <a:pt x="14085" y="5036"/>
                  </a:cubicBezTo>
                  <a:cubicBezTo>
                    <a:pt x="17129" y="6846"/>
                    <a:pt x="19096" y="10354"/>
                    <a:pt x="19096" y="13973"/>
                  </a:cubicBezTo>
                  <a:cubicBezTo>
                    <a:pt x="19096" y="14362"/>
                    <a:pt x="19076" y="14752"/>
                    <a:pt x="19037" y="15138"/>
                  </a:cubicBezTo>
                  <a:cubicBezTo>
                    <a:pt x="19018" y="15345"/>
                    <a:pt x="18844" y="15502"/>
                    <a:pt x="18639" y="15502"/>
                  </a:cubicBezTo>
                  <a:cubicBezTo>
                    <a:pt x="18631" y="15502"/>
                    <a:pt x="18622" y="15502"/>
                    <a:pt x="18614" y="15502"/>
                  </a:cubicBezTo>
                  <a:cubicBezTo>
                    <a:pt x="13418" y="15244"/>
                    <a:pt x="11101" y="12976"/>
                    <a:pt x="11101" y="8151"/>
                  </a:cubicBezTo>
                  <a:cubicBezTo>
                    <a:pt x="11101" y="7508"/>
                    <a:pt x="11192" y="6868"/>
                    <a:pt x="11374" y="6251"/>
                  </a:cubicBezTo>
                  <a:cubicBezTo>
                    <a:pt x="11421" y="6086"/>
                    <a:pt x="11357" y="5911"/>
                    <a:pt x="11214" y="5817"/>
                  </a:cubicBezTo>
                  <a:cubicBezTo>
                    <a:pt x="10826" y="5562"/>
                    <a:pt x="10381" y="5434"/>
                    <a:pt x="9936" y="5434"/>
                  </a:cubicBezTo>
                  <a:cubicBezTo>
                    <a:pt x="9491" y="5434"/>
                    <a:pt x="9046" y="5562"/>
                    <a:pt x="8657" y="5817"/>
                  </a:cubicBezTo>
                  <a:cubicBezTo>
                    <a:pt x="8515" y="5911"/>
                    <a:pt x="8450" y="6086"/>
                    <a:pt x="8499" y="6251"/>
                  </a:cubicBezTo>
                  <a:cubicBezTo>
                    <a:pt x="8680" y="6868"/>
                    <a:pt x="8772" y="7508"/>
                    <a:pt x="8772" y="8151"/>
                  </a:cubicBezTo>
                  <a:cubicBezTo>
                    <a:pt x="8772" y="12976"/>
                    <a:pt x="6455" y="15243"/>
                    <a:pt x="1257" y="15502"/>
                  </a:cubicBezTo>
                  <a:cubicBezTo>
                    <a:pt x="1249" y="15502"/>
                    <a:pt x="1241" y="15502"/>
                    <a:pt x="1233" y="15502"/>
                  </a:cubicBezTo>
                  <a:cubicBezTo>
                    <a:pt x="1028" y="15502"/>
                    <a:pt x="855" y="15345"/>
                    <a:pt x="836" y="15138"/>
                  </a:cubicBezTo>
                  <a:cubicBezTo>
                    <a:pt x="796" y="14751"/>
                    <a:pt x="777" y="14362"/>
                    <a:pt x="777" y="13973"/>
                  </a:cubicBezTo>
                  <a:cubicBezTo>
                    <a:pt x="777" y="10354"/>
                    <a:pt x="2744" y="6846"/>
                    <a:pt x="5788" y="5036"/>
                  </a:cubicBezTo>
                  <a:cubicBezTo>
                    <a:pt x="6316" y="4722"/>
                    <a:pt x="6776" y="4658"/>
                    <a:pt x="7347" y="4658"/>
                  </a:cubicBezTo>
                  <a:cubicBezTo>
                    <a:pt x="8086" y="4658"/>
                    <a:pt x="9159" y="3984"/>
                    <a:pt x="9159" y="2926"/>
                  </a:cubicBezTo>
                  <a:lnTo>
                    <a:pt x="9159" y="777"/>
                  </a:lnTo>
                  <a:close/>
                  <a:moveTo>
                    <a:pt x="8772" y="1"/>
                  </a:moveTo>
                  <a:cubicBezTo>
                    <a:pt x="8558" y="1"/>
                    <a:pt x="8384" y="174"/>
                    <a:pt x="8384" y="388"/>
                  </a:cubicBezTo>
                  <a:lnTo>
                    <a:pt x="8384" y="2927"/>
                  </a:lnTo>
                  <a:cubicBezTo>
                    <a:pt x="8384" y="3509"/>
                    <a:pt x="7703" y="3881"/>
                    <a:pt x="7347" y="3881"/>
                  </a:cubicBezTo>
                  <a:cubicBezTo>
                    <a:pt x="6757" y="3881"/>
                    <a:pt x="6110" y="3940"/>
                    <a:pt x="5391" y="4369"/>
                  </a:cubicBezTo>
                  <a:cubicBezTo>
                    <a:pt x="3833" y="5296"/>
                    <a:pt x="2503" y="6652"/>
                    <a:pt x="1546" y="8293"/>
                  </a:cubicBezTo>
                  <a:cubicBezTo>
                    <a:pt x="535" y="10025"/>
                    <a:pt x="1" y="11989"/>
                    <a:pt x="1" y="13973"/>
                  </a:cubicBezTo>
                  <a:cubicBezTo>
                    <a:pt x="1" y="14388"/>
                    <a:pt x="21" y="14803"/>
                    <a:pt x="63" y="15216"/>
                  </a:cubicBezTo>
                  <a:cubicBezTo>
                    <a:pt x="125" y="15822"/>
                    <a:pt x="635" y="16278"/>
                    <a:pt x="1237" y="16278"/>
                  </a:cubicBezTo>
                  <a:cubicBezTo>
                    <a:pt x="1257" y="16278"/>
                    <a:pt x="1277" y="16278"/>
                    <a:pt x="1297" y="16277"/>
                  </a:cubicBezTo>
                  <a:cubicBezTo>
                    <a:pt x="3850" y="16149"/>
                    <a:pt x="5741" y="15563"/>
                    <a:pt x="7075" y="14482"/>
                  </a:cubicBezTo>
                  <a:cubicBezTo>
                    <a:pt x="7871" y="13837"/>
                    <a:pt x="8483" y="13000"/>
                    <a:pt x="8892" y="11998"/>
                  </a:cubicBezTo>
                  <a:cubicBezTo>
                    <a:pt x="9327" y="10929"/>
                    <a:pt x="9548" y="9635"/>
                    <a:pt x="9548" y="8151"/>
                  </a:cubicBezTo>
                  <a:cubicBezTo>
                    <a:pt x="9548" y="7539"/>
                    <a:pt x="9474" y="6929"/>
                    <a:pt x="9325" y="6336"/>
                  </a:cubicBezTo>
                  <a:cubicBezTo>
                    <a:pt x="9520" y="6252"/>
                    <a:pt x="9728" y="6210"/>
                    <a:pt x="9936" y="6210"/>
                  </a:cubicBezTo>
                  <a:cubicBezTo>
                    <a:pt x="10143" y="6210"/>
                    <a:pt x="10351" y="6252"/>
                    <a:pt x="10546" y="6336"/>
                  </a:cubicBezTo>
                  <a:cubicBezTo>
                    <a:pt x="10398" y="6929"/>
                    <a:pt x="10323" y="7539"/>
                    <a:pt x="10325" y="8151"/>
                  </a:cubicBezTo>
                  <a:cubicBezTo>
                    <a:pt x="10325" y="9636"/>
                    <a:pt x="10545" y="10930"/>
                    <a:pt x="10981" y="11998"/>
                  </a:cubicBezTo>
                  <a:cubicBezTo>
                    <a:pt x="11390" y="13000"/>
                    <a:pt x="12001" y="13837"/>
                    <a:pt x="12798" y="14482"/>
                  </a:cubicBezTo>
                  <a:cubicBezTo>
                    <a:pt x="14132" y="15563"/>
                    <a:pt x="16023" y="16149"/>
                    <a:pt x="18576" y="16277"/>
                  </a:cubicBezTo>
                  <a:cubicBezTo>
                    <a:pt x="18595" y="16277"/>
                    <a:pt x="18615" y="16278"/>
                    <a:pt x="18635" y="16278"/>
                  </a:cubicBezTo>
                  <a:cubicBezTo>
                    <a:pt x="19240" y="16278"/>
                    <a:pt x="19747" y="15819"/>
                    <a:pt x="19808" y="15218"/>
                  </a:cubicBezTo>
                  <a:cubicBezTo>
                    <a:pt x="19850" y="14803"/>
                    <a:pt x="19871" y="14388"/>
                    <a:pt x="19871" y="13973"/>
                  </a:cubicBezTo>
                  <a:cubicBezTo>
                    <a:pt x="19871" y="11989"/>
                    <a:pt x="19336" y="10025"/>
                    <a:pt x="18327" y="8293"/>
                  </a:cubicBezTo>
                  <a:cubicBezTo>
                    <a:pt x="17370" y="6652"/>
                    <a:pt x="16040" y="5296"/>
                    <a:pt x="14481" y="4369"/>
                  </a:cubicBezTo>
                  <a:cubicBezTo>
                    <a:pt x="13941" y="4050"/>
                    <a:pt x="13326" y="3881"/>
                    <a:pt x="12699" y="3881"/>
                  </a:cubicBezTo>
                  <a:cubicBezTo>
                    <a:pt x="12697" y="3881"/>
                    <a:pt x="12694" y="3881"/>
                    <a:pt x="12692" y="3881"/>
                  </a:cubicBezTo>
                  <a:cubicBezTo>
                    <a:pt x="11972" y="3881"/>
                    <a:pt x="11488" y="3388"/>
                    <a:pt x="11488" y="2927"/>
                  </a:cubicBezTo>
                  <a:lnTo>
                    <a:pt x="11488" y="388"/>
                  </a:lnTo>
                  <a:cubicBezTo>
                    <a:pt x="11488" y="174"/>
                    <a:pt x="11314" y="1"/>
                    <a:pt x="11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p:nvPr/>
          </p:nvSpPr>
          <p:spPr>
            <a:xfrm>
              <a:off x="4810325" y="5330225"/>
              <a:ext cx="65450" cy="73675"/>
            </a:xfrm>
            <a:custGeom>
              <a:rect b="b" l="l" r="r" t="t"/>
              <a:pathLst>
                <a:path extrusionOk="0" h="2947" w="2618">
                  <a:moveTo>
                    <a:pt x="2179" y="0"/>
                  </a:moveTo>
                  <a:cubicBezTo>
                    <a:pt x="2020" y="0"/>
                    <a:pt x="1871" y="99"/>
                    <a:pt x="1814" y="257"/>
                  </a:cubicBezTo>
                  <a:cubicBezTo>
                    <a:pt x="1501" y="1128"/>
                    <a:pt x="991" y="1770"/>
                    <a:pt x="253" y="2221"/>
                  </a:cubicBezTo>
                  <a:cubicBezTo>
                    <a:pt x="63" y="2329"/>
                    <a:pt x="0" y="2574"/>
                    <a:pt x="115" y="2760"/>
                  </a:cubicBezTo>
                  <a:cubicBezTo>
                    <a:pt x="188" y="2881"/>
                    <a:pt x="315" y="2947"/>
                    <a:pt x="446" y="2947"/>
                  </a:cubicBezTo>
                  <a:cubicBezTo>
                    <a:pt x="519" y="2947"/>
                    <a:pt x="593" y="2926"/>
                    <a:pt x="659" y="2883"/>
                  </a:cubicBezTo>
                  <a:cubicBezTo>
                    <a:pt x="1552" y="2337"/>
                    <a:pt x="2169" y="1563"/>
                    <a:pt x="2545" y="519"/>
                  </a:cubicBezTo>
                  <a:cubicBezTo>
                    <a:pt x="2617" y="318"/>
                    <a:pt x="2512" y="95"/>
                    <a:pt x="2310" y="23"/>
                  </a:cubicBezTo>
                  <a:cubicBezTo>
                    <a:pt x="2267" y="8"/>
                    <a:pt x="2223" y="0"/>
                    <a:pt x="2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p:nvPr/>
          </p:nvSpPr>
          <p:spPr>
            <a:xfrm>
              <a:off x="4991725" y="5330100"/>
              <a:ext cx="64950" cy="73500"/>
            </a:xfrm>
            <a:custGeom>
              <a:rect b="b" l="l" r="r" t="t"/>
              <a:pathLst>
                <a:path extrusionOk="0" h="2940" w="2598">
                  <a:moveTo>
                    <a:pt x="440" y="0"/>
                  </a:moveTo>
                  <a:cubicBezTo>
                    <a:pt x="396" y="0"/>
                    <a:pt x="352" y="8"/>
                    <a:pt x="308" y="23"/>
                  </a:cubicBezTo>
                  <a:cubicBezTo>
                    <a:pt x="105" y="96"/>
                    <a:pt x="0" y="322"/>
                    <a:pt x="77" y="524"/>
                  </a:cubicBezTo>
                  <a:cubicBezTo>
                    <a:pt x="451" y="1568"/>
                    <a:pt x="1069" y="2342"/>
                    <a:pt x="1963" y="2888"/>
                  </a:cubicBezTo>
                  <a:cubicBezTo>
                    <a:pt x="2024" y="2923"/>
                    <a:pt x="2091" y="2940"/>
                    <a:pt x="2156" y="2940"/>
                  </a:cubicBezTo>
                  <a:cubicBezTo>
                    <a:pt x="2287" y="2940"/>
                    <a:pt x="2414" y="2874"/>
                    <a:pt x="2488" y="2754"/>
                  </a:cubicBezTo>
                  <a:cubicBezTo>
                    <a:pt x="2598" y="2575"/>
                    <a:pt x="2545" y="2340"/>
                    <a:pt x="2368" y="2226"/>
                  </a:cubicBezTo>
                  <a:cubicBezTo>
                    <a:pt x="1631" y="1775"/>
                    <a:pt x="1119" y="1133"/>
                    <a:pt x="806" y="263"/>
                  </a:cubicBezTo>
                  <a:cubicBezTo>
                    <a:pt x="752" y="101"/>
                    <a:pt x="601"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39"/>
          <p:cNvGrpSpPr/>
          <p:nvPr/>
        </p:nvGrpSpPr>
        <p:grpSpPr>
          <a:xfrm>
            <a:off x="1863387" y="3830439"/>
            <a:ext cx="475666" cy="332907"/>
            <a:chOff x="1736575" y="5934400"/>
            <a:chExt cx="499125" cy="349325"/>
          </a:xfrm>
        </p:grpSpPr>
        <p:sp>
          <p:nvSpPr>
            <p:cNvPr id="389" name="Google Shape;389;p39"/>
            <p:cNvSpPr/>
            <p:nvPr/>
          </p:nvSpPr>
          <p:spPr>
            <a:xfrm>
              <a:off x="1918150" y="6109025"/>
              <a:ext cx="20400" cy="19475"/>
            </a:xfrm>
            <a:custGeom>
              <a:rect b="b" l="l" r="r" t="t"/>
              <a:pathLst>
                <a:path extrusionOk="0" h="779" w="816">
                  <a:moveTo>
                    <a:pt x="392" y="1"/>
                  </a:moveTo>
                  <a:cubicBezTo>
                    <a:pt x="192" y="1"/>
                    <a:pt x="0" y="156"/>
                    <a:pt x="0" y="389"/>
                  </a:cubicBezTo>
                  <a:cubicBezTo>
                    <a:pt x="0" y="623"/>
                    <a:pt x="192" y="778"/>
                    <a:pt x="392" y="778"/>
                  </a:cubicBezTo>
                  <a:cubicBezTo>
                    <a:pt x="487" y="778"/>
                    <a:pt x="584" y="743"/>
                    <a:pt x="663" y="664"/>
                  </a:cubicBezTo>
                  <a:cubicBezTo>
                    <a:pt x="815" y="512"/>
                    <a:pt x="815" y="267"/>
                    <a:pt x="663" y="115"/>
                  </a:cubicBezTo>
                  <a:cubicBezTo>
                    <a:pt x="584" y="36"/>
                    <a:pt x="487"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p:nvPr/>
          </p:nvSpPr>
          <p:spPr>
            <a:xfrm>
              <a:off x="1954675" y="6128475"/>
              <a:ext cx="60500" cy="58225"/>
            </a:xfrm>
            <a:custGeom>
              <a:rect b="b" l="l" r="r" t="t"/>
              <a:pathLst>
                <a:path extrusionOk="0" h="2329" w="2420">
                  <a:moveTo>
                    <a:pt x="1253" y="775"/>
                  </a:moveTo>
                  <a:cubicBezTo>
                    <a:pt x="1453" y="775"/>
                    <a:pt x="1645" y="930"/>
                    <a:pt x="1645" y="1164"/>
                  </a:cubicBezTo>
                  <a:cubicBezTo>
                    <a:pt x="1643" y="1378"/>
                    <a:pt x="1470" y="1552"/>
                    <a:pt x="1256" y="1553"/>
                  </a:cubicBezTo>
                  <a:cubicBezTo>
                    <a:pt x="910" y="1553"/>
                    <a:pt x="737" y="1134"/>
                    <a:pt x="981" y="890"/>
                  </a:cubicBezTo>
                  <a:cubicBezTo>
                    <a:pt x="1060" y="811"/>
                    <a:pt x="1158" y="775"/>
                    <a:pt x="1253" y="775"/>
                  </a:cubicBezTo>
                  <a:close/>
                  <a:moveTo>
                    <a:pt x="1256" y="0"/>
                  </a:moveTo>
                  <a:cubicBezTo>
                    <a:pt x="785" y="0"/>
                    <a:pt x="360" y="284"/>
                    <a:pt x="180" y="719"/>
                  </a:cubicBezTo>
                  <a:cubicBezTo>
                    <a:pt x="0" y="1154"/>
                    <a:pt x="99" y="1655"/>
                    <a:pt x="433" y="1987"/>
                  </a:cubicBezTo>
                  <a:cubicBezTo>
                    <a:pt x="656" y="2210"/>
                    <a:pt x="953" y="2329"/>
                    <a:pt x="1256" y="2329"/>
                  </a:cubicBezTo>
                  <a:cubicBezTo>
                    <a:pt x="1406" y="2329"/>
                    <a:pt x="1557" y="2300"/>
                    <a:pt x="1701" y="2240"/>
                  </a:cubicBezTo>
                  <a:cubicBezTo>
                    <a:pt x="2137" y="2060"/>
                    <a:pt x="2420" y="1636"/>
                    <a:pt x="2420" y="1164"/>
                  </a:cubicBezTo>
                  <a:cubicBezTo>
                    <a:pt x="2420" y="521"/>
                    <a:pt x="1899" y="0"/>
                    <a:pt x="1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p:nvPr/>
          </p:nvSpPr>
          <p:spPr>
            <a:xfrm>
              <a:off x="1908450" y="6079925"/>
              <a:ext cx="155275" cy="155275"/>
            </a:xfrm>
            <a:custGeom>
              <a:rect b="b" l="l" r="r" t="t"/>
              <a:pathLst>
                <a:path extrusionOk="0" h="6211" w="6211">
                  <a:moveTo>
                    <a:pt x="3105" y="1"/>
                  </a:moveTo>
                  <a:lnTo>
                    <a:pt x="3105" y="2"/>
                  </a:lnTo>
                  <a:cubicBezTo>
                    <a:pt x="3102" y="2"/>
                    <a:pt x="3099" y="2"/>
                    <a:pt x="3096" y="2"/>
                  </a:cubicBezTo>
                  <a:cubicBezTo>
                    <a:pt x="2669" y="2"/>
                    <a:pt x="2249" y="91"/>
                    <a:pt x="1858" y="262"/>
                  </a:cubicBezTo>
                  <a:cubicBezTo>
                    <a:pt x="1658" y="346"/>
                    <a:pt x="1565" y="577"/>
                    <a:pt x="1652" y="777"/>
                  </a:cubicBezTo>
                  <a:cubicBezTo>
                    <a:pt x="1716" y="923"/>
                    <a:pt x="1859" y="1009"/>
                    <a:pt x="2009" y="1009"/>
                  </a:cubicBezTo>
                  <a:cubicBezTo>
                    <a:pt x="2063" y="1009"/>
                    <a:pt x="2118" y="997"/>
                    <a:pt x="2171" y="973"/>
                  </a:cubicBezTo>
                  <a:cubicBezTo>
                    <a:pt x="2464" y="843"/>
                    <a:pt x="2783" y="777"/>
                    <a:pt x="3105" y="777"/>
                  </a:cubicBezTo>
                  <a:cubicBezTo>
                    <a:pt x="4389" y="777"/>
                    <a:pt x="5434" y="1822"/>
                    <a:pt x="5434" y="3106"/>
                  </a:cubicBezTo>
                  <a:cubicBezTo>
                    <a:pt x="5434" y="4390"/>
                    <a:pt x="4389" y="5435"/>
                    <a:pt x="3105" y="5435"/>
                  </a:cubicBezTo>
                  <a:cubicBezTo>
                    <a:pt x="1821" y="5435"/>
                    <a:pt x="776" y="4390"/>
                    <a:pt x="776" y="3106"/>
                  </a:cubicBezTo>
                  <a:lnTo>
                    <a:pt x="776" y="3066"/>
                  </a:lnTo>
                  <a:cubicBezTo>
                    <a:pt x="782" y="2852"/>
                    <a:pt x="612" y="2674"/>
                    <a:pt x="398" y="2669"/>
                  </a:cubicBezTo>
                  <a:cubicBezTo>
                    <a:pt x="395" y="2669"/>
                    <a:pt x="392" y="2669"/>
                    <a:pt x="389" y="2669"/>
                  </a:cubicBezTo>
                  <a:cubicBezTo>
                    <a:pt x="179" y="2669"/>
                    <a:pt x="5" y="2837"/>
                    <a:pt x="1" y="3048"/>
                  </a:cubicBezTo>
                  <a:lnTo>
                    <a:pt x="1" y="3106"/>
                  </a:lnTo>
                  <a:cubicBezTo>
                    <a:pt x="1" y="4818"/>
                    <a:pt x="1393" y="6210"/>
                    <a:pt x="3105" y="6210"/>
                  </a:cubicBezTo>
                  <a:cubicBezTo>
                    <a:pt x="4818" y="6210"/>
                    <a:pt x="6210" y="4818"/>
                    <a:pt x="6210" y="3106"/>
                  </a:cubicBezTo>
                  <a:cubicBezTo>
                    <a:pt x="6210" y="1393"/>
                    <a:pt x="4818" y="1"/>
                    <a:pt x="3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1976250" y="5934400"/>
              <a:ext cx="19650" cy="77850"/>
            </a:xfrm>
            <a:custGeom>
              <a:rect b="b" l="l" r="r" t="t"/>
              <a:pathLst>
                <a:path extrusionOk="0" h="3114" w="786">
                  <a:moveTo>
                    <a:pt x="393" y="1"/>
                  </a:moveTo>
                  <a:cubicBezTo>
                    <a:pt x="179" y="1"/>
                    <a:pt x="5" y="174"/>
                    <a:pt x="5" y="389"/>
                  </a:cubicBezTo>
                  <a:lnTo>
                    <a:pt x="5" y="2717"/>
                  </a:lnTo>
                  <a:cubicBezTo>
                    <a:pt x="0" y="2935"/>
                    <a:pt x="175" y="3113"/>
                    <a:pt x="393" y="3113"/>
                  </a:cubicBezTo>
                  <a:cubicBezTo>
                    <a:pt x="611" y="3113"/>
                    <a:pt x="785" y="2935"/>
                    <a:pt x="782" y="2717"/>
                  </a:cubicBezTo>
                  <a:lnTo>
                    <a:pt x="782" y="389"/>
                  </a:lnTo>
                  <a:cubicBezTo>
                    <a:pt x="780" y="175"/>
                    <a:pt x="607" y="2"/>
                    <a:pt x="393" y="2"/>
                  </a:cubicBezTo>
                  <a:lnTo>
                    <a:pt x="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a:off x="1819000" y="5962350"/>
              <a:ext cx="62475" cy="60600"/>
            </a:xfrm>
            <a:custGeom>
              <a:rect b="b" l="l" r="r" t="t"/>
              <a:pathLst>
                <a:path extrusionOk="0" h="2424" w="2499">
                  <a:moveTo>
                    <a:pt x="426" y="0"/>
                  </a:moveTo>
                  <a:cubicBezTo>
                    <a:pt x="327" y="0"/>
                    <a:pt x="228" y="38"/>
                    <a:pt x="152" y="114"/>
                  </a:cubicBezTo>
                  <a:cubicBezTo>
                    <a:pt x="1" y="266"/>
                    <a:pt x="0" y="511"/>
                    <a:pt x="152" y="663"/>
                  </a:cubicBezTo>
                  <a:lnTo>
                    <a:pt x="1798" y="2310"/>
                  </a:lnTo>
                  <a:cubicBezTo>
                    <a:pt x="1874" y="2385"/>
                    <a:pt x="1973" y="2423"/>
                    <a:pt x="2073" y="2423"/>
                  </a:cubicBezTo>
                  <a:cubicBezTo>
                    <a:pt x="2172" y="2423"/>
                    <a:pt x="2271" y="2385"/>
                    <a:pt x="2347" y="2310"/>
                  </a:cubicBezTo>
                  <a:cubicBezTo>
                    <a:pt x="2499" y="2158"/>
                    <a:pt x="2499" y="1912"/>
                    <a:pt x="2347" y="1761"/>
                  </a:cubicBezTo>
                  <a:lnTo>
                    <a:pt x="701" y="114"/>
                  </a:lnTo>
                  <a:cubicBezTo>
                    <a:pt x="625" y="38"/>
                    <a:pt x="525"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2090600" y="5962350"/>
              <a:ext cx="62575" cy="60650"/>
            </a:xfrm>
            <a:custGeom>
              <a:rect b="b" l="l" r="r" t="t"/>
              <a:pathLst>
                <a:path extrusionOk="0" h="2426" w="2503">
                  <a:moveTo>
                    <a:pt x="2077" y="0"/>
                  </a:moveTo>
                  <a:cubicBezTo>
                    <a:pt x="1977" y="0"/>
                    <a:pt x="1878" y="38"/>
                    <a:pt x="1802" y="114"/>
                  </a:cubicBezTo>
                  <a:lnTo>
                    <a:pt x="156" y="1761"/>
                  </a:lnTo>
                  <a:cubicBezTo>
                    <a:pt x="2" y="1911"/>
                    <a:pt x="0" y="2159"/>
                    <a:pt x="153" y="2312"/>
                  </a:cubicBezTo>
                  <a:cubicBezTo>
                    <a:pt x="229" y="2388"/>
                    <a:pt x="328" y="2426"/>
                    <a:pt x="427" y="2426"/>
                  </a:cubicBezTo>
                  <a:cubicBezTo>
                    <a:pt x="528" y="2426"/>
                    <a:pt x="628" y="2387"/>
                    <a:pt x="705" y="2310"/>
                  </a:cubicBezTo>
                  <a:lnTo>
                    <a:pt x="2351" y="663"/>
                  </a:lnTo>
                  <a:cubicBezTo>
                    <a:pt x="2503" y="511"/>
                    <a:pt x="2503" y="266"/>
                    <a:pt x="2351" y="114"/>
                  </a:cubicBezTo>
                  <a:cubicBezTo>
                    <a:pt x="2275" y="38"/>
                    <a:pt x="2176" y="0"/>
                    <a:pt x="2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1736575" y="6031450"/>
              <a:ext cx="499125" cy="252275"/>
            </a:xfrm>
            <a:custGeom>
              <a:rect b="b" l="l" r="r" t="t"/>
              <a:pathLst>
                <a:path extrusionOk="0" h="10091" w="19965">
                  <a:moveTo>
                    <a:pt x="9980" y="776"/>
                  </a:moveTo>
                  <a:cubicBezTo>
                    <a:pt x="13851" y="776"/>
                    <a:pt x="17047" y="3420"/>
                    <a:pt x="18428" y="4774"/>
                  </a:cubicBezTo>
                  <a:cubicBezTo>
                    <a:pt x="16673" y="7542"/>
                    <a:pt x="13392" y="9315"/>
                    <a:pt x="9980" y="9315"/>
                  </a:cubicBezTo>
                  <a:cubicBezTo>
                    <a:pt x="6567" y="9315"/>
                    <a:pt x="3286" y="7542"/>
                    <a:pt x="1531" y="4774"/>
                  </a:cubicBezTo>
                  <a:cubicBezTo>
                    <a:pt x="2914" y="3420"/>
                    <a:pt x="6109" y="776"/>
                    <a:pt x="9980" y="776"/>
                  </a:cubicBezTo>
                  <a:close/>
                  <a:moveTo>
                    <a:pt x="9981" y="1"/>
                  </a:moveTo>
                  <a:cubicBezTo>
                    <a:pt x="6269" y="1"/>
                    <a:pt x="2607" y="2321"/>
                    <a:pt x="142" y="5111"/>
                  </a:cubicBezTo>
                  <a:cubicBezTo>
                    <a:pt x="0" y="5273"/>
                    <a:pt x="16" y="5518"/>
                    <a:pt x="177" y="5659"/>
                  </a:cubicBezTo>
                  <a:cubicBezTo>
                    <a:pt x="251" y="5724"/>
                    <a:pt x="343" y="5757"/>
                    <a:pt x="434" y="5757"/>
                  </a:cubicBezTo>
                  <a:cubicBezTo>
                    <a:pt x="541" y="5757"/>
                    <a:pt x="648" y="5712"/>
                    <a:pt x="725" y="5625"/>
                  </a:cubicBezTo>
                  <a:cubicBezTo>
                    <a:pt x="807" y="5533"/>
                    <a:pt x="892" y="5439"/>
                    <a:pt x="978" y="5346"/>
                  </a:cubicBezTo>
                  <a:cubicBezTo>
                    <a:pt x="2895" y="8244"/>
                    <a:pt x="6372" y="10091"/>
                    <a:pt x="9981" y="10091"/>
                  </a:cubicBezTo>
                  <a:cubicBezTo>
                    <a:pt x="13591" y="10091"/>
                    <a:pt x="17067" y="8243"/>
                    <a:pt x="18985" y="5346"/>
                  </a:cubicBezTo>
                  <a:cubicBezTo>
                    <a:pt x="19070" y="5439"/>
                    <a:pt x="19154" y="5533"/>
                    <a:pt x="19237" y="5625"/>
                  </a:cubicBezTo>
                  <a:cubicBezTo>
                    <a:pt x="19314" y="5714"/>
                    <a:pt x="19422" y="5760"/>
                    <a:pt x="19531" y="5760"/>
                  </a:cubicBezTo>
                  <a:cubicBezTo>
                    <a:pt x="19622" y="5760"/>
                    <a:pt x="19714" y="5728"/>
                    <a:pt x="19787" y="5663"/>
                  </a:cubicBezTo>
                  <a:cubicBezTo>
                    <a:pt x="19950" y="5519"/>
                    <a:pt x="19964" y="5273"/>
                    <a:pt x="19819" y="5111"/>
                  </a:cubicBezTo>
                  <a:lnTo>
                    <a:pt x="19820" y="5111"/>
                  </a:lnTo>
                  <a:cubicBezTo>
                    <a:pt x="17355" y="2320"/>
                    <a:pt x="13693" y="1"/>
                    <a:pt x="9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39"/>
          <p:cNvSpPr txBox="1"/>
          <p:nvPr/>
        </p:nvSpPr>
        <p:spPr>
          <a:xfrm>
            <a:off x="2843900" y="857025"/>
            <a:ext cx="5782800" cy="103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Merriweather"/>
                <a:ea typeface="Merriweather"/>
                <a:cs typeface="Merriweather"/>
                <a:sym typeface="Merriweather"/>
              </a:rPr>
              <a:t>A Multilayer Perceptron has input and output layers, and one or more </a:t>
            </a:r>
            <a:r>
              <a:rPr b="1" lang="en" sz="1100">
                <a:solidFill>
                  <a:schemeClr val="dk1"/>
                </a:solidFill>
                <a:latin typeface="Merriweather"/>
                <a:ea typeface="Merriweather"/>
                <a:cs typeface="Merriweather"/>
                <a:sym typeface="Merriweather"/>
              </a:rPr>
              <a:t>hidden layers</a:t>
            </a:r>
            <a:r>
              <a:rPr lang="en" sz="1100">
                <a:solidFill>
                  <a:schemeClr val="dk1"/>
                </a:solidFill>
                <a:latin typeface="Merriweather"/>
                <a:ea typeface="Merriweather"/>
                <a:cs typeface="Merriweather"/>
                <a:sym typeface="Merriweather"/>
              </a:rPr>
              <a:t> with many neurons stacked together. And while in the Perceptron the neuron must have an activation function that imposes a threshold, like ReLU or sigmoid, neurons in a Multilayer Perceptron can use any arbitrary activation function.</a:t>
            </a:r>
            <a:endParaRPr sz="1100">
              <a:latin typeface="Merriweather"/>
              <a:ea typeface="Merriweather"/>
              <a:cs typeface="Merriweather"/>
              <a:sym typeface="Merriweather"/>
            </a:endParaRPr>
          </a:p>
        </p:txBody>
      </p:sp>
      <p:pic>
        <p:nvPicPr>
          <p:cNvPr id="397" name="Google Shape;397;p39"/>
          <p:cNvPicPr preferRelativeResize="0"/>
          <p:nvPr/>
        </p:nvPicPr>
        <p:blipFill>
          <a:blip r:embed="rId3">
            <a:alphaModFix/>
          </a:blip>
          <a:stretch>
            <a:fillRect/>
          </a:stretch>
        </p:blipFill>
        <p:spPr>
          <a:xfrm>
            <a:off x="2599200" y="2040825"/>
            <a:ext cx="5867599" cy="2866825"/>
          </a:xfrm>
          <a:prstGeom prst="rect">
            <a:avLst/>
          </a:prstGeom>
          <a:noFill/>
          <a:ln>
            <a:noFill/>
          </a:ln>
        </p:spPr>
      </p:pic>
      <p:sp>
        <p:nvSpPr>
          <p:cNvPr id="398" name="Google Shape;398;p39"/>
          <p:cNvSpPr/>
          <p:nvPr/>
        </p:nvSpPr>
        <p:spPr>
          <a:xfrm>
            <a:off x="147325" y="4242150"/>
            <a:ext cx="1088700" cy="901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04</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0"/>
          <p:cNvSpPr txBox="1"/>
          <p:nvPr>
            <p:ph idx="2"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Adaboosting</a:t>
            </a:r>
            <a:endParaRPr/>
          </a:p>
        </p:txBody>
      </p:sp>
      <p:sp>
        <p:nvSpPr>
          <p:cNvPr id="404" name="Google Shape;404;p40"/>
          <p:cNvSpPr/>
          <p:nvPr/>
        </p:nvSpPr>
        <p:spPr>
          <a:xfrm>
            <a:off x="1755600" y="15275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
          <p:cNvSpPr/>
          <p:nvPr/>
        </p:nvSpPr>
        <p:spPr>
          <a:xfrm>
            <a:off x="1755600" y="36512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 name="Google Shape;406;p40"/>
          <p:cNvCxnSpPr/>
          <p:nvPr/>
        </p:nvCxnSpPr>
        <p:spPr>
          <a:xfrm rot="10800000">
            <a:off x="-26400" y="1873200"/>
            <a:ext cx="1782000" cy="0"/>
          </a:xfrm>
          <a:prstGeom prst="straightConnector1">
            <a:avLst/>
          </a:prstGeom>
          <a:noFill/>
          <a:ln cap="flat" cmpd="sng" w="19050">
            <a:solidFill>
              <a:schemeClr val="accent1"/>
            </a:solidFill>
            <a:prstDash val="solid"/>
            <a:round/>
            <a:headEnd len="med" w="med" type="none"/>
            <a:tailEnd len="med" w="med" type="none"/>
          </a:ln>
        </p:spPr>
      </p:cxnSp>
      <p:cxnSp>
        <p:nvCxnSpPr>
          <p:cNvPr id="407" name="Google Shape;407;p40"/>
          <p:cNvCxnSpPr/>
          <p:nvPr/>
        </p:nvCxnSpPr>
        <p:spPr>
          <a:xfrm rot="10800000">
            <a:off x="-79800" y="3996900"/>
            <a:ext cx="1835400" cy="0"/>
          </a:xfrm>
          <a:prstGeom prst="straightConnector1">
            <a:avLst/>
          </a:prstGeom>
          <a:noFill/>
          <a:ln cap="flat" cmpd="sng" w="19050">
            <a:solidFill>
              <a:schemeClr val="accent1"/>
            </a:solidFill>
            <a:prstDash val="solid"/>
            <a:round/>
            <a:headEnd len="med" w="med" type="none"/>
            <a:tailEnd len="med" w="med" type="none"/>
          </a:ln>
        </p:spPr>
      </p:cxnSp>
      <p:grpSp>
        <p:nvGrpSpPr>
          <p:cNvPr id="408" name="Google Shape;408;p40"/>
          <p:cNvGrpSpPr/>
          <p:nvPr/>
        </p:nvGrpSpPr>
        <p:grpSpPr>
          <a:xfrm>
            <a:off x="1864490" y="1679271"/>
            <a:ext cx="473427" cy="387847"/>
            <a:chOff x="4685375" y="5060050"/>
            <a:chExt cx="496775" cy="406975"/>
          </a:xfrm>
        </p:grpSpPr>
        <p:sp>
          <p:nvSpPr>
            <p:cNvPr id="409" name="Google Shape;409;p40"/>
            <p:cNvSpPr/>
            <p:nvPr/>
          </p:nvSpPr>
          <p:spPr>
            <a:xfrm>
              <a:off x="4979025" y="5292900"/>
              <a:ext cx="22675" cy="19475"/>
            </a:xfrm>
            <a:custGeom>
              <a:rect b="b" l="l" r="r" t="t"/>
              <a:pathLst>
                <a:path extrusionOk="0" h="779" w="907">
                  <a:moveTo>
                    <a:pt x="519" y="1"/>
                  </a:moveTo>
                  <a:cubicBezTo>
                    <a:pt x="173" y="1"/>
                    <a:pt x="0" y="420"/>
                    <a:pt x="244" y="664"/>
                  </a:cubicBezTo>
                  <a:cubicBezTo>
                    <a:pt x="323" y="743"/>
                    <a:pt x="420" y="778"/>
                    <a:pt x="516" y="778"/>
                  </a:cubicBezTo>
                  <a:cubicBezTo>
                    <a:pt x="715" y="778"/>
                    <a:pt x="906" y="623"/>
                    <a:pt x="906" y="390"/>
                  </a:cubicBezTo>
                  <a:cubicBezTo>
                    <a:pt x="906" y="175"/>
                    <a:pt x="733" y="2"/>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p:nvPr/>
          </p:nvSpPr>
          <p:spPr>
            <a:xfrm>
              <a:off x="4862550" y="5292900"/>
              <a:ext cx="22725" cy="19475"/>
            </a:xfrm>
            <a:custGeom>
              <a:rect b="b" l="l" r="r" t="t"/>
              <a:pathLst>
                <a:path extrusionOk="0" h="779" w="909">
                  <a:moveTo>
                    <a:pt x="521" y="1"/>
                  </a:moveTo>
                  <a:cubicBezTo>
                    <a:pt x="174" y="1"/>
                    <a:pt x="1" y="420"/>
                    <a:pt x="246" y="664"/>
                  </a:cubicBezTo>
                  <a:cubicBezTo>
                    <a:pt x="325" y="743"/>
                    <a:pt x="422" y="778"/>
                    <a:pt x="518" y="778"/>
                  </a:cubicBezTo>
                  <a:cubicBezTo>
                    <a:pt x="717" y="778"/>
                    <a:pt x="908" y="623"/>
                    <a:pt x="908" y="390"/>
                  </a:cubicBezTo>
                  <a:cubicBezTo>
                    <a:pt x="908" y="175"/>
                    <a:pt x="735"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p:nvPr/>
          </p:nvSpPr>
          <p:spPr>
            <a:xfrm>
              <a:off x="4685375" y="5060050"/>
              <a:ext cx="496775" cy="406975"/>
            </a:xfrm>
            <a:custGeom>
              <a:rect b="b" l="l" r="r" t="t"/>
              <a:pathLst>
                <a:path extrusionOk="0" h="16279" w="19871">
                  <a:moveTo>
                    <a:pt x="10712" y="777"/>
                  </a:moveTo>
                  <a:lnTo>
                    <a:pt x="10712" y="2927"/>
                  </a:lnTo>
                  <a:cubicBezTo>
                    <a:pt x="10712" y="3760"/>
                    <a:pt x="11469" y="4658"/>
                    <a:pt x="12692" y="4658"/>
                  </a:cubicBezTo>
                  <a:cubicBezTo>
                    <a:pt x="12694" y="4658"/>
                    <a:pt x="12697" y="4658"/>
                    <a:pt x="12699" y="4658"/>
                  </a:cubicBezTo>
                  <a:cubicBezTo>
                    <a:pt x="13186" y="4658"/>
                    <a:pt x="13664" y="4788"/>
                    <a:pt x="14085" y="5036"/>
                  </a:cubicBezTo>
                  <a:cubicBezTo>
                    <a:pt x="17129" y="6846"/>
                    <a:pt x="19096" y="10354"/>
                    <a:pt x="19096" y="13973"/>
                  </a:cubicBezTo>
                  <a:cubicBezTo>
                    <a:pt x="19096" y="14362"/>
                    <a:pt x="19076" y="14752"/>
                    <a:pt x="19037" y="15138"/>
                  </a:cubicBezTo>
                  <a:cubicBezTo>
                    <a:pt x="19018" y="15345"/>
                    <a:pt x="18844" y="15502"/>
                    <a:pt x="18639" y="15502"/>
                  </a:cubicBezTo>
                  <a:cubicBezTo>
                    <a:pt x="18631" y="15502"/>
                    <a:pt x="18622" y="15502"/>
                    <a:pt x="18614" y="15502"/>
                  </a:cubicBezTo>
                  <a:cubicBezTo>
                    <a:pt x="13418" y="15244"/>
                    <a:pt x="11101" y="12976"/>
                    <a:pt x="11101" y="8151"/>
                  </a:cubicBezTo>
                  <a:cubicBezTo>
                    <a:pt x="11101" y="7508"/>
                    <a:pt x="11192" y="6868"/>
                    <a:pt x="11374" y="6251"/>
                  </a:cubicBezTo>
                  <a:cubicBezTo>
                    <a:pt x="11421" y="6086"/>
                    <a:pt x="11357" y="5911"/>
                    <a:pt x="11214" y="5817"/>
                  </a:cubicBezTo>
                  <a:cubicBezTo>
                    <a:pt x="10826" y="5562"/>
                    <a:pt x="10381" y="5434"/>
                    <a:pt x="9936" y="5434"/>
                  </a:cubicBezTo>
                  <a:cubicBezTo>
                    <a:pt x="9491" y="5434"/>
                    <a:pt x="9046" y="5562"/>
                    <a:pt x="8657" y="5817"/>
                  </a:cubicBezTo>
                  <a:cubicBezTo>
                    <a:pt x="8515" y="5911"/>
                    <a:pt x="8450" y="6086"/>
                    <a:pt x="8499" y="6251"/>
                  </a:cubicBezTo>
                  <a:cubicBezTo>
                    <a:pt x="8680" y="6868"/>
                    <a:pt x="8772" y="7508"/>
                    <a:pt x="8772" y="8151"/>
                  </a:cubicBezTo>
                  <a:cubicBezTo>
                    <a:pt x="8772" y="12976"/>
                    <a:pt x="6455" y="15243"/>
                    <a:pt x="1257" y="15502"/>
                  </a:cubicBezTo>
                  <a:cubicBezTo>
                    <a:pt x="1249" y="15502"/>
                    <a:pt x="1241" y="15502"/>
                    <a:pt x="1233" y="15502"/>
                  </a:cubicBezTo>
                  <a:cubicBezTo>
                    <a:pt x="1028" y="15502"/>
                    <a:pt x="855" y="15345"/>
                    <a:pt x="836" y="15138"/>
                  </a:cubicBezTo>
                  <a:cubicBezTo>
                    <a:pt x="796" y="14751"/>
                    <a:pt x="777" y="14362"/>
                    <a:pt x="777" y="13973"/>
                  </a:cubicBezTo>
                  <a:cubicBezTo>
                    <a:pt x="777" y="10354"/>
                    <a:pt x="2744" y="6846"/>
                    <a:pt x="5788" y="5036"/>
                  </a:cubicBezTo>
                  <a:cubicBezTo>
                    <a:pt x="6316" y="4722"/>
                    <a:pt x="6776" y="4658"/>
                    <a:pt x="7347" y="4658"/>
                  </a:cubicBezTo>
                  <a:cubicBezTo>
                    <a:pt x="8086" y="4658"/>
                    <a:pt x="9159" y="3984"/>
                    <a:pt x="9159" y="2926"/>
                  </a:cubicBezTo>
                  <a:lnTo>
                    <a:pt x="9159" y="777"/>
                  </a:lnTo>
                  <a:close/>
                  <a:moveTo>
                    <a:pt x="8772" y="1"/>
                  </a:moveTo>
                  <a:cubicBezTo>
                    <a:pt x="8558" y="1"/>
                    <a:pt x="8384" y="174"/>
                    <a:pt x="8384" y="388"/>
                  </a:cubicBezTo>
                  <a:lnTo>
                    <a:pt x="8384" y="2927"/>
                  </a:lnTo>
                  <a:cubicBezTo>
                    <a:pt x="8384" y="3509"/>
                    <a:pt x="7703" y="3881"/>
                    <a:pt x="7347" y="3881"/>
                  </a:cubicBezTo>
                  <a:cubicBezTo>
                    <a:pt x="6757" y="3881"/>
                    <a:pt x="6110" y="3940"/>
                    <a:pt x="5391" y="4369"/>
                  </a:cubicBezTo>
                  <a:cubicBezTo>
                    <a:pt x="3833" y="5296"/>
                    <a:pt x="2503" y="6652"/>
                    <a:pt x="1546" y="8293"/>
                  </a:cubicBezTo>
                  <a:cubicBezTo>
                    <a:pt x="535" y="10025"/>
                    <a:pt x="1" y="11989"/>
                    <a:pt x="1" y="13973"/>
                  </a:cubicBezTo>
                  <a:cubicBezTo>
                    <a:pt x="1" y="14388"/>
                    <a:pt x="21" y="14803"/>
                    <a:pt x="63" y="15216"/>
                  </a:cubicBezTo>
                  <a:cubicBezTo>
                    <a:pt x="125" y="15822"/>
                    <a:pt x="635" y="16278"/>
                    <a:pt x="1237" y="16278"/>
                  </a:cubicBezTo>
                  <a:cubicBezTo>
                    <a:pt x="1257" y="16278"/>
                    <a:pt x="1277" y="16278"/>
                    <a:pt x="1297" y="16277"/>
                  </a:cubicBezTo>
                  <a:cubicBezTo>
                    <a:pt x="3850" y="16149"/>
                    <a:pt x="5741" y="15563"/>
                    <a:pt x="7075" y="14482"/>
                  </a:cubicBezTo>
                  <a:cubicBezTo>
                    <a:pt x="7871" y="13837"/>
                    <a:pt x="8483" y="13000"/>
                    <a:pt x="8892" y="11998"/>
                  </a:cubicBezTo>
                  <a:cubicBezTo>
                    <a:pt x="9327" y="10929"/>
                    <a:pt x="9548" y="9635"/>
                    <a:pt x="9548" y="8151"/>
                  </a:cubicBezTo>
                  <a:cubicBezTo>
                    <a:pt x="9548" y="7539"/>
                    <a:pt x="9474" y="6929"/>
                    <a:pt x="9325" y="6336"/>
                  </a:cubicBezTo>
                  <a:cubicBezTo>
                    <a:pt x="9520" y="6252"/>
                    <a:pt x="9728" y="6210"/>
                    <a:pt x="9936" y="6210"/>
                  </a:cubicBezTo>
                  <a:cubicBezTo>
                    <a:pt x="10143" y="6210"/>
                    <a:pt x="10351" y="6252"/>
                    <a:pt x="10546" y="6336"/>
                  </a:cubicBezTo>
                  <a:cubicBezTo>
                    <a:pt x="10398" y="6929"/>
                    <a:pt x="10323" y="7539"/>
                    <a:pt x="10325" y="8151"/>
                  </a:cubicBezTo>
                  <a:cubicBezTo>
                    <a:pt x="10325" y="9636"/>
                    <a:pt x="10545" y="10930"/>
                    <a:pt x="10981" y="11998"/>
                  </a:cubicBezTo>
                  <a:cubicBezTo>
                    <a:pt x="11390" y="13000"/>
                    <a:pt x="12001" y="13837"/>
                    <a:pt x="12798" y="14482"/>
                  </a:cubicBezTo>
                  <a:cubicBezTo>
                    <a:pt x="14132" y="15563"/>
                    <a:pt x="16023" y="16149"/>
                    <a:pt x="18576" y="16277"/>
                  </a:cubicBezTo>
                  <a:cubicBezTo>
                    <a:pt x="18595" y="16277"/>
                    <a:pt x="18615" y="16278"/>
                    <a:pt x="18635" y="16278"/>
                  </a:cubicBezTo>
                  <a:cubicBezTo>
                    <a:pt x="19240" y="16278"/>
                    <a:pt x="19747" y="15819"/>
                    <a:pt x="19808" y="15218"/>
                  </a:cubicBezTo>
                  <a:cubicBezTo>
                    <a:pt x="19850" y="14803"/>
                    <a:pt x="19871" y="14388"/>
                    <a:pt x="19871" y="13973"/>
                  </a:cubicBezTo>
                  <a:cubicBezTo>
                    <a:pt x="19871" y="11989"/>
                    <a:pt x="19336" y="10025"/>
                    <a:pt x="18327" y="8293"/>
                  </a:cubicBezTo>
                  <a:cubicBezTo>
                    <a:pt x="17370" y="6652"/>
                    <a:pt x="16040" y="5296"/>
                    <a:pt x="14481" y="4369"/>
                  </a:cubicBezTo>
                  <a:cubicBezTo>
                    <a:pt x="13941" y="4050"/>
                    <a:pt x="13326" y="3881"/>
                    <a:pt x="12699" y="3881"/>
                  </a:cubicBezTo>
                  <a:cubicBezTo>
                    <a:pt x="12697" y="3881"/>
                    <a:pt x="12694" y="3881"/>
                    <a:pt x="12692" y="3881"/>
                  </a:cubicBezTo>
                  <a:cubicBezTo>
                    <a:pt x="11972" y="3881"/>
                    <a:pt x="11488" y="3388"/>
                    <a:pt x="11488" y="2927"/>
                  </a:cubicBezTo>
                  <a:lnTo>
                    <a:pt x="11488" y="388"/>
                  </a:lnTo>
                  <a:cubicBezTo>
                    <a:pt x="11488" y="174"/>
                    <a:pt x="11314" y="1"/>
                    <a:pt x="11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4810325" y="5330225"/>
              <a:ext cx="65450" cy="73675"/>
            </a:xfrm>
            <a:custGeom>
              <a:rect b="b" l="l" r="r" t="t"/>
              <a:pathLst>
                <a:path extrusionOk="0" h="2947" w="2618">
                  <a:moveTo>
                    <a:pt x="2179" y="0"/>
                  </a:moveTo>
                  <a:cubicBezTo>
                    <a:pt x="2020" y="0"/>
                    <a:pt x="1871" y="99"/>
                    <a:pt x="1814" y="257"/>
                  </a:cubicBezTo>
                  <a:cubicBezTo>
                    <a:pt x="1501" y="1128"/>
                    <a:pt x="991" y="1770"/>
                    <a:pt x="253" y="2221"/>
                  </a:cubicBezTo>
                  <a:cubicBezTo>
                    <a:pt x="63" y="2329"/>
                    <a:pt x="0" y="2574"/>
                    <a:pt x="115" y="2760"/>
                  </a:cubicBezTo>
                  <a:cubicBezTo>
                    <a:pt x="188" y="2881"/>
                    <a:pt x="315" y="2947"/>
                    <a:pt x="446" y="2947"/>
                  </a:cubicBezTo>
                  <a:cubicBezTo>
                    <a:pt x="519" y="2947"/>
                    <a:pt x="593" y="2926"/>
                    <a:pt x="659" y="2883"/>
                  </a:cubicBezTo>
                  <a:cubicBezTo>
                    <a:pt x="1552" y="2337"/>
                    <a:pt x="2169" y="1563"/>
                    <a:pt x="2545" y="519"/>
                  </a:cubicBezTo>
                  <a:cubicBezTo>
                    <a:pt x="2617" y="318"/>
                    <a:pt x="2512" y="95"/>
                    <a:pt x="2310" y="23"/>
                  </a:cubicBezTo>
                  <a:cubicBezTo>
                    <a:pt x="2267" y="8"/>
                    <a:pt x="2223" y="0"/>
                    <a:pt x="2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a:off x="4991725" y="5330100"/>
              <a:ext cx="64950" cy="73500"/>
            </a:xfrm>
            <a:custGeom>
              <a:rect b="b" l="l" r="r" t="t"/>
              <a:pathLst>
                <a:path extrusionOk="0" h="2940" w="2598">
                  <a:moveTo>
                    <a:pt x="440" y="0"/>
                  </a:moveTo>
                  <a:cubicBezTo>
                    <a:pt x="396" y="0"/>
                    <a:pt x="352" y="8"/>
                    <a:pt x="308" y="23"/>
                  </a:cubicBezTo>
                  <a:cubicBezTo>
                    <a:pt x="105" y="96"/>
                    <a:pt x="0" y="322"/>
                    <a:pt x="77" y="524"/>
                  </a:cubicBezTo>
                  <a:cubicBezTo>
                    <a:pt x="451" y="1568"/>
                    <a:pt x="1069" y="2342"/>
                    <a:pt x="1963" y="2888"/>
                  </a:cubicBezTo>
                  <a:cubicBezTo>
                    <a:pt x="2024" y="2923"/>
                    <a:pt x="2091" y="2940"/>
                    <a:pt x="2156" y="2940"/>
                  </a:cubicBezTo>
                  <a:cubicBezTo>
                    <a:pt x="2287" y="2940"/>
                    <a:pt x="2414" y="2874"/>
                    <a:pt x="2488" y="2754"/>
                  </a:cubicBezTo>
                  <a:cubicBezTo>
                    <a:pt x="2598" y="2575"/>
                    <a:pt x="2545" y="2340"/>
                    <a:pt x="2368" y="2226"/>
                  </a:cubicBezTo>
                  <a:cubicBezTo>
                    <a:pt x="1631" y="1775"/>
                    <a:pt x="1119" y="1133"/>
                    <a:pt x="806" y="263"/>
                  </a:cubicBezTo>
                  <a:cubicBezTo>
                    <a:pt x="752" y="101"/>
                    <a:pt x="601"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40"/>
          <p:cNvGrpSpPr/>
          <p:nvPr/>
        </p:nvGrpSpPr>
        <p:grpSpPr>
          <a:xfrm>
            <a:off x="1863387" y="3830439"/>
            <a:ext cx="475666" cy="332907"/>
            <a:chOff x="1736575" y="5934400"/>
            <a:chExt cx="499125" cy="349325"/>
          </a:xfrm>
        </p:grpSpPr>
        <p:sp>
          <p:nvSpPr>
            <p:cNvPr id="415" name="Google Shape;415;p40"/>
            <p:cNvSpPr/>
            <p:nvPr/>
          </p:nvSpPr>
          <p:spPr>
            <a:xfrm>
              <a:off x="1918150" y="6109025"/>
              <a:ext cx="20400" cy="19475"/>
            </a:xfrm>
            <a:custGeom>
              <a:rect b="b" l="l" r="r" t="t"/>
              <a:pathLst>
                <a:path extrusionOk="0" h="779" w="816">
                  <a:moveTo>
                    <a:pt x="392" y="1"/>
                  </a:moveTo>
                  <a:cubicBezTo>
                    <a:pt x="192" y="1"/>
                    <a:pt x="0" y="156"/>
                    <a:pt x="0" y="389"/>
                  </a:cubicBezTo>
                  <a:cubicBezTo>
                    <a:pt x="0" y="623"/>
                    <a:pt x="192" y="778"/>
                    <a:pt x="392" y="778"/>
                  </a:cubicBezTo>
                  <a:cubicBezTo>
                    <a:pt x="487" y="778"/>
                    <a:pt x="584" y="743"/>
                    <a:pt x="663" y="664"/>
                  </a:cubicBezTo>
                  <a:cubicBezTo>
                    <a:pt x="815" y="512"/>
                    <a:pt x="815" y="267"/>
                    <a:pt x="663" y="115"/>
                  </a:cubicBezTo>
                  <a:cubicBezTo>
                    <a:pt x="584" y="36"/>
                    <a:pt x="487"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1954675" y="6128475"/>
              <a:ext cx="60500" cy="58225"/>
            </a:xfrm>
            <a:custGeom>
              <a:rect b="b" l="l" r="r" t="t"/>
              <a:pathLst>
                <a:path extrusionOk="0" h="2329" w="2420">
                  <a:moveTo>
                    <a:pt x="1253" y="775"/>
                  </a:moveTo>
                  <a:cubicBezTo>
                    <a:pt x="1453" y="775"/>
                    <a:pt x="1645" y="930"/>
                    <a:pt x="1645" y="1164"/>
                  </a:cubicBezTo>
                  <a:cubicBezTo>
                    <a:pt x="1643" y="1378"/>
                    <a:pt x="1470" y="1552"/>
                    <a:pt x="1256" y="1553"/>
                  </a:cubicBezTo>
                  <a:cubicBezTo>
                    <a:pt x="910" y="1553"/>
                    <a:pt x="737" y="1134"/>
                    <a:pt x="981" y="890"/>
                  </a:cubicBezTo>
                  <a:cubicBezTo>
                    <a:pt x="1060" y="811"/>
                    <a:pt x="1158" y="775"/>
                    <a:pt x="1253" y="775"/>
                  </a:cubicBezTo>
                  <a:close/>
                  <a:moveTo>
                    <a:pt x="1256" y="0"/>
                  </a:moveTo>
                  <a:cubicBezTo>
                    <a:pt x="785" y="0"/>
                    <a:pt x="360" y="284"/>
                    <a:pt x="180" y="719"/>
                  </a:cubicBezTo>
                  <a:cubicBezTo>
                    <a:pt x="0" y="1154"/>
                    <a:pt x="99" y="1655"/>
                    <a:pt x="433" y="1987"/>
                  </a:cubicBezTo>
                  <a:cubicBezTo>
                    <a:pt x="656" y="2210"/>
                    <a:pt x="953" y="2329"/>
                    <a:pt x="1256" y="2329"/>
                  </a:cubicBezTo>
                  <a:cubicBezTo>
                    <a:pt x="1406" y="2329"/>
                    <a:pt x="1557" y="2300"/>
                    <a:pt x="1701" y="2240"/>
                  </a:cubicBezTo>
                  <a:cubicBezTo>
                    <a:pt x="2137" y="2060"/>
                    <a:pt x="2420" y="1636"/>
                    <a:pt x="2420" y="1164"/>
                  </a:cubicBezTo>
                  <a:cubicBezTo>
                    <a:pt x="2420" y="521"/>
                    <a:pt x="1899" y="0"/>
                    <a:pt x="1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1908450" y="6079925"/>
              <a:ext cx="155275" cy="155275"/>
            </a:xfrm>
            <a:custGeom>
              <a:rect b="b" l="l" r="r" t="t"/>
              <a:pathLst>
                <a:path extrusionOk="0" h="6211" w="6211">
                  <a:moveTo>
                    <a:pt x="3105" y="1"/>
                  </a:moveTo>
                  <a:lnTo>
                    <a:pt x="3105" y="2"/>
                  </a:lnTo>
                  <a:cubicBezTo>
                    <a:pt x="3102" y="2"/>
                    <a:pt x="3099" y="2"/>
                    <a:pt x="3096" y="2"/>
                  </a:cubicBezTo>
                  <a:cubicBezTo>
                    <a:pt x="2669" y="2"/>
                    <a:pt x="2249" y="91"/>
                    <a:pt x="1858" y="262"/>
                  </a:cubicBezTo>
                  <a:cubicBezTo>
                    <a:pt x="1658" y="346"/>
                    <a:pt x="1565" y="577"/>
                    <a:pt x="1652" y="777"/>
                  </a:cubicBezTo>
                  <a:cubicBezTo>
                    <a:pt x="1716" y="923"/>
                    <a:pt x="1859" y="1009"/>
                    <a:pt x="2009" y="1009"/>
                  </a:cubicBezTo>
                  <a:cubicBezTo>
                    <a:pt x="2063" y="1009"/>
                    <a:pt x="2118" y="997"/>
                    <a:pt x="2171" y="973"/>
                  </a:cubicBezTo>
                  <a:cubicBezTo>
                    <a:pt x="2464" y="843"/>
                    <a:pt x="2783" y="777"/>
                    <a:pt x="3105" y="777"/>
                  </a:cubicBezTo>
                  <a:cubicBezTo>
                    <a:pt x="4389" y="777"/>
                    <a:pt x="5434" y="1822"/>
                    <a:pt x="5434" y="3106"/>
                  </a:cubicBezTo>
                  <a:cubicBezTo>
                    <a:pt x="5434" y="4390"/>
                    <a:pt x="4389" y="5435"/>
                    <a:pt x="3105" y="5435"/>
                  </a:cubicBezTo>
                  <a:cubicBezTo>
                    <a:pt x="1821" y="5435"/>
                    <a:pt x="776" y="4390"/>
                    <a:pt x="776" y="3106"/>
                  </a:cubicBezTo>
                  <a:lnTo>
                    <a:pt x="776" y="3066"/>
                  </a:lnTo>
                  <a:cubicBezTo>
                    <a:pt x="782" y="2852"/>
                    <a:pt x="612" y="2674"/>
                    <a:pt x="398" y="2669"/>
                  </a:cubicBezTo>
                  <a:cubicBezTo>
                    <a:pt x="395" y="2669"/>
                    <a:pt x="392" y="2669"/>
                    <a:pt x="389" y="2669"/>
                  </a:cubicBezTo>
                  <a:cubicBezTo>
                    <a:pt x="179" y="2669"/>
                    <a:pt x="5" y="2837"/>
                    <a:pt x="1" y="3048"/>
                  </a:cubicBezTo>
                  <a:lnTo>
                    <a:pt x="1" y="3106"/>
                  </a:lnTo>
                  <a:cubicBezTo>
                    <a:pt x="1" y="4818"/>
                    <a:pt x="1393" y="6210"/>
                    <a:pt x="3105" y="6210"/>
                  </a:cubicBezTo>
                  <a:cubicBezTo>
                    <a:pt x="4818" y="6210"/>
                    <a:pt x="6210" y="4818"/>
                    <a:pt x="6210" y="3106"/>
                  </a:cubicBezTo>
                  <a:cubicBezTo>
                    <a:pt x="6210" y="1393"/>
                    <a:pt x="4818" y="1"/>
                    <a:pt x="3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1976250" y="5934400"/>
              <a:ext cx="19650" cy="77850"/>
            </a:xfrm>
            <a:custGeom>
              <a:rect b="b" l="l" r="r" t="t"/>
              <a:pathLst>
                <a:path extrusionOk="0" h="3114" w="786">
                  <a:moveTo>
                    <a:pt x="393" y="1"/>
                  </a:moveTo>
                  <a:cubicBezTo>
                    <a:pt x="179" y="1"/>
                    <a:pt x="5" y="174"/>
                    <a:pt x="5" y="389"/>
                  </a:cubicBezTo>
                  <a:lnTo>
                    <a:pt x="5" y="2717"/>
                  </a:lnTo>
                  <a:cubicBezTo>
                    <a:pt x="0" y="2935"/>
                    <a:pt x="175" y="3113"/>
                    <a:pt x="393" y="3113"/>
                  </a:cubicBezTo>
                  <a:cubicBezTo>
                    <a:pt x="611" y="3113"/>
                    <a:pt x="785" y="2935"/>
                    <a:pt x="782" y="2717"/>
                  </a:cubicBezTo>
                  <a:lnTo>
                    <a:pt x="782" y="389"/>
                  </a:lnTo>
                  <a:cubicBezTo>
                    <a:pt x="780" y="175"/>
                    <a:pt x="607" y="2"/>
                    <a:pt x="393" y="2"/>
                  </a:cubicBezTo>
                  <a:lnTo>
                    <a:pt x="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1819000" y="5962350"/>
              <a:ext cx="62475" cy="60600"/>
            </a:xfrm>
            <a:custGeom>
              <a:rect b="b" l="l" r="r" t="t"/>
              <a:pathLst>
                <a:path extrusionOk="0" h="2424" w="2499">
                  <a:moveTo>
                    <a:pt x="426" y="0"/>
                  </a:moveTo>
                  <a:cubicBezTo>
                    <a:pt x="327" y="0"/>
                    <a:pt x="228" y="38"/>
                    <a:pt x="152" y="114"/>
                  </a:cubicBezTo>
                  <a:cubicBezTo>
                    <a:pt x="1" y="266"/>
                    <a:pt x="0" y="511"/>
                    <a:pt x="152" y="663"/>
                  </a:cubicBezTo>
                  <a:lnTo>
                    <a:pt x="1798" y="2310"/>
                  </a:lnTo>
                  <a:cubicBezTo>
                    <a:pt x="1874" y="2385"/>
                    <a:pt x="1973" y="2423"/>
                    <a:pt x="2073" y="2423"/>
                  </a:cubicBezTo>
                  <a:cubicBezTo>
                    <a:pt x="2172" y="2423"/>
                    <a:pt x="2271" y="2385"/>
                    <a:pt x="2347" y="2310"/>
                  </a:cubicBezTo>
                  <a:cubicBezTo>
                    <a:pt x="2499" y="2158"/>
                    <a:pt x="2499" y="1912"/>
                    <a:pt x="2347" y="1761"/>
                  </a:cubicBezTo>
                  <a:lnTo>
                    <a:pt x="701" y="114"/>
                  </a:lnTo>
                  <a:cubicBezTo>
                    <a:pt x="625" y="38"/>
                    <a:pt x="525"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2090600" y="5962350"/>
              <a:ext cx="62575" cy="60650"/>
            </a:xfrm>
            <a:custGeom>
              <a:rect b="b" l="l" r="r" t="t"/>
              <a:pathLst>
                <a:path extrusionOk="0" h="2426" w="2503">
                  <a:moveTo>
                    <a:pt x="2077" y="0"/>
                  </a:moveTo>
                  <a:cubicBezTo>
                    <a:pt x="1977" y="0"/>
                    <a:pt x="1878" y="38"/>
                    <a:pt x="1802" y="114"/>
                  </a:cubicBezTo>
                  <a:lnTo>
                    <a:pt x="156" y="1761"/>
                  </a:lnTo>
                  <a:cubicBezTo>
                    <a:pt x="2" y="1911"/>
                    <a:pt x="0" y="2159"/>
                    <a:pt x="153" y="2312"/>
                  </a:cubicBezTo>
                  <a:cubicBezTo>
                    <a:pt x="229" y="2388"/>
                    <a:pt x="328" y="2426"/>
                    <a:pt x="427" y="2426"/>
                  </a:cubicBezTo>
                  <a:cubicBezTo>
                    <a:pt x="528" y="2426"/>
                    <a:pt x="628" y="2387"/>
                    <a:pt x="705" y="2310"/>
                  </a:cubicBezTo>
                  <a:lnTo>
                    <a:pt x="2351" y="663"/>
                  </a:lnTo>
                  <a:cubicBezTo>
                    <a:pt x="2503" y="511"/>
                    <a:pt x="2503" y="266"/>
                    <a:pt x="2351" y="114"/>
                  </a:cubicBezTo>
                  <a:cubicBezTo>
                    <a:pt x="2275" y="38"/>
                    <a:pt x="2176" y="0"/>
                    <a:pt x="2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1736575" y="6031450"/>
              <a:ext cx="499125" cy="252275"/>
            </a:xfrm>
            <a:custGeom>
              <a:rect b="b" l="l" r="r" t="t"/>
              <a:pathLst>
                <a:path extrusionOk="0" h="10091" w="19965">
                  <a:moveTo>
                    <a:pt x="9980" y="776"/>
                  </a:moveTo>
                  <a:cubicBezTo>
                    <a:pt x="13851" y="776"/>
                    <a:pt x="17047" y="3420"/>
                    <a:pt x="18428" y="4774"/>
                  </a:cubicBezTo>
                  <a:cubicBezTo>
                    <a:pt x="16673" y="7542"/>
                    <a:pt x="13392" y="9315"/>
                    <a:pt x="9980" y="9315"/>
                  </a:cubicBezTo>
                  <a:cubicBezTo>
                    <a:pt x="6567" y="9315"/>
                    <a:pt x="3286" y="7542"/>
                    <a:pt x="1531" y="4774"/>
                  </a:cubicBezTo>
                  <a:cubicBezTo>
                    <a:pt x="2914" y="3420"/>
                    <a:pt x="6109" y="776"/>
                    <a:pt x="9980" y="776"/>
                  </a:cubicBezTo>
                  <a:close/>
                  <a:moveTo>
                    <a:pt x="9981" y="1"/>
                  </a:moveTo>
                  <a:cubicBezTo>
                    <a:pt x="6269" y="1"/>
                    <a:pt x="2607" y="2321"/>
                    <a:pt x="142" y="5111"/>
                  </a:cubicBezTo>
                  <a:cubicBezTo>
                    <a:pt x="0" y="5273"/>
                    <a:pt x="16" y="5518"/>
                    <a:pt x="177" y="5659"/>
                  </a:cubicBezTo>
                  <a:cubicBezTo>
                    <a:pt x="251" y="5724"/>
                    <a:pt x="343" y="5757"/>
                    <a:pt x="434" y="5757"/>
                  </a:cubicBezTo>
                  <a:cubicBezTo>
                    <a:pt x="541" y="5757"/>
                    <a:pt x="648" y="5712"/>
                    <a:pt x="725" y="5625"/>
                  </a:cubicBezTo>
                  <a:cubicBezTo>
                    <a:pt x="807" y="5533"/>
                    <a:pt x="892" y="5439"/>
                    <a:pt x="978" y="5346"/>
                  </a:cubicBezTo>
                  <a:cubicBezTo>
                    <a:pt x="2895" y="8244"/>
                    <a:pt x="6372" y="10091"/>
                    <a:pt x="9981" y="10091"/>
                  </a:cubicBezTo>
                  <a:cubicBezTo>
                    <a:pt x="13591" y="10091"/>
                    <a:pt x="17067" y="8243"/>
                    <a:pt x="18985" y="5346"/>
                  </a:cubicBezTo>
                  <a:cubicBezTo>
                    <a:pt x="19070" y="5439"/>
                    <a:pt x="19154" y="5533"/>
                    <a:pt x="19237" y="5625"/>
                  </a:cubicBezTo>
                  <a:cubicBezTo>
                    <a:pt x="19314" y="5714"/>
                    <a:pt x="19422" y="5760"/>
                    <a:pt x="19531" y="5760"/>
                  </a:cubicBezTo>
                  <a:cubicBezTo>
                    <a:pt x="19622" y="5760"/>
                    <a:pt x="19714" y="5728"/>
                    <a:pt x="19787" y="5663"/>
                  </a:cubicBezTo>
                  <a:cubicBezTo>
                    <a:pt x="19950" y="5519"/>
                    <a:pt x="19964" y="5273"/>
                    <a:pt x="19819" y="5111"/>
                  </a:cubicBezTo>
                  <a:lnTo>
                    <a:pt x="19820" y="5111"/>
                  </a:lnTo>
                  <a:cubicBezTo>
                    <a:pt x="17355" y="2320"/>
                    <a:pt x="13693" y="1"/>
                    <a:pt x="9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40"/>
          <p:cNvSpPr txBox="1"/>
          <p:nvPr/>
        </p:nvSpPr>
        <p:spPr>
          <a:xfrm>
            <a:off x="2684100" y="857025"/>
            <a:ext cx="5942700" cy="103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Merriweather"/>
                <a:ea typeface="Merriweather"/>
                <a:cs typeface="Merriweather"/>
                <a:sym typeface="Merriweather"/>
              </a:rPr>
              <a:t>AdaBoost also called Adaptive Boosting is a technique in Machine Learning used as an Ensemble Method.here the weak learners are produced parallelly during the training phase. The performance of the model can be increased by parallelly training a number of weak learners on data sets.All weak learners make a </a:t>
            </a:r>
            <a:r>
              <a:rPr lang="en" sz="1100">
                <a:solidFill>
                  <a:schemeClr val="dk1"/>
                </a:solidFill>
                <a:latin typeface="Merriweather"/>
                <a:ea typeface="Merriweather"/>
                <a:cs typeface="Merriweather"/>
                <a:sym typeface="Merriweather"/>
              </a:rPr>
              <a:t>strong</a:t>
            </a:r>
            <a:r>
              <a:rPr lang="en" sz="1100">
                <a:solidFill>
                  <a:schemeClr val="dk1"/>
                </a:solidFill>
                <a:latin typeface="Merriweather"/>
                <a:ea typeface="Merriweather"/>
                <a:cs typeface="Merriweather"/>
                <a:sym typeface="Merriweather"/>
              </a:rPr>
              <a:t> output together.</a:t>
            </a:r>
            <a:endParaRPr sz="1100">
              <a:solidFill>
                <a:schemeClr val="dk1"/>
              </a:solidFill>
              <a:latin typeface="Merriweather"/>
              <a:ea typeface="Merriweather"/>
              <a:cs typeface="Merriweather"/>
              <a:sym typeface="Merriweather"/>
            </a:endParaRPr>
          </a:p>
        </p:txBody>
      </p:sp>
      <p:pic>
        <p:nvPicPr>
          <p:cNvPr id="423" name="Google Shape;423;p40"/>
          <p:cNvPicPr preferRelativeResize="0"/>
          <p:nvPr/>
        </p:nvPicPr>
        <p:blipFill>
          <a:blip r:embed="rId3">
            <a:alphaModFix/>
          </a:blip>
          <a:stretch>
            <a:fillRect/>
          </a:stretch>
        </p:blipFill>
        <p:spPr>
          <a:xfrm>
            <a:off x="2873875" y="2040825"/>
            <a:ext cx="5592925" cy="2866825"/>
          </a:xfrm>
          <a:prstGeom prst="rect">
            <a:avLst/>
          </a:prstGeom>
          <a:noFill/>
          <a:ln>
            <a:noFill/>
          </a:ln>
        </p:spPr>
      </p:pic>
      <p:sp>
        <p:nvSpPr>
          <p:cNvPr id="424" name="Google Shape;424;p40"/>
          <p:cNvSpPr/>
          <p:nvPr/>
        </p:nvSpPr>
        <p:spPr>
          <a:xfrm>
            <a:off x="147325" y="4242150"/>
            <a:ext cx="1088700" cy="901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04</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1"/>
          <p:cNvSpPr txBox="1"/>
          <p:nvPr>
            <p:ph idx="2"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Random Forest Tree Classifier</a:t>
            </a:r>
            <a:endParaRPr/>
          </a:p>
        </p:txBody>
      </p:sp>
      <p:sp>
        <p:nvSpPr>
          <p:cNvPr id="430" name="Google Shape;430;p41"/>
          <p:cNvSpPr/>
          <p:nvPr/>
        </p:nvSpPr>
        <p:spPr>
          <a:xfrm>
            <a:off x="1755600" y="15275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1"/>
          <p:cNvSpPr/>
          <p:nvPr/>
        </p:nvSpPr>
        <p:spPr>
          <a:xfrm>
            <a:off x="1755600" y="36512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2" name="Google Shape;432;p41"/>
          <p:cNvCxnSpPr/>
          <p:nvPr/>
        </p:nvCxnSpPr>
        <p:spPr>
          <a:xfrm rot="10800000">
            <a:off x="-26400" y="1873200"/>
            <a:ext cx="1782000" cy="0"/>
          </a:xfrm>
          <a:prstGeom prst="straightConnector1">
            <a:avLst/>
          </a:prstGeom>
          <a:noFill/>
          <a:ln cap="flat" cmpd="sng" w="19050">
            <a:solidFill>
              <a:schemeClr val="accent1"/>
            </a:solidFill>
            <a:prstDash val="solid"/>
            <a:round/>
            <a:headEnd len="med" w="med" type="none"/>
            <a:tailEnd len="med" w="med" type="none"/>
          </a:ln>
        </p:spPr>
      </p:cxnSp>
      <p:cxnSp>
        <p:nvCxnSpPr>
          <p:cNvPr id="433" name="Google Shape;433;p41"/>
          <p:cNvCxnSpPr/>
          <p:nvPr/>
        </p:nvCxnSpPr>
        <p:spPr>
          <a:xfrm rot="10800000">
            <a:off x="-79800" y="3996900"/>
            <a:ext cx="1835400" cy="0"/>
          </a:xfrm>
          <a:prstGeom prst="straightConnector1">
            <a:avLst/>
          </a:prstGeom>
          <a:noFill/>
          <a:ln cap="flat" cmpd="sng" w="19050">
            <a:solidFill>
              <a:schemeClr val="accent1"/>
            </a:solidFill>
            <a:prstDash val="solid"/>
            <a:round/>
            <a:headEnd len="med" w="med" type="none"/>
            <a:tailEnd len="med" w="med" type="none"/>
          </a:ln>
        </p:spPr>
      </p:cxnSp>
      <p:grpSp>
        <p:nvGrpSpPr>
          <p:cNvPr id="434" name="Google Shape;434;p41"/>
          <p:cNvGrpSpPr/>
          <p:nvPr/>
        </p:nvGrpSpPr>
        <p:grpSpPr>
          <a:xfrm>
            <a:off x="1864490" y="1679271"/>
            <a:ext cx="473427" cy="387847"/>
            <a:chOff x="4685375" y="5060050"/>
            <a:chExt cx="496775" cy="406975"/>
          </a:xfrm>
        </p:grpSpPr>
        <p:sp>
          <p:nvSpPr>
            <p:cNvPr id="435" name="Google Shape;435;p41"/>
            <p:cNvSpPr/>
            <p:nvPr/>
          </p:nvSpPr>
          <p:spPr>
            <a:xfrm>
              <a:off x="4979025" y="5292900"/>
              <a:ext cx="22675" cy="19475"/>
            </a:xfrm>
            <a:custGeom>
              <a:rect b="b" l="l" r="r" t="t"/>
              <a:pathLst>
                <a:path extrusionOk="0" h="779" w="907">
                  <a:moveTo>
                    <a:pt x="519" y="1"/>
                  </a:moveTo>
                  <a:cubicBezTo>
                    <a:pt x="173" y="1"/>
                    <a:pt x="0" y="420"/>
                    <a:pt x="244" y="664"/>
                  </a:cubicBezTo>
                  <a:cubicBezTo>
                    <a:pt x="323" y="743"/>
                    <a:pt x="420" y="778"/>
                    <a:pt x="516" y="778"/>
                  </a:cubicBezTo>
                  <a:cubicBezTo>
                    <a:pt x="715" y="778"/>
                    <a:pt x="906" y="623"/>
                    <a:pt x="906" y="390"/>
                  </a:cubicBezTo>
                  <a:cubicBezTo>
                    <a:pt x="906" y="175"/>
                    <a:pt x="733" y="2"/>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4862550" y="5292900"/>
              <a:ext cx="22725" cy="19475"/>
            </a:xfrm>
            <a:custGeom>
              <a:rect b="b" l="l" r="r" t="t"/>
              <a:pathLst>
                <a:path extrusionOk="0" h="779" w="909">
                  <a:moveTo>
                    <a:pt x="521" y="1"/>
                  </a:moveTo>
                  <a:cubicBezTo>
                    <a:pt x="174" y="1"/>
                    <a:pt x="1" y="420"/>
                    <a:pt x="246" y="664"/>
                  </a:cubicBezTo>
                  <a:cubicBezTo>
                    <a:pt x="325" y="743"/>
                    <a:pt x="422" y="778"/>
                    <a:pt x="518" y="778"/>
                  </a:cubicBezTo>
                  <a:cubicBezTo>
                    <a:pt x="717" y="778"/>
                    <a:pt x="908" y="623"/>
                    <a:pt x="908" y="390"/>
                  </a:cubicBezTo>
                  <a:cubicBezTo>
                    <a:pt x="908" y="175"/>
                    <a:pt x="735"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4685375" y="5060050"/>
              <a:ext cx="496775" cy="406975"/>
            </a:xfrm>
            <a:custGeom>
              <a:rect b="b" l="l" r="r" t="t"/>
              <a:pathLst>
                <a:path extrusionOk="0" h="16279" w="19871">
                  <a:moveTo>
                    <a:pt x="10712" y="777"/>
                  </a:moveTo>
                  <a:lnTo>
                    <a:pt x="10712" y="2927"/>
                  </a:lnTo>
                  <a:cubicBezTo>
                    <a:pt x="10712" y="3760"/>
                    <a:pt x="11469" y="4658"/>
                    <a:pt x="12692" y="4658"/>
                  </a:cubicBezTo>
                  <a:cubicBezTo>
                    <a:pt x="12694" y="4658"/>
                    <a:pt x="12697" y="4658"/>
                    <a:pt x="12699" y="4658"/>
                  </a:cubicBezTo>
                  <a:cubicBezTo>
                    <a:pt x="13186" y="4658"/>
                    <a:pt x="13664" y="4788"/>
                    <a:pt x="14085" y="5036"/>
                  </a:cubicBezTo>
                  <a:cubicBezTo>
                    <a:pt x="17129" y="6846"/>
                    <a:pt x="19096" y="10354"/>
                    <a:pt x="19096" y="13973"/>
                  </a:cubicBezTo>
                  <a:cubicBezTo>
                    <a:pt x="19096" y="14362"/>
                    <a:pt x="19076" y="14752"/>
                    <a:pt x="19037" y="15138"/>
                  </a:cubicBezTo>
                  <a:cubicBezTo>
                    <a:pt x="19018" y="15345"/>
                    <a:pt x="18844" y="15502"/>
                    <a:pt x="18639" y="15502"/>
                  </a:cubicBezTo>
                  <a:cubicBezTo>
                    <a:pt x="18631" y="15502"/>
                    <a:pt x="18622" y="15502"/>
                    <a:pt x="18614" y="15502"/>
                  </a:cubicBezTo>
                  <a:cubicBezTo>
                    <a:pt x="13418" y="15244"/>
                    <a:pt x="11101" y="12976"/>
                    <a:pt x="11101" y="8151"/>
                  </a:cubicBezTo>
                  <a:cubicBezTo>
                    <a:pt x="11101" y="7508"/>
                    <a:pt x="11192" y="6868"/>
                    <a:pt x="11374" y="6251"/>
                  </a:cubicBezTo>
                  <a:cubicBezTo>
                    <a:pt x="11421" y="6086"/>
                    <a:pt x="11357" y="5911"/>
                    <a:pt x="11214" y="5817"/>
                  </a:cubicBezTo>
                  <a:cubicBezTo>
                    <a:pt x="10826" y="5562"/>
                    <a:pt x="10381" y="5434"/>
                    <a:pt x="9936" y="5434"/>
                  </a:cubicBezTo>
                  <a:cubicBezTo>
                    <a:pt x="9491" y="5434"/>
                    <a:pt x="9046" y="5562"/>
                    <a:pt x="8657" y="5817"/>
                  </a:cubicBezTo>
                  <a:cubicBezTo>
                    <a:pt x="8515" y="5911"/>
                    <a:pt x="8450" y="6086"/>
                    <a:pt x="8499" y="6251"/>
                  </a:cubicBezTo>
                  <a:cubicBezTo>
                    <a:pt x="8680" y="6868"/>
                    <a:pt x="8772" y="7508"/>
                    <a:pt x="8772" y="8151"/>
                  </a:cubicBezTo>
                  <a:cubicBezTo>
                    <a:pt x="8772" y="12976"/>
                    <a:pt x="6455" y="15243"/>
                    <a:pt x="1257" y="15502"/>
                  </a:cubicBezTo>
                  <a:cubicBezTo>
                    <a:pt x="1249" y="15502"/>
                    <a:pt x="1241" y="15502"/>
                    <a:pt x="1233" y="15502"/>
                  </a:cubicBezTo>
                  <a:cubicBezTo>
                    <a:pt x="1028" y="15502"/>
                    <a:pt x="855" y="15345"/>
                    <a:pt x="836" y="15138"/>
                  </a:cubicBezTo>
                  <a:cubicBezTo>
                    <a:pt x="796" y="14751"/>
                    <a:pt x="777" y="14362"/>
                    <a:pt x="777" y="13973"/>
                  </a:cubicBezTo>
                  <a:cubicBezTo>
                    <a:pt x="777" y="10354"/>
                    <a:pt x="2744" y="6846"/>
                    <a:pt x="5788" y="5036"/>
                  </a:cubicBezTo>
                  <a:cubicBezTo>
                    <a:pt x="6316" y="4722"/>
                    <a:pt x="6776" y="4658"/>
                    <a:pt x="7347" y="4658"/>
                  </a:cubicBezTo>
                  <a:cubicBezTo>
                    <a:pt x="8086" y="4658"/>
                    <a:pt x="9159" y="3984"/>
                    <a:pt x="9159" y="2926"/>
                  </a:cubicBezTo>
                  <a:lnTo>
                    <a:pt x="9159" y="777"/>
                  </a:lnTo>
                  <a:close/>
                  <a:moveTo>
                    <a:pt x="8772" y="1"/>
                  </a:moveTo>
                  <a:cubicBezTo>
                    <a:pt x="8558" y="1"/>
                    <a:pt x="8384" y="174"/>
                    <a:pt x="8384" y="388"/>
                  </a:cubicBezTo>
                  <a:lnTo>
                    <a:pt x="8384" y="2927"/>
                  </a:lnTo>
                  <a:cubicBezTo>
                    <a:pt x="8384" y="3509"/>
                    <a:pt x="7703" y="3881"/>
                    <a:pt x="7347" y="3881"/>
                  </a:cubicBezTo>
                  <a:cubicBezTo>
                    <a:pt x="6757" y="3881"/>
                    <a:pt x="6110" y="3940"/>
                    <a:pt x="5391" y="4369"/>
                  </a:cubicBezTo>
                  <a:cubicBezTo>
                    <a:pt x="3833" y="5296"/>
                    <a:pt x="2503" y="6652"/>
                    <a:pt x="1546" y="8293"/>
                  </a:cubicBezTo>
                  <a:cubicBezTo>
                    <a:pt x="535" y="10025"/>
                    <a:pt x="1" y="11989"/>
                    <a:pt x="1" y="13973"/>
                  </a:cubicBezTo>
                  <a:cubicBezTo>
                    <a:pt x="1" y="14388"/>
                    <a:pt x="21" y="14803"/>
                    <a:pt x="63" y="15216"/>
                  </a:cubicBezTo>
                  <a:cubicBezTo>
                    <a:pt x="125" y="15822"/>
                    <a:pt x="635" y="16278"/>
                    <a:pt x="1237" y="16278"/>
                  </a:cubicBezTo>
                  <a:cubicBezTo>
                    <a:pt x="1257" y="16278"/>
                    <a:pt x="1277" y="16278"/>
                    <a:pt x="1297" y="16277"/>
                  </a:cubicBezTo>
                  <a:cubicBezTo>
                    <a:pt x="3850" y="16149"/>
                    <a:pt x="5741" y="15563"/>
                    <a:pt x="7075" y="14482"/>
                  </a:cubicBezTo>
                  <a:cubicBezTo>
                    <a:pt x="7871" y="13837"/>
                    <a:pt x="8483" y="13000"/>
                    <a:pt x="8892" y="11998"/>
                  </a:cubicBezTo>
                  <a:cubicBezTo>
                    <a:pt x="9327" y="10929"/>
                    <a:pt x="9548" y="9635"/>
                    <a:pt x="9548" y="8151"/>
                  </a:cubicBezTo>
                  <a:cubicBezTo>
                    <a:pt x="9548" y="7539"/>
                    <a:pt x="9474" y="6929"/>
                    <a:pt x="9325" y="6336"/>
                  </a:cubicBezTo>
                  <a:cubicBezTo>
                    <a:pt x="9520" y="6252"/>
                    <a:pt x="9728" y="6210"/>
                    <a:pt x="9936" y="6210"/>
                  </a:cubicBezTo>
                  <a:cubicBezTo>
                    <a:pt x="10143" y="6210"/>
                    <a:pt x="10351" y="6252"/>
                    <a:pt x="10546" y="6336"/>
                  </a:cubicBezTo>
                  <a:cubicBezTo>
                    <a:pt x="10398" y="6929"/>
                    <a:pt x="10323" y="7539"/>
                    <a:pt x="10325" y="8151"/>
                  </a:cubicBezTo>
                  <a:cubicBezTo>
                    <a:pt x="10325" y="9636"/>
                    <a:pt x="10545" y="10930"/>
                    <a:pt x="10981" y="11998"/>
                  </a:cubicBezTo>
                  <a:cubicBezTo>
                    <a:pt x="11390" y="13000"/>
                    <a:pt x="12001" y="13837"/>
                    <a:pt x="12798" y="14482"/>
                  </a:cubicBezTo>
                  <a:cubicBezTo>
                    <a:pt x="14132" y="15563"/>
                    <a:pt x="16023" y="16149"/>
                    <a:pt x="18576" y="16277"/>
                  </a:cubicBezTo>
                  <a:cubicBezTo>
                    <a:pt x="18595" y="16277"/>
                    <a:pt x="18615" y="16278"/>
                    <a:pt x="18635" y="16278"/>
                  </a:cubicBezTo>
                  <a:cubicBezTo>
                    <a:pt x="19240" y="16278"/>
                    <a:pt x="19747" y="15819"/>
                    <a:pt x="19808" y="15218"/>
                  </a:cubicBezTo>
                  <a:cubicBezTo>
                    <a:pt x="19850" y="14803"/>
                    <a:pt x="19871" y="14388"/>
                    <a:pt x="19871" y="13973"/>
                  </a:cubicBezTo>
                  <a:cubicBezTo>
                    <a:pt x="19871" y="11989"/>
                    <a:pt x="19336" y="10025"/>
                    <a:pt x="18327" y="8293"/>
                  </a:cubicBezTo>
                  <a:cubicBezTo>
                    <a:pt x="17370" y="6652"/>
                    <a:pt x="16040" y="5296"/>
                    <a:pt x="14481" y="4369"/>
                  </a:cubicBezTo>
                  <a:cubicBezTo>
                    <a:pt x="13941" y="4050"/>
                    <a:pt x="13326" y="3881"/>
                    <a:pt x="12699" y="3881"/>
                  </a:cubicBezTo>
                  <a:cubicBezTo>
                    <a:pt x="12697" y="3881"/>
                    <a:pt x="12694" y="3881"/>
                    <a:pt x="12692" y="3881"/>
                  </a:cubicBezTo>
                  <a:cubicBezTo>
                    <a:pt x="11972" y="3881"/>
                    <a:pt x="11488" y="3388"/>
                    <a:pt x="11488" y="2927"/>
                  </a:cubicBezTo>
                  <a:lnTo>
                    <a:pt x="11488" y="388"/>
                  </a:lnTo>
                  <a:cubicBezTo>
                    <a:pt x="11488" y="174"/>
                    <a:pt x="11314" y="1"/>
                    <a:pt x="11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4810325" y="5330225"/>
              <a:ext cx="65450" cy="73675"/>
            </a:xfrm>
            <a:custGeom>
              <a:rect b="b" l="l" r="r" t="t"/>
              <a:pathLst>
                <a:path extrusionOk="0" h="2947" w="2618">
                  <a:moveTo>
                    <a:pt x="2179" y="0"/>
                  </a:moveTo>
                  <a:cubicBezTo>
                    <a:pt x="2020" y="0"/>
                    <a:pt x="1871" y="99"/>
                    <a:pt x="1814" y="257"/>
                  </a:cubicBezTo>
                  <a:cubicBezTo>
                    <a:pt x="1501" y="1128"/>
                    <a:pt x="991" y="1770"/>
                    <a:pt x="253" y="2221"/>
                  </a:cubicBezTo>
                  <a:cubicBezTo>
                    <a:pt x="63" y="2329"/>
                    <a:pt x="0" y="2574"/>
                    <a:pt x="115" y="2760"/>
                  </a:cubicBezTo>
                  <a:cubicBezTo>
                    <a:pt x="188" y="2881"/>
                    <a:pt x="315" y="2947"/>
                    <a:pt x="446" y="2947"/>
                  </a:cubicBezTo>
                  <a:cubicBezTo>
                    <a:pt x="519" y="2947"/>
                    <a:pt x="593" y="2926"/>
                    <a:pt x="659" y="2883"/>
                  </a:cubicBezTo>
                  <a:cubicBezTo>
                    <a:pt x="1552" y="2337"/>
                    <a:pt x="2169" y="1563"/>
                    <a:pt x="2545" y="519"/>
                  </a:cubicBezTo>
                  <a:cubicBezTo>
                    <a:pt x="2617" y="318"/>
                    <a:pt x="2512" y="95"/>
                    <a:pt x="2310" y="23"/>
                  </a:cubicBezTo>
                  <a:cubicBezTo>
                    <a:pt x="2267" y="8"/>
                    <a:pt x="2223" y="0"/>
                    <a:pt x="2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4991725" y="5330100"/>
              <a:ext cx="64950" cy="73500"/>
            </a:xfrm>
            <a:custGeom>
              <a:rect b="b" l="l" r="r" t="t"/>
              <a:pathLst>
                <a:path extrusionOk="0" h="2940" w="2598">
                  <a:moveTo>
                    <a:pt x="440" y="0"/>
                  </a:moveTo>
                  <a:cubicBezTo>
                    <a:pt x="396" y="0"/>
                    <a:pt x="352" y="8"/>
                    <a:pt x="308" y="23"/>
                  </a:cubicBezTo>
                  <a:cubicBezTo>
                    <a:pt x="105" y="96"/>
                    <a:pt x="0" y="322"/>
                    <a:pt x="77" y="524"/>
                  </a:cubicBezTo>
                  <a:cubicBezTo>
                    <a:pt x="451" y="1568"/>
                    <a:pt x="1069" y="2342"/>
                    <a:pt x="1963" y="2888"/>
                  </a:cubicBezTo>
                  <a:cubicBezTo>
                    <a:pt x="2024" y="2923"/>
                    <a:pt x="2091" y="2940"/>
                    <a:pt x="2156" y="2940"/>
                  </a:cubicBezTo>
                  <a:cubicBezTo>
                    <a:pt x="2287" y="2940"/>
                    <a:pt x="2414" y="2874"/>
                    <a:pt x="2488" y="2754"/>
                  </a:cubicBezTo>
                  <a:cubicBezTo>
                    <a:pt x="2598" y="2575"/>
                    <a:pt x="2545" y="2340"/>
                    <a:pt x="2368" y="2226"/>
                  </a:cubicBezTo>
                  <a:cubicBezTo>
                    <a:pt x="1631" y="1775"/>
                    <a:pt x="1119" y="1133"/>
                    <a:pt x="806" y="263"/>
                  </a:cubicBezTo>
                  <a:cubicBezTo>
                    <a:pt x="752" y="101"/>
                    <a:pt x="601"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41"/>
          <p:cNvGrpSpPr/>
          <p:nvPr/>
        </p:nvGrpSpPr>
        <p:grpSpPr>
          <a:xfrm>
            <a:off x="1863387" y="3830439"/>
            <a:ext cx="475666" cy="332907"/>
            <a:chOff x="1736575" y="5934400"/>
            <a:chExt cx="499125" cy="349325"/>
          </a:xfrm>
        </p:grpSpPr>
        <p:sp>
          <p:nvSpPr>
            <p:cNvPr id="441" name="Google Shape;441;p41"/>
            <p:cNvSpPr/>
            <p:nvPr/>
          </p:nvSpPr>
          <p:spPr>
            <a:xfrm>
              <a:off x="1918150" y="6109025"/>
              <a:ext cx="20400" cy="19475"/>
            </a:xfrm>
            <a:custGeom>
              <a:rect b="b" l="l" r="r" t="t"/>
              <a:pathLst>
                <a:path extrusionOk="0" h="779" w="816">
                  <a:moveTo>
                    <a:pt x="392" y="1"/>
                  </a:moveTo>
                  <a:cubicBezTo>
                    <a:pt x="192" y="1"/>
                    <a:pt x="0" y="156"/>
                    <a:pt x="0" y="389"/>
                  </a:cubicBezTo>
                  <a:cubicBezTo>
                    <a:pt x="0" y="623"/>
                    <a:pt x="192" y="778"/>
                    <a:pt x="392" y="778"/>
                  </a:cubicBezTo>
                  <a:cubicBezTo>
                    <a:pt x="487" y="778"/>
                    <a:pt x="584" y="743"/>
                    <a:pt x="663" y="664"/>
                  </a:cubicBezTo>
                  <a:cubicBezTo>
                    <a:pt x="815" y="512"/>
                    <a:pt x="815" y="267"/>
                    <a:pt x="663" y="115"/>
                  </a:cubicBezTo>
                  <a:cubicBezTo>
                    <a:pt x="584" y="36"/>
                    <a:pt x="487"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
            <p:cNvSpPr/>
            <p:nvPr/>
          </p:nvSpPr>
          <p:spPr>
            <a:xfrm>
              <a:off x="1954675" y="6128475"/>
              <a:ext cx="60500" cy="58225"/>
            </a:xfrm>
            <a:custGeom>
              <a:rect b="b" l="l" r="r" t="t"/>
              <a:pathLst>
                <a:path extrusionOk="0" h="2329" w="2420">
                  <a:moveTo>
                    <a:pt x="1253" y="775"/>
                  </a:moveTo>
                  <a:cubicBezTo>
                    <a:pt x="1453" y="775"/>
                    <a:pt x="1645" y="930"/>
                    <a:pt x="1645" y="1164"/>
                  </a:cubicBezTo>
                  <a:cubicBezTo>
                    <a:pt x="1643" y="1378"/>
                    <a:pt x="1470" y="1552"/>
                    <a:pt x="1256" y="1553"/>
                  </a:cubicBezTo>
                  <a:cubicBezTo>
                    <a:pt x="910" y="1553"/>
                    <a:pt x="737" y="1134"/>
                    <a:pt x="981" y="890"/>
                  </a:cubicBezTo>
                  <a:cubicBezTo>
                    <a:pt x="1060" y="811"/>
                    <a:pt x="1158" y="775"/>
                    <a:pt x="1253" y="775"/>
                  </a:cubicBezTo>
                  <a:close/>
                  <a:moveTo>
                    <a:pt x="1256" y="0"/>
                  </a:moveTo>
                  <a:cubicBezTo>
                    <a:pt x="785" y="0"/>
                    <a:pt x="360" y="284"/>
                    <a:pt x="180" y="719"/>
                  </a:cubicBezTo>
                  <a:cubicBezTo>
                    <a:pt x="0" y="1154"/>
                    <a:pt x="99" y="1655"/>
                    <a:pt x="433" y="1987"/>
                  </a:cubicBezTo>
                  <a:cubicBezTo>
                    <a:pt x="656" y="2210"/>
                    <a:pt x="953" y="2329"/>
                    <a:pt x="1256" y="2329"/>
                  </a:cubicBezTo>
                  <a:cubicBezTo>
                    <a:pt x="1406" y="2329"/>
                    <a:pt x="1557" y="2300"/>
                    <a:pt x="1701" y="2240"/>
                  </a:cubicBezTo>
                  <a:cubicBezTo>
                    <a:pt x="2137" y="2060"/>
                    <a:pt x="2420" y="1636"/>
                    <a:pt x="2420" y="1164"/>
                  </a:cubicBezTo>
                  <a:cubicBezTo>
                    <a:pt x="2420" y="521"/>
                    <a:pt x="1899" y="0"/>
                    <a:pt x="1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p:nvPr/>
          </p:nvSpPr>
          <p:spPr>
            <a:xfrm>
              <a:off x="1908450" y="6079925"/>
              <a:ext cx="155275" cy="155275"/>
            </a:xfrm>
            <a:custGeom>
              <a:rect b="b" l="l" r="r" t="t"/>
              <a:pathLst>
                <a:path extrusionOk="0" h="6211" w="6211">
                  <a:moveTo>
                    <a:pt x="3105" y="1"/>
                  </a:moveTo>
                  <a:lnTo>
                    <a:pt x="3105" y="2"/>
                  </a:lnTo>
                  <a:cubicBezTo>
                    <a:pt x="3102" y="2"/>
                    <a:pt x="3099" y="2"/>
                    <a:pt x="3096" y="2"/>
                  </a:cubicBezTo>
                  <a:cubicBezTo>
                    <a:pt x="2669" y="2"/>
                    <a:pt x="2249" y="91"/>
                    <a:pt x="1858" y="262"/>
                  </a:cubicBezTo>
                  <a:cubicBezTo>
                    <a:pt x="1658" y="346"/>
                    <a:pt x="1565" y="577"/>
                    <a:pt x="1652" y="777"/>
                  </a:cubicBezTo>
                  <a:cubicBezTo>
                    <a:pt x="1716" y="923"/>
                    <a:pt x="1859" y="1009"/>
                    <a:pt x="2009" y="1009"/>
                  </a:cubicBezTo>
                  <a:cubicBezTo>
                    <a:pt x="2063" y="1009"/>
                    <a:pt x="2118" y="997"/>
                    <a:pt x="2171" y="973"/>
                  </a:cubicBezTo>
                  <a:cubicBezTo>
                    <a:pt x="2464" y="843"/>
                    <a:pt x="2783" y="777"/>
                    <a:pt x="3105" y="777"/>
                  </a:cubicBezTo>
                  <a:cubicBezTo>
                    <a:pt x="4389" y="777"/>
                    <a:pt x="5434" y="1822"/>
                    <a:pt x="5434" y="3106"/>
                  </a:cubicBezTo>
                  <a:cubicBezTo>
                    <a:pt x="5434" y="4390"/>
                    <a:pt x="4389" y="5435"/>
                    <a:pt x="3105" y="5435"/>
                  </a:cubicBezTo>
                  <a:cubicBezTo>
                    <a:pt x="1821" y="5435"/>
                    <a:pt x="776" y="4390"/>
                    <a:pt x="776" y="3106"/>
                  </a:cubicBezTo>
                  <a:lnTo>
                    <a:pt x="776" y="3066"/>
                  </a:lnTo>
                  <a:cubicBezTo>
                    <a:pt x="782" y="2852"/>
                    <a:pt x="612" y="2674"/>
                    <a:pt x="398" y="2669"/>
                  </a:cubicBezTo>
                  <a:cubicBezTo>
                    <a:pt x="395" y="2669"/>
                    <a:pt x="392" y="2669"/>
                    <a:pt x="389" y="2669"/>
                  </a:cubicBezTo>
                  <a:cubicBezTo>
                    <a:pt x="179" y="2669"/>
                    <a:pt x="5" y="2837"/>
                    <a:pt x="1" y="3048"/>
                  </a:cubicBezTo>
                  <a:lnTo>
                    <a:pt x="1" y="3106"/>
                  </a:lnTo>
                  <a:cubicBezTo>
                    <a:pt x="1" y="4818"/>
                    <a:pt x="1393" y="6210"/>
                    <a:pt x="3105" y="6210"/>
                  </a:cubicBezTo>
                  <a:cubicBezTo>
                    <a:pt x="4818" y="6210"/>
                    <a:pt x="6210" y="4818"/>
                    <a:pt x="6210" y="3106"/>
                  </a:cubicBezTo>
                  <a:cubicBezTo>
                    <a:pt x="6210" y="1393"/>
                    <a:pt x="4818" y="1"/>
                    <a:pt x="3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1"/>
            <p:cNvSpPr/>
            <p:nvPr/>
          </p:nvSpPr>
          <p:spPr>
            <a:xfrm>
              <a:off x="1976250" y="5934400"/>
              <a:ext cx="19650" cy="77850"/>
            </a:xfrm>
            <a:custGeom>
              <a:rect b="b" l="l" r="r" t="t"/>
              <a:pathLst>
                <a:path extrusionOk="0" h="3114" w="786">
                  <a:moveTo>
                    <a:pt x="393" y="1"/>
                  </a:moveTo>
                  <a:cubicBezTo>
                    <a:pt x="179" y="1"/>
                    <a:pt x="5" y="174"/>
                    <a:pt x="5" y="389"/>
                  </a:cubicBezTo>
                  <a:lnTo>
                    <a:pt x="5" y="2717"/>
                  </a:lnTo>
                  <a:cubicBezTo>
                    <a:pt x="0" y="2935"/>
                    <a:pt x="175" y="3113"/>
                    <a:pt x="393" y="3113"/>
                  </a:cubicBezTo>
                  <a:cubicBezTo>
                    <a:pt x="611" y="3113"/>
                    <a:pt x="785" y="2935"/>
                    <a:pt x="782" y="2717"/>
                  </a:cubicBezTo>
                  <a:lnTo>
                    <a:pt x="782" y="389"/>
                  </a:lnTo>
                  <a:cubicBezTo>
                    <a:pt x="780" y="175"/>
                    <a:pt x="607" y="2"/>
                    <a:pt x="393" y="2"/>
                  </a:cubicBezTo>
                  <a:lnTo>
                    <a:pt x="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p:nvPr/>
          </p:nvSpPr>
          <p:spPr>
            <a:xfrm>
              <a:off x="1819000" y="5962350"/>
              <a:ext cx="62475" cy="60600"/>
            </a:xfrm>
            <a:custGeom>
              <a:rect b="b" l="l" r="r" t="t"/>
              <a:pathLst>
                <a:path extrusionOk="0" h="2424" w="2499">
                  <a:moveTo>
                    <a:pt x="426" y="0"/>
                  </a:moveTo>
                  <a:cubicBezTo>
                    <a:pt x="327" y="0"/>
                    <a:pt x="228" y="38"/>
                    <a:pt x="152" y="114"/>
                  </a:cubicBezTo>
                  <a:cubicBezTo>
                    <a:pt x="1" y="266"/>
                    <a:pt x="0" y="511"/>
                    <a:pt x="152" y="663"/>
                  </a:cubicBezTo>
                  <a:lnTo>
                    <a:pt x="1798" y="2310"/>
                  </a:lnTo>
                  <a:cubicBezTo>
                    <a:pt x="1874" y="2385"/>
                    <a:pt x="1973" y="2423"/>
                    <a:pt x="2073" y="2423"/>
                  </a:cubicBezTo>
                  <a:cubicBezTo>
                    <a:pt x="2172" y="2423"/>
                    <a:pt x="2271" y="2385"/>
                    <a:pt x="2347" y="2310"/>
                  </a:cubicBezTo>
                  <a:cubicBezTo>
                    <a:pt x="2499" y="2158"/>
                    <a:pt x="2499" y="1912"/>
                    <a:pt x="2347" y="1761"/>
                  </a:cubicBezTo>
                  <a:lnTo>
                    <a:pt x="701" y="114"/>
                  </a:lnTo>
                  <a:cubicBezTo>
                    <a:pt x="625" y="38"/>
                    <a:pt x="525"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1"/>
            <p:cNvSpPr/>
            <p:nvPr/>
          </p:nvSpPr>
          <p:spPr>
            <a:xfrm>
              <a:off x="2090600" y="5962350"/>
              <a:ext cx="62575" cy="60650"/>
            </a:xfrm>
            <a:custGeom>
              <a:rect b="b" l="l" r="r" t="t"/>
              <a:pathLst>
                <a:path extrusionOk="0" h="2426" w="2503">
                  <a:moveTo>
                    <a:pt x="2077" y="0"/>
                  </a:moveTo>
                  <a:cubicBezTo>
                    <a:pt x="1977" y="0"/>
                    <a:pt x="1878" y="38"/>
                    <a:pt x="1802" y="114"/>
                  </a:cubicBezTo>
                  <a:lnTo>
                    <a:pt x="156" y="1761"/>
                  </a:lnTo>
                  <a:cubicBezTo>
                    <a:pt x="2" y="1911"/>
                    <a:pt x="0" y="2159"/>
                    <a:pt x="153" y="2312"/>
                  </a:cubicBezTo>
                  <a:cubicBezTo>
                    <a:pt x="229" y="2388"/>
                    <a:pt x="328" y="2426"/>
                    <a:pt x="427" y="2426"/>
                  </a:cubicBezTo>
                  <a:cubicBezTo>
                    <a:pt x="528" y="2426"/>
                    <a:pt x="628" y="2387"/>
                    <a:pt x="705" y="2310"/>
                  </a:cubicBezTo>
                  <a:lnTo>
                    <a:pt x="2351" y="663"/>
                  </a:lnTo>
                  <a:cubicBezTo>
                    <a:pt x="2503" y="511"/>
                    <a:pt x="2503" y="266"/>
                    <a:pt x="2351" y="114"/>
                  </a:cubicBezTo>
                  <a:cubicBezTo>
                    <a:pt x="2275" y="38"/>
                    <a:pt x="2176" y="0"/>
                    <a:pt x="2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1"/>
            <p:cNvSpPr/>
            <p:nvPr/>
          </p:nvSpPr>
          <p:spPr>
            <a:xfrm>
              <a:off x="1736575" y="6031450"/>
              <a:ext cx="499125" cy="252275"/>
            </a:xfrm>
            <a:custGeom>
              <a:rect b="b" l="l" r="r" t="t"/>
              <a:pathLst>
                <a:path extrusionOk="0" h="10091" w="19965">
                  <a:moveTo>
                    <a:pt x="9980" y="776"/>
                  </a:moveTo>
                  <a:cubicBezTo>
                    <a:pt x="13851" y="776"/>
                    <a:pt x="17047" y="3420"/>
                    <a:pt x="18428" y="4774"/>
                  </a:cubicBezTo>
                  <a:cubicBezTo>
                    <a:pt x="16673" y="7542"/>
                    <a:pt x="13392" y="9315"/>
                    <a:pt x="9980" y="9315"/>
                  </a:cubicBezTo>
                  <a:cubicBezTo>
                    <a:pt x="6567" y="9315"/>
                    <a:pt x="3286" y="7542"/>
                    <a:pt x="1531" y="4774"/>
                  </a:cubicBezTo>
                  <a:cubicBezTo>
                    <a:pt x="2914" y="3420"/>
                    <a:pt x="6109" y="776"/>
                    <a:pt x="9980" y="776"/>
                  </a:cubicBezTo>
                  <a:close/>
                  <a:moveTo>
                    <a:pt x="9981" y="1"/>
                  </a:moveTo>
                  <a:cubicBezTo>
                    <a:pt x="6269" y="1"/>
                    <a:pt x="2607" y="2321"/>
                    <a:pt x="142" y="5111"/>
                  </a:cubicBezTo>
                  <a:cubicBezTo>
                    <a:pt x="0" y="5273"/>
                    <a:pt x="16" y="5518"/>
                    <a:pt x="177" y="5659"/>
                  </a:cubicBezTo>
                  <a:cubicBezTo>
                    <a:pt x="251" y="5724"/>
                    <a:pt x="343" y="5757"/>
                    <a:pt x="434" y="5757"/>
                  </a:cubicBezTo>
                  <a:cubicBezTo>
                    <a:pt x="541" y="5757"/>
                    <a:pt x="648" y="5712"/>
                    <a:pt x="725" y="5625"/>
                  </a:cubicBezTo>
                  <a:cubicBezTo>
                    <a:pt x="807" y="5533"/>
                    <a:pt x="892" y="5439"/>
                    <a:pt x="978" y="5346"/>
                  </a:cubicBezTo>
                  <a:cubicBezTo>
                    <a:pt x="2895" y="8244"/>
                    <a:pt x="6372" y="10091"/>
                    <a:pt x="9981" y="10091"/>
                  </a:cubicBezTo>
                  <a:cubicBezTo>
                    <a:pt x="13591" y="10091"/>
                    <a:pt x="17067" y="8243"/>
                    <a:pt x="18985" y="5346"/>
                  </a:cubicBezTo>
                  <a:cubicBezTo>
                    <a:pt x="19070" y="5439"/>
                    <a:pt x="19154" y="5533"/>
                    <a:pt x="19237" y="5625"/>
                  </a:cubicBezTo>
                  <a:cubicBezTo>
                    <a:pt x="19314" y="5714"/>
                    <a:pt x="19422" y="5760"/>
                    <a:pt x="19531" y="5760"/>
                  </a:cubicBezTo>
                  <a:cubicBezTo>
                    <a:pt x="19622" y="5760"/>
                    <a:pt x="19714" y="5728"/>
                    <a:pt x="19787" y="5663"/>
                  </a:cubicBezTo>
                  <a:cubicBezTo>
                    <a:pt x="19950" y="5519"/>
                    <a:pt x="19964" y="5273"/>
                    <a:pt x="19819" y="5111"/>
                  </a:cubicBezTo>
                  <a:lnTo>
                    <a:pt x="19820" y="5111"/>
                  </a:lnTo>
                  <a:cubicBezTo>
                    <a:pt x="17355" y="2320"/>
                    <a:pt x="13693" y="1"/>
                    <a:pt x="9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8" name="Google Shape;448;p41"/>
          <p:cNvPicPr preferRelativeResize="0"/>
          <p:nvPr/>
        </p:nvPicPr>
        <p:blipFill>
          <a:blip r:embed="rId3">
            <a:alphaModFix/>
          </a:blip>
          <a:stretch>
            <a:fillRect/>
          </a:stretch>
        </p:blipFill>
        <p:spPr>
          <a:xfrm>
            <a:off x="2843900" y="1915075"/>
            <a:ext cx="5902549" cy="3146025"/>
          </a:xfrm>
          <a:prstGeom prst="rect">
            <a:avLst/>
          </a:prstGeom>
          <a:noFill/>
          <a:ln>
            <a:noFill/>
          </a:ln>
        </p:spPr>
      </p:pic>
      <p:sp>
        <p:nvSpPr>
          <p:cNvPr id="449" name="Google Shape;449;p41"/>
          <p:cNvSpPr txBox="1"/>
          <p:nvPr/>
        </p:nvSpPr>
        <p:spPr>
          <a:xfrm>
            <a:off x="2843900" y="857025"/>
            <a:ext cx="57828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Merriweather"/>
                <a:ea typeface="Merriweather"/>
                <a:cs typeface="Merriweather"/>
                <a:sym typeface="Merriweather"/>
              </a:rPr>
              <a:t>N samples are drawn from a fruit basket, and an individual decision tree is built for each sample. The final result is determined by majority voting.Here, the majority decision tree produces an apple rather than a banana, so the final output is an apple.</a:t>
            </a:r>
            <a:endParaRPr sz="1200">
              <a:latin typeface="Merriweather"/>
              <a:ea typeface="Merriweather"/>
              <a:cs typeface="Merriweather"/>
              <a:sym typeface="Merriweather"/>
            </a:endParaRPr>
          </a:p>
        </p:txBody>
      </p:sp>
      <p:sp>
        <p:nvSpPr>
          <p:cNvPr id="450" name="Google Shape;450;p41"/>
          <p:cNvSpPr/>
          <p:nvPr/>
        </p:nvSpPr>
        <p:spPr>
          <a:xfrm>
            <a:off x="147325" y="4242150"/>
            <a:ext cx="1088700" cy="901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04</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p:nvPr/>
        </p:nvSpPr>
        <p:spPr>
          <a:xfrm>
            <a:off x="2023400" y="731850"/>
            <a:ext cx="5039700" cy="3679800"/>
          </a:xfrm>
          <a:prstGeom prst="roundRect">
            <a:avLst>
              <a:gd fmla="val 1252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txBox="1"/>
          <p:nvPr>
            <p:ph type="title"/>
          </p:nvPr>
        </p:nvSpPr>
        <p:spPr>
          <a:xfrm>
            <a:off x="2023400" y="2666325"/>
            <a:ext cx="5095200" cy="84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000"/>
              <a:t>Experiments and Results</a:t>
            </a:r>
            <a:endParaRPr sz="4800"/>
          </a:p>
        </p:txBody>
      </p:sp>
      <p:sp>
        <p:nvSpPr>
          <p:cNvPr id="457" name="Google Shape;457;p42"/>
          <p:cNvSpPr txBox="1"/>
          <p:nvPr>
            <p:ph idx="2" type="title"/>
          </p:nvPr>
        </p:nvSpPr>
        <p:spPr>
          <a:xfrm>
            <a:off x="1864200" y="1115929"/>
            <a:ext cx="5415600" cy="155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p:nvPr/>
        </p:nvSpPr>
        <p:spPr>
          <a:xfrm>
            <a:off x="1228200" y="1312751"/>
            <a:ext cx="2559900" cy="406800"/>
          </a:xfrm>
          <a:prstGeom prst="roundRect">
            <a:avLst>
              <a:gd fmla="val 2744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3"/>
          <p:cNvSpPr/>
          <p:nvPr/>
        </p:nvSpPr>
        <p:spPr>
          <a:xfrm>
            <a:off x="5350380" y="1306826"/>
            <a:ext cx="2559900" cy="406800"/>
          </a:xfrm>
          <a:prstGeom prst="roundRect">
            <a:avLst>
              <a:gd fmla="val 2744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3"/>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KNN</a:t>
            </a:r>
            <a:endParaRPr/>
          </a:p>
        </p:txBody>
      </p:sp>
      <p:sp>
        <p:nvSpPr>
          <p:cNvPr id="465" name="Google Shape;465;p43"/>
          <p:cNvSpPr txBox="1"/>
          <p:nvPr>
            <p:ph idx="3" type="title"/>
          </p:nvPr>
        </p:nvSpPr>
        <p:spPr>
          <a:xfrm>
            <a:off x="1443500" y="12777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Experimental Results</a:t>
            </a:r>
            <a:endParaRPr sz="1500"/>
          </a:p>
        </p:txBody>
      </p:sp>
      <p:sp>
        <p:nvSpPr>
          <p:cNvPr id="466" name="Google Shape;466;p43"/>
          <p:cNvSpPr txBox="1"/>
          <p:nvPr>
            <p:ph idx="4" type="title"/>
          </p:nvPr>
        </p:nvSpPr>
        <p:spPr>
          <a:xfrm>
            <a:off x="5536080" y="12777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Confusion Matrix</a:t>
            </a:r>
            <a:endParaRPr sz="1600"/>
          </a:p>
        </p:txBody>
      </p:sp>
      <p:cxnSp>
        <p:nvCxnSpPr>
          <p:cNvPr id="467" name="Google Shape;467;p43"/>
          <p:cNvCxnSpPr>
            <a:stCxn id="462" idx="1"/>
            <a:endCxn id="468" idx="0"/>
          </p:cNvCxnSpPr>
          <p:nvPr/>
        </p:nvCxnSpPr>
        <p:spPr>
          <a:xfrm flipH="1">
            <a:off x="1069800" y="1516151"/>
            <a:ext cx="158400" cy="2957400"/>
          </a:xfrm>
          <a:prstGeom prst="bentConnector2">
            <a:avLst/>
          </a:prstGeom>
          <a:noFill/>
          <a:ln cap="flat" cmpd="sng" w="19050">
            <a:solidFill>
              <a:schemeClr val="accent2"/>
            </a:solidFill>
            <a:prstDash val="solid"/>
            <a:round/>
            <a:headEnd len="med" w="med" type="none"/>
            <a:tailEnd len="med" w="med" type="none"/>
          </a:ln>
        </p:spPr>
      </p:cxnSp>
      <p:cxnSp>
        <p:nvCxnSpPr>
          <p:cNvPr id="469" name="Google Shape;469;p43"/>
          <p:cNvCxnSpPr>
            <a:stCxn id="463" idx="1"/>
            <a:endCxn id="470" idx="0"/>
          </p:cNvCxnSpPr>
          <p:nvPr/>
        </p:nvCxnSpPr>
        <p:spPr>
          <a:xfrm flipH="1">
            <a:off x="5189280" y="1510226"/>
            <a:ext cx="161100" cy="2955300"/>
          </a:xfrm>
          <a:prstGeom prst="bentConnector2">
            <a:avLst/>
          </a:prstGeom>
          <a:noFill/>
          <a:ln cap="flat" cmpd="sng" w="19050">
            <a:solidFill>
              <a:schemeClr val="accent3"/>
            </a:solidFill>
            <a:prstDash val="solid"/>
            <a:round/>
            <a:headEnd len="med" w="med" type="none"/>
            <a:tailEnd len="med" w="med" type="none"/>
          </a:ln>
        </p:spPr>
      </p:cxnSp>
      <p:sp>
        <p:nvSpPr>
          <p:cNvPr id="471" name="Google Shape;471;p43"/>
          <p:cNvSpPr txBox="1"/>
          <p:nvPr/>
        </p:nvSpPr>
        <p:spPr>
          <a:xfrm>
            <a:off x="986300" y="817450"/>
            <a:ext cx="66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Train Average Accuracy is  82.21%</a:t>
            </a:r>
            <a:endParaRPr>
              <a:latin typeface="Open Sans"/>
              <a:ea typeface="Open Sans"/>
              <a:cs typeface="Open Sans"/>
              <a:sym typeface="Open Sans"/>
            </a:endParaRPr>
          </a:p>
        </p:txBody>
      </p:sp>
      <p:pic>
        <p:nvPicPr>
          <p:cNvPr id="472" name="Google Shape;472;p43"/>
          <p:cNvPicPr preferRelativeResize="0"/>
          <p:nvPr/>
        </p:nvPicPr>
        <p:blipFill>
          <a:blip r:embed="rId3">
            <a:alphaModFix/>
          </a:blip>
          <a:stretch>
            <a:fillRect/>
          </a:stretch>
        </p:blipFill>
        <p:spPr>
          <a:xfrm>
            <a:off x="1176025" y="2067150"/>
            <a:ext cx="3675350" cy="2175000"/>
          </a:xfrm>
          <a:prstGeom prst="rect">
            <a:avLst/>
          </a:prstGeom>
          <a:noFill/>
          <a:ln>
            <a:noFill/>
          </a:ln>
        </p:spPr>
      </p:pic>
      <p:pic>
        <p:nvPicPr>
          <p:cNvPr id="473" name="Google Shape;473;p43"/>
          <p:cNvPicPr preferRelativeResize="0"/>
          <p:nvPr/>
        </p:nvPicPr>
        <p:blipFill>
          <a:blip r:embed="rId4">
            <a:alphaModFix/>
          </a:blip>
          <a:stretch>
            <a:fillRect/>
          </a:stretch>
        </p:blipFill>
        <p:spPr>
          <a:xfrm>
            <a:off x="5316250" y="1895125"/>
            <a:ext cx="3530076" cy="2347025"/>
          </a:xfrm>
          <a:prstGeom prst="rect">
            <a:avLst/>
          </a:prstGeom>
          <a:noFill/>
          <a:ln>
            <a:noFill/>
          </a:ln>
        </p:spPr>
      </p:pic>
      <p:sp>
        <p:nvSpPr>
          <p:cNvPr id="474" name="Google Shape;474;p43"/>
          <p:cNvSpPr/>
          <p:nvPr/>
        </p:nvSpPr>
        <p:spPr>
          <a:xfrm>
            <a:off x="147325" y="4242150"/>
            <a:ext cx="1088700" cy="901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05</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4"/>
          <p:cNvSpPr/>
          <p:nvPr/>
        </p:nvSpPr>
        <p:spPr>
          <a:xfrm>
            <a:off x="1228200" y="1312751"/>
            <a:ext cx="2559900" cy="406800"/>
          </a:xfrm>
          <a:prstGeom prst="roundRect">
            <a:avLst>
              <a:gd fmla="val 2744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4"/>
          <p:cNvSpPr/>
          <p:nvPr/>
        </p:nvSpPr>
        <p:spPr>
          <a:xfrm>
            <a:off x="5350380" y="1306826"/>
            <a:ext cx="2559900" cy="406800"/>
          </a:xfrm>
          <a:prstGeom prst="roundRect">
            <a:avLst>
              <a:gd fmla="val 2744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4"/>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MLP</a:t>
            </a:r>
            <a:endParaRPr/>
          </a:p>
        </p:txBody>
      </p:sp>
      <p:sp>
        <p:nvSpPr>
          <p:cNvPr id="482" name="Google Shape;482;p44"/>
          <p:cNvSpPr txBox="1"/>
          <p:nvPr>
            <p:ph idx="3" type="title"/>
          </p:nvPr>
        </p:nvSpPr>
        <p:spPr>
          <a:xfrm>
            <a:off x="1443500" y="12777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Experimental Results</a:t>
            </a:r>
            <a:endParaRPr sz="1500"/>
          </a:p>
        </p:txBody>
      </p:sp>
      <p:sp>
        <p:nvSpPr>
          <p:cNvPr id="483" name="Google Shape;483;p44"/>
          <p:cNvSpPr txBox="1"/>
          <p:nvPr>
            <p:ph idx="4" type="title"/>
          </p:nvPr>
        </p:nvSpPr>
        <p:spPr>
          <a:xfrm>
            <a:off x="5536080" y="12777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Confusion Matrix</a:t>
            </a:r>
            <a:endParaRPr sz="1600"/>
          </a:p>
        </p:txBody>
      </p:sp>
      <p:cxnSp>
        <p:nvCxnSpPr>
          <p:cNvPr id="484" name="Google Shape;484;p44"/>
          <p:cNvCxnSpPr>
            <a:stCxn id="479" idx="1"/>
            <a:endCxn id="485" idx="0"/>
          </p:cNvCxnSpPr>
          <p:nvPr/>
        </p:nvCxnSpPr>
        <p:spPr>
          <a:xfrm flipH="1">
            <a:off x="1069800" y="1516151"/>
            <a:ext cx="158400" cy="2957400"/>
          </a:xfrm>
          <a:prstGeom prst="bentConnector2">
            <a:avLst/>
          </a:prstGeom>
          <a:noFill/>
          <a:ln cap="flat" cmpd="sng" w="19050">
            <a:solidFill>
              <a:schemeClr val="accent2"/>
            </a:solidFill>
            <a:prstDash val="solid"/>
            <a:round/>
            <a:headEnd len="med" w="med" type="none"/>
            <a:tailEnd len="med" w="med" type="none"/>
          </a:ln>
        </p:spPr>
      </p:cxnSp>
      <p:cxnSp>
        <p:nvCxnSpPr>
          <p:cNvPr id="486" name="Google Shape;486;p44"/>
          <p:cNvCxnSpPr>
            <a:stCxn id="480" idx="1"/>
            <a:endCxn id="487" idx="0"/>
          </p:cNvCxnSpPr>
          <p:nvPr/>
        </p:nvCxnSpPr>
        <p:spPr>
          <a:xfrm flipH="1">
            <a:off x="5189280" y="1510226"/>
            <a:ext cx="161100" cy="2955300"/>
          </a:xfrm>
          <a:prstGeom prst="bentConnector2">
            <a:avLst/>
          </a:prstGeom>
          <a:noFill/>
          <a:ln cap="flat" cmpd="sng" w="19050">
            <a:solidFill>
              <a:schemeClr val="accent3"/>
            </a:solidFill>
            <a:prstDash val="solid"/>
            <a:round/>
            <a:headEnd len="med" w="med" type="none"/>
            <a:tailEnd len="med" w="med" type="none"/>
          </a:ln>
        </p:spPr>
      </p:cxnSp>
      <p:sp>
        <p:nvSpPr>
          <p:cNvPr id="488" name="Google Shape;488;p44"/>
          <p:cNvSpPr txBox="1"/>
          <p:nvPr/>
        </p:nvSpPr>
        <p:spPr>
          <a:xfrm>
            <a:off x="986300" y="817450"/>
            <a:ext cx="66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Train Average Accuracy is  80.97%</a:t>
            </a:r>
            <a:endParaRPr>
              <a:latin typeface="Open Sans"/>
              <a:ea typeface="Open Sans"/>
              <a:cs typeface="Open Sans"/>
              <a:sym typeface="Open Sans"/>
            </a:endParaRPr>
          </a:p>
        </p:txBody>
      </p:sp>
      <p:pic>
        <p:nvPicPr>
          <p:cNvPr id="489" name="Google Shape;489;p44"/>
          <p:cNvPicPr preferRelativeResize="0"/>
          <p:nvPr/>
        </p:nvPicPr>
        <p:blipFill>
          <a:blip r:embed="rId3">
            <a:alphaModFix/>
          </a:blip>
          <a:stretch>
            <a:fillRect/>
          </a:stretch>
        </p:blipFill>
        <p:spPr>
          <a:xfrm>
            <a:off x="1160875" y="1945050"/>
            <a:ext cx="3656275" cy="2317075"/>
          </a:xfrm>
          <a:prstGeom prst="rect">
            <a:avLst/>
          </a:prstGeom>
          <a:noFill/>
          <a:ln>
            <a:noFill/>
          </a:ln>
        </p:spPr>
      </p:pic>
      <p:pic>
        <p:nvPicPr>
          <p:cNvPr id="490" name="Google Shape;490;p44"/>
          <p:cNvPicPr preferRelativeResize="0"/>
          <p:nvPr/>
        </p:nvPicPr>
        <p:blipFill>
          <a:blip r:embed="rId4">
            <a:alphaModFix/>
          </a:blip>
          <a:stretch>
            <a:fillRect/>
          </a:stretch>
        </p:blipFill>
        <p:spPr>
          <a:xfrm>
            <a:off x="5350375" y="1988163"/>
            <a:ext cx="3386075" cy="2430600"/>
          </a:xfrm>
          <a:prstGeom prst="rect">
            <a:avLst/>
          </a:prstGeom>
          <a:noFill/>
          <a:ln>
            <a:noFill/>
          </a:ln>
        </p:spPr>
      </p:pic>
      <p:sp>
        <p:nvSpPr>
          <p:cNvPr id="491" name="Google Shape;491;p44"/>
          <p:cNvSpPr/>
          <p:nvPr/>
        </p:nvSpPr>
        <p:spPr>
          <a:xfrm>
            <a:off x="147325" y="4242150"/>
            <a:ext cx="1088700" cy="901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05</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p27"/>
          <p:cNvSpPr/>
          <p:nvPr/>
        </p:nvSpPr>
        <p:spPr>
          <a:xfrm>
            <a:off x="582150" y="451397"/>
            <a:ext cx="7979700" cy="1993500"/>
          </a:xfrm>
          <a:prstGeom prst="roundRect">
            <a:avLst>
              <a:gd fmla="val 16266"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txBox="1"/>
          <p:nvPr>
            <p:ph type="title"/>
          </p:nvPr>
        </p:nvSpPr>
        <p:spPr>
          <a:xfrm>
            <a:off x="975150" y="758415"/>
            <a:ext cx="2341800" cy="5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9" name="Google Shape;169;p27"/>
          <p:cNvSpPr txBox="1"/>
          <p:nvPr>
            <p:ph idx="2" type="title"/>
          </p:nvPr>
        </p:nvSpPr>
        <p:spPr>
          <a:xfrm>
            <a:off x="975150" y="1169315"/>
            <a:ext cx="23418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70" name="Google Shape;170;p27"/>
          <p:cNvSpPr txBox="1"/>
          <p:nvPr>
            <p:ph idx="3" type="title"/>
          </p:nvPr>
        </p:nvSpPr>
        <p:spPr>
          <a:xfrm>
            <a:off x="3401100" y="758415"/>
            <a:ext cx="2341800" cy="5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1" name="Google Shape;171;p27"/>
          <p:cNvSpPr txBox="1"/>
          <p:nvPr>
            <p:ph idx="4" type="title"/>
          </p:nvPr>
        </p:nvSpPr>
        <p:spPr>
          <a:xfrm>
            <a:off x="3401100" y="1169315"/>
            <a:ext cx="23418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Reviews</a:t>
            </a:r>
            <a:endParaRPr/>
          </a:p>
        </p:txBody>
      </p:sp>
      <p:sp>
        <p:nvSpPr>
          <p:cNvPr id="172" name="Google Shape;172;p27"/>
          <p:cNvSpPr txBox="1"/>
          <p:nvPr>
            <p:ph idx="6" type="title"/>
          </p:nvPr>
        </p:nvSpPr>
        <p:spPr>
          <a:xfrm>
            <a:off x="5827050" y="758415"/>
            <a:ext cx="2341800" cy="5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3" name="Google Shape;173;p27"/>
          <p:cNvSpPr txBox="1"/>
          <p:nvPr>
            <p:ph idx="7" type="title"/>
          </p:nvPr>
        </p:nvSpPr>
        <p:spPr>
          <a:xfrm>
            <a:off x="5827050" y="1169315"/>
            <a:ext cx="23418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Collection &amp; Processing</a:t>
            </a:r>
            <a:endParaRPr/>
          </a:p>
        </p:txBody>
      </p:sp>
      <p:sp>
        <p:nvSpPr>
          <p:cNvPr id="174" name="Google Shape;174;p27"/>
          <p:cNvSpPr/>
          <p:nvPr/>
        </p:nvSpPr>
        <p:spPr>
          <a:xfrm>
            <a:off x="582150" y="2695272"/>
            <a:ext cx="7979700" cy="1993500"/>
          </a:xfrm>
          <a:prstGeom prst="roundRect">
            <a:avLst>
              <a:gd fmla="val 1626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txBox="1"/>
          <p:nvPr>
            <p:ph idx="9" type="title"/>
          </p:nvPr>
        </p:nvSpPr>
        <p:spPr>
          <a:xfrm>
            <a:off x="975150" y="3042165"/>
            <a:ext cx="2341800" cy="5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6" name="Google Shape;176;p27"/>
          <p:cNvSpPr txBox="1"/>
          <p:nvPr>
            <p:ph idx="13" type="title"/>
          </p:nvPr>
        </p:nvSpPr>
        <p:spPr>
          <a:xfrm>
            <a:off x="975150" y="3453065"/>
            <a:ext cx="23418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177" name="Google Shape;177;p27"/>
          <p:cNvSpPr txBox="1"/>
          <p:nvPr>
            <p:ph idx="15" type="title"/>
          </p:nvPr>
        </p:nvSpPr>
        <p:spPr>
          <a:xfrm>
            <a:off x="3401100" y="3042165"/>
            <a:ext cx="2341800" cy="5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78" name="Google Shape;178;p27"/>
          <p:cNvSpPr txBox="1"/>
          <p:nvPr>
            <p:ph idx="16" type="title"/>
          </p:nvPr>
        </p:nvSpPr>
        <p:spPr>
          <a:xfrm>
            <a:off x="3401100" y="3453065"/>
            <a:ext cx="23418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Experiments and Results</a:t>
            </a:r>
            <a:endParaRPr/>
          </a:p>
        </p:txBody>
      </p:sp>
      <p:sp>
        <p:nvSpPr>
          <p:cNvPr id="179" name="Google Shape;179;p27"/>
          <p:cNvSpPr txBox="1"/>
          <p:nvPr>
            <p:ph idx="18" type="title"/>
          </p:nvPr>
        </p:nvSpPr>
        <p:spPr>
          <a:xfrm>
            <a:off x="5827050" y="3042165"/>
            <a:ext cx="2341800" cy="5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80" name="Google Shape;180;p27"/>
          <p:cNvSpPr txBox="1"/>
          <p:nvPr>
            <p:ph idx="19" type="title"/>
          </p:nvPr>
        </p:nvSpPr>
        <p:spPr>
          <a:xfrm>
            <a:off x="5827050" y="3453065"/>
            <a:ext cx="23418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 and 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5"/>
          <p:cNvSpPr/>
          <p:nvPr/>
        </p:nvSpPr>
        <p:spPr>
          <a:xfrm>
            <a:off x="1228200" y="1312751"/>
            <a:ext cx="2559900" cy="406800"/>
          </a:xfrm>
          <a:prstGeom prst="roundRect">
            <a:avLst>
              <a:gd fmla="val 2744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p:nvPr/>
        </p:nvSpPr>
        <p:spPr>
          <a:xfrm>
            <a:off x="5350380" y="1306826"/>
            <a:ext cx="2559900" cy="406800"/>
          </a:xfrm>
          <a:prstGeom prst="roundRect">
            <a:avLst>
              <a:gd fmla="val 2744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5"/>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AdaBoosting</a:t>
            </a:r>
            <a:endParaRPr/>
          </a:p>
        </p:txBody>
      </p:sp>
      <p:sp>
        <p:nvSpPr>
          <p:cNvPr id="499" name="Google Shape;499;p45"/>
          <p:cNvSpPr txBox="1"/>
          <p:nvPr>
            <p:ph idx="3" type="title"/>
          </p:nvPr>
        </p:nvSpPr>
        <p:spPr>
          <a:xfrm>
            <a:off x="1443500" y="12777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Experimental Results</a:t>
            </a:r>
            <a:endParaRPr sz="1500"/>
          </a:p>
        </p:txBody>
      </p:sp>
      <p:sp>
        <p:nvSpPr>
          <p:cNvPr id="500" name="Google Shape;500;p45"/>
          <p:cNvSpPr txBox="1"/>
          <p:nvPr>
            <p:ph idx="4" type="title"/>
          </p:nvPr>
        </p:nvSpPr>
        <p:spPr>
          <a:xfrm>
            <a:off x="5536080" y="12777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Confusion Matrix</a:t>
            </a:r>
            <a:endParaRPr sz="1600"/>
          </a:p>
        </p:txBody>
      </p:sp>
      <p:cxnSp>
        <p:nvCxnSpPr>
          <p:cNvPr id="501" name="Google Shape;501;p45"/>
          <p:cNvCxnSpPr>
            <a:stCxn id="496" idx="1"/>
            <a:endCxn id="502" idx="0"/>
          </p:cNvCxnSpPr>
          <p:nvPr/>
        </p:nvCxnSpPr>
        <p:spPr>
          <a:xfrm flipH="1">
            <a:off x="1069800" y="1516151"/>
            <a:ext cx="158400" cy="2957400"/>
          </a:xfrm>
          <a:prstGeom prst="bentConnector2">
            <a:avLst/>
          </a:prstGeom>
          <a:noFill/>
          <a:ln cap="flat" cmpd="sng" w="19050">
            <a:solidFill>
              <a:schemeClr val="accent2"/>
            </a:solidFill>
            <a:prstDash val="solid"/>
            <a:round/>
            <a:headEnd len="med" w="med" type="none"/>
            <a:tailEnd len="med" w="med" type="none"/>
          </a:ln>
        </p:spPr>
      </p:cxnSp>
      <p:cxnSp>
        <p:nvCxnSpPr>
          <p:cNvPr id="503" name="Google Shape;503;p45"/>
          <p:cNvCxnSpPr>
            <a:stCxn id="497" idx="1"/>
            <a:endCxn id="504" idx="0"/>
          </p:cNvCxnSpPr>
          <p:nvPr/>
        </p:nvCxnSpPr>
        <p:spPr>
          <a:xfrm flipH="1">
            <a:off x="5189280" y="1510226"/>
            <a:ext cx="161100" cy="2955300"/>
          </a:xfrm>
          <a:prstGeom prst="bentConnector2">
            <a:avLst/>
          </a:prstGeom>
          <a:noFill/>
          <a:ln cap="flat" cmpd="sng" w="19050">
            <a:solidFill>
              <a:schemeClr val="accent3"/>
            </a:solidFill>
            <a:prstDash val="solid"/>
            <a:round/>
            <a:headEnd len="med" w="med" type="none"/>
            <a:tailEnd len="med" w="med" type="none"/>
          </a:ln>
        </p:spPr>
      </p:cxnSp>
      <p:sp>
        <p:nvSpPr>
          <p:cNvPr id="505" name="Google Shape;505;p45"/>
          <p:cNvSpPr txBox="1"/>
          <p:nvPr/>
        </p:nvSpPr>
        <p:spPr>
          <a:xfrm>
            <a:off x="986300" y="817450"/>
            <a:ext cx="66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Train Average Accuracy is  82.63%</a:t>
            </a:r>
            <a:endParaRPr>
              <a:latin typeface="Open Sans"/>
              <a:ea typeface="Open Sans"/>
              <a:cs typeface="Open Sans"/>
              <a:sym typeface="Open Sans"/>
            </a:endParaRPr>
          </a:p>
        </p:txBody>
      </p:sp>
      <p:pic>
        <p:nvPicPr>
          <p:cNvPr id="506" name="Google Shape;506;p45"/>
          <p:cNvPicPr preferRelativeResize="0"/>
          <p:nvPr/>
        </p:nvPicPr>
        <p:blipFill>
          <a:blip r:embed="rId3">
            <a:alphaModFix/>
          </a:blip>
          <a:stretch>
            <a:fillRect/>
          </a:stretch>
        </p:blipFill>
        <p:spPr>
          <a:xfrm>
            <a:off x="1228200" y="2164775"/>
            <a:ext cx="3656275" cy="2227175"/>
          </a:xfrm>
          <a:prstGeom prst="rect">
            <a:avLst/>
          </a:prstGeom>
          <a:noFill/>
          <a:ln>
            <a:noFill/>
          </a:ln>
        </p:spPr>
      </p:pic>
      <p:pic>
        <p:nvPicPr>
          <p:cNvPr id="507" name="Google Shape;507;p45"/>
          <p:cNvPicPr preferRelativeResize="0"/>
          <p:nvPr/>
        </p:nvPicPr>
        <p:blipFill>
          <a:blip r:embed="rId4">
            <a:alphaModFix/>
          </a:blip>
          <a:stretch>
            <a:fillRect/>
          </a:stretch>
        </p:blipFill>
        <p:spPr>
          <a:xfrm>
            <a:off x="5350375" y="1963096"/>
            <a:ext cx="3426025" cy="2496530"/>
          </a:xfrm>
          <a:prstGeom prst="rect">
            <a:avLst/>
          </a:prstGeom>
          <a:noFill/>
          <a:ln>
            <a:noFill/>
          </a:ln>
        </p:spPr>
      </p:pic>
      <p:sp>
        <p:nvSpPr>
          <p:cNvPr id="508" name="Google Shape;508;p45"/>
          <p:cNvSpPr/>
          <p:nvPr/>
        </p:nvSpPr>
        <p:spPr>
          <a:xfrm>
            <a:off x="147325" y="4242150"/>
            <a:ext cx="1088700" cy="901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05</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6"/>
          <p:cNvSpPr/>
          <p:nvPr/>
        </p:nvSpPr>
        <p:spPr>
          <a:xfrm>
            <a:off x="1228200" y="1312751"/>
            <a:ext cx="2559900" cy="406800"/>
          </a:xfrm>
          <a:prstGeom prst="roundRect">
            <a:avLst>
              <a:gd fmla="val 2744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6"/>
          <p:cNvSpPr/>
          <p:nvPr/>
        </p:nvSpPr>
        <p:spPr>
          <a:xfrm>
            <a:off x="5350380" y="1306826"/>
            <a:ext cx="2559900" cy="406800"/>
          </a:xfrm>
          <a:prstGeom prst="roundRect">
            <a:avLst>
              <a:gd fmla="val 2744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6"/>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RF</a:t>
            </a:r>
            <a:endParaRPr/>
          </a:p>
        </p:txBody>
      </p:sp>
      <p:sp>
        <p:nvSpPr>
          <p:cNvPr id="516" name="Google Shape;516;p46"/>
          <p:cNvSpPr txBox="1"/>
          <p:nvPr>
            <p:ph idx="3" type="title"/>
          </p:nvPr>
        </p:nvSpPr>
        <p:spPr>
          <a:xfrm>
            <a:off x="1443500" y="12777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Experimental Results</a:t>
            </a:r>
            <a:endParaRPr sz="1500"/>
          </a:p>
        </p:txBody>
      </p:sp>
      <p:sp>
        <p:nvSpPr>
          <p:cNvPr id="517" name="Google Shape;517;p46"/>
          <p:cNvSpPr txBox="1"/>
          <p:nvPr>
            <p:ph idx="4" type="title"/>
          </p:nvPr>
        </p:nvSpPr>
        <p:spPr>
          <a:xfrm>
            <a:off x="5536080" y="12777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Confusion Matrix</a:t>
            </a:r>
            <a:endParaRPr sz="1600"/>
          </a:p>
        </p:txBody>
      </p:sp>
      <p:cxnSp>
        <p:nvCxnSpPr>
          <p:cNvPr id="518" name="Google Shape;518;p46"/>
          <p:cNvCxnSpPr>
            <a:stCxn id="513" idx="1"/>
            <a:endCxn id="519" idx="0"/>
          </p:cNvCxnSpPr>
          <p:nvPr/>
        </p:nvCxnSpPr>
        <p:spPr>
          <a:xfrm flipH="1">
            <a:off x="1069800" y="1516151"/>
            <a:ext cx="158400" cy="2957400"/>
          </a:xfrm>
          <a:prstGeom prst="bentConnector2">
            <a:avLst/>
          </a:prstGeom>
          <a:noFill/>
          <a:ln cap="flat" cmpd="sng" w="19050">
            <a:solidFill>
              <a:schemeClr val="accent2"/>
            </a:solidFill>
            <a:prstDash val="solid"/>
            <a:round/>
            <a:headEnd len="med" w="med" type="none"/>
            <a:tailEnd len="med" w="med" type="none"/>
          </a:ln>
        </p:spPr>
      </p:cxnSp>
      <p:cxnSp>
        <p:nvCxnSpPr>
          <p:cNvPr id="520" name="Google Shape;520;p46"/>
          <p:cNvCxnSpPr>
            <a:stCxn id="514" idx="1"/>
            <a:endCxn id="521" idx="0"/>
          </p:cNvCxnSpPr>
          <p:nvPr/>
        </p:nvCxnSpPr>
        <p:spPr>
          <a:xfrm flipH="1">
            <a:off x="5189280" y="1510226"/>
            <a:ext cx="161100" cy="2955300"/>
          </a:xfrm>
          <a:prstGeom prst="bentConnector2">
            <a:avLst/>
          </a:prstGeom>
          <a:noFill/>
          <a:ln cap="flat" cmpd="sng" w="19050">
            <a:solidFill>
              <a:schemeClr val="accent3"/>
            </a:solidFill>
            <a:prstDash val="solid"/>
            <a:round/>
            <a:headEnd len="med" w="med" type="none"/>
            <a:tailEnd len="med" w="med" type="none"/>
          </a:ln>
        </p:spPr>
      </p:cxnSp>
      <p:sp>
        <p:nvSpPr>
          <p:cNvPr id="522" name="Google Shape;522;p46"/>
          <p:cNvSpPr txBox="1"/>
          <p:nvPr/>
        </p:nvSpPr>
        <p:spPr>
          <a:xfrm>
            <a:off x="986300" y="817450"/>
            <a:ext cx="66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Train Average Accuracy is  84.68%</a:t>
            </a:r>
            <a:endParaRPr>
              <a:latin typeface="Open Sans"/>
              <a:ea typeface="Open Sans"/>
              <a:cs typeface="Open Sans"/>
              <a:sym typeface="Open Sans"/>
            </a:endParaRPr>
          </a:p>
        </p:txBody>
      </p:sp>
      <p:pic>
        <p:nvPicPr>
          <p:cNvPr id="523" name="Google Shape;523;p46"/>
          <p:cNvPicPr preferRelativeResize="0"/>
          <p:nvPr/>
        </p:nvPicPr>
        <p:blipFill>
          <a:blip r:embed="rId3">
            <a:alphaModFix/>
          </a:blip>
          <a:stretch>
            <a:fillRect/>
          </a:stretch>
        </p:blipFill>
        <p:spPr>
          <a:xfrm>
            <a:off x="1228198" y="2158900"/>
            <a:ext cx="3812924" cy="2124075"/>
          </a:xfrm>
          <a:prstGeom prst="rect">
            <a:avLst/>
          </a:prstGeom>
          <a:noFill/>
          <a:ln>
            <a:noFill/>
          </a:ln>
        </p:spPr>
      </p:pic>
      <p:pic>
        <p:nvPicPr>
          <p:cNvPr id="524" name="Google Shape;524;p46"/>
          <p:cNvPicPr preferRelativeResize="0"/>
          <p:nvPr/>
        </p:nvPicPr>
        <p:blipFill>
          <a:blip r:embed="rId4">
            <a:alphaModFix/>
          </a:blip>
          <a:stretch>
            <a:fillRect/>
          </a:stretch>
        </p:blipFill>
        <p:spPr>
          <a:xfrm>
            <a:off x="5350375" y="1949800"/>
            <a:ext cx="3475976" cy="2472100"/>
          </a:xfrm>
          <a:prstGeom prst="rect">
            <a:avLst/>
          </a:prstGeom>
          <a:noFill/>
          <a:ln>
            <a:noFill/>
          </a:ln>
        </p:spPr>
      </p:pic>
      <p:sp>
        <p:nvSpPr>
          <p:cNvPr id="525" name="Google Shape;525;p46"/>
          <p:cNvSpPr/>
          <p:nvPr/>
        </p:nvSpPr>
        <p:spPr>
          <a:xfrm>
            <a:off x="147325" y="4242150"/>
            <a:ext cx="1088700" cy="901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05</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7"/>
          <p:cNvSpPr/>
          <p:nvPr/>
        </p:nvSpPr>
        <p:spPr>
          <a:xfrm>
            <a:off x="1228200" y="1237226"/>
            <a:ext cx="2559900" cy="406800"/>
          </a:xfrm>
          <a:prstGeom prst="roundRect">
            <a:avLst>
              <a:gd fmla="val 2744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p:nvPr/>
        </p:nvSpPr>
        <p:spPr>
          <a:xfrm>
            <a:off x="5350380" y="1306826"/>
            <a:ext cx="2559900" cy="406800"/>
          </a:xfrm>
          <a:prstGeom prst="roundRect">
            <a:avLst>
              <a:gd fmla="val 2744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7"/>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BAR CHART</a:t>
            </a:r>
            <a:endParaRPr/>
          </a:p>
        </p:txBody>
      </p:sp>
      <p:sp>
        <p:nvSpPr>
          <p:cNvPr id="533" name="Google Shape;533;p47"/>
          <p:cNvSpPr txBox="1"/>
          <p:nvPr>
            <p:ph idx="3" type="title"/>
          </p:nvPr>
        </p:nvSpPr>
        <p:spPr>
          <a:xfrm>
            <a:off x="1352100" y="12777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t>Accuracy Bar chart for train set</a:t>
            </a:r>
            <a:endParaRPr sz="1300"/>
          </a:p>
        </p:txBody>
      </p:sp>
      <p:sp>
        <p:nvSpPr>
          <p:cNvPr id="534" name="Google Shape;534;p47"/>
          <p:cNvSpPr txBox="1"/>
          <p:nvPr>
            <p:ph idx="4" type="title"/>
          </p:nvPr>
        </p:nvSpPr>
        <p:spPr>
          <a:xfrm>
            <a:off x="5526105" y="1357625"/>
            <a:ext cx="23121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Accuracy Bar chart for test set</a:t>
            </a:r>
            <a:endParaRPr sz="1400"/>
          </a:p>
        </p:txBody>
      </p:sp>
      <p:cxnSp>
        <p:nvCxnSpPr>
          <p:cNvPr id="535" name="Google Shape;535;p47"/>
          <p:cNvCxnSpPr>
            <a:stCxn id="530" idx="1"/>
            <a:endCxn id="536" idx="0"/>
          </p:cNvCxnSpPr>
          <p:nvPr/>
        </p:nvCxnSpPr>
        <p:spPr>
          <a:xfrm flipH="1">
            <a:off x="1069800" y="1440626"/>
            <a:ext cx="158400" cy="2957400"/>
          </a:xfrm>
          <a:prstGeom prst="bentConnector2">
            <a:avLst/>
          </a:prstGeom>
          <a:noFill/>
          <a:ln cap="flat" cmpd="sng" w="19050">
            <a:solidFill>
              <a:schemeClr val="accent2"/>
            </a:solidFill>
            <a:prstDash val="solid"/>
            <a:round/>
            <a:headEnd len="med" w="med" type="none"/>
            <a:tailEnd len="med" w="med" type="none"/>
          </a:ln>
        </p:spPr>
      </p:cxnSp>
      <p:cxnSp>
        <p:nvCxnSpPr>
          <p:cNvPr id="537" name="Google Shape;537;p47"/>
          <p:cNvCxnSpPr>
            <a:stCxn id="531" idx="1"/>
            <a:endCxn id="538" idx="0"/>
          </p:cNvCxnSpPr>
          <p:nvPr/>
        </p:nvCxnSpPr>
        <p:spPr>
          <a:xfrm flipH="1">
            <a:off x="5189280" y="1510226"/>
            <a:ext cx="161100" cy="2955300"/>
          </a:xfrm>
          <a:prstGeom prst="bentConnector2">
            <a:avLst/>
          </a:prstGeom>
          <a:noFill/>
          <a:ln cap="flat" cmpd="sng" w="19050">
            <a:solidFill>
              <a:schemeClr val="accent3"/>
            </a:solidFill>
            <a:prstDash val="solid"/>
            <a:round/>
            <a:headEnd len="med" w="med" type="none"/>
            <a:tailEnd len="med" w="med" type="none"/>
          </a:ln>
        </p:spPr>
      </p:cxnSp>
      <p:pic>
        <p:nvPicPr>
          <p:cNvPr id="539" name="Google Shape;539;p47"/>
          <p:cNvPicPr preferRelativeResize="0"/>
          <p:nvPr/>
        </p:nvPicPr>
        <p:blipFill>
          <a:blip r:embed="rId3">
            <a:alphaModFix/>
          </a:blip>
          <a:stretch>
            <a:fillRect/>
          </a:stretch>
        </p:blipFill>
        <p:spPr>
          <a:xfrm>
            <a:off x="1228200" y="1925075"/>
            <a:ext cx="3656276" cy="2416950"/>
          </a:xfrm>
          <a:prstGeom prst="rect">
            <a:avLst/>
          </a:prstGeom>
          <a:noFill/>
          <a:ln>
            <a:noFill/>
          </a:ln>
        </p:spPr>
      </p:pic>
      <p:pic>
        <p:nvPicPr>
          <p:cNvPr id="540" name="Google Shape;540;p47"/>
          <p:cNvPicPr preferRelativeResize="0"/>
          <p:nvPr/>
        </p:nvPicPr>
        <p:blipFill>
          <a:blip r:embed="rId4">
            <a:alphaModFix/>
          </a:blip>
          <a:stretch>
            <a:fillRect/>
          </a:stretch>
        </p:blipFill>
        <p:spPr>
          <a:xfrm>
            <a:off x="5350375" y="1925075"/>
            <a:ext cx="3488826" cy="2357025"/>
          </a:xfrm>
          <a:prstGeom prst="rect">
            <a:avLst/>
          </a:prstGeom>
          <a:noFill/>
          <a:ln>
            <a:noFill/>
          </a:ln>
        </p:spPr>
      </p:pic>
      <p:sp>
        <p:nvSpPr>
          <p:cNvPr id="541" name="Google Shape;541;p47"/>
          <p:cNvSpPr/>
          <p:nvPr/>
        </p:nvSpPr>
        <p:spPr>
          <a:xfrm>
            <a:off x="147325" y="4242150"/>
            <a:ext cx="1088700" cy="901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05</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8"/>
          <p:cNvSpPr txBox="1"/>
          <p:nvPr>
            <p:ph idx="6"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Accuracy Comparison of models</a:t>
            </a:r>
            <a:endParaRPr/>
          </a:p>
        </p:txBody>
      </p:sp>
      <p:sp>
        <p:nvSpPr>
          <p:cNvPr id="547" name="Google Shape;547;p48"/>
          <p:cNvSpPr txBox="1"/>
          <p:nvPr>
            <p:ph type="title"/>
          </p:nvPr>
        </p:nvSpPr>
        <p:spPr>
          <a:xfrm>
            <a:off x="996375" y="3146100"/>
            <a:ext cx="1700400" cy="6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KNN</a:t>
            </a:r>
            <a:endParaRPr/>
          </a:p>
        </p:txBody>
      </p:sp>
      <p:sp>
        <p:nvSpPr>
          <p:cNvPr id="548" name="Google Shape;548;p48"/>
          <p:cNvSpPr txBox="1"/>
          <p:nvPr>
            <p:ph idx="1" type="subTitle"/>
          </p:nvPr>
        </p:nvSpPr>
        <p:spPr>
          <a:xfrm>
            <a:off x="876400" y="3767900"/>
            <a:ext cx="1936800" cy="6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TRAINING ACC-82.2% </a:t>
            </a:r>
            <a:endParaRPr b="1">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b="1" lang="en">
                <a:latin typeface="Merriweather"/>
                <a:ea typeface="Merriweather"/>
                <a:cs typeface="Merriweather"/>
                <a:sym typeface="Merriweather"/>
              </a:rPr>
              <a:t>TESTING ACC- 82%</a:t>
            </a:r>
            <a:endParaRPr b="1">
              <a:latin typeface="Merriweather"/>
              <a:ea typeface="Merriweather"/>
              <a:cs typeface="Merriweather"/>
              <a:sym typeface="Merriweather"/>
            </a:endParaRPr>
          </a:p>
        </p:txBody>
      </p:sp>
      <p:sp>
        <p:nvSpPr>
          <p:cNvPr id="549" name="Google Shape;549;p48"/>
          <p:cNvSpPr txBox="1"/>
          <p:nvPr>
            <p:ph idx="2" type="title"/>
          </p:nvPr>
        </p:nvSpPr>
        <p:spPr>
          <a:xfrm>
            <a:off x="2813319" y="3146100"/>
            <a:ext cx="1700400" cy="6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MLP</a:t>
            </a:r>
            <a:endParaRPr/>
          </a:p>
        </p:txBody>
      </p:sp>
      <p:sp>
        <p:nvSpPr>
          <p:cNvPr id="550" name="Google Shape;550;p48"/>
          <p:cNvSpPr txBox="1"/>
          <p:nvPr>
            <p:ph idx="3" type="subTitle"/>
          </p:nvPr>
        </p:nvSpPr>
        <p:spPr>
          <a:xfrm>
            <a:off x="2636025" y="3804625"/>
            <a:ext cx="1877700" cy="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Merriweather"/>
                <a:ea typeface="Merriweather"/>
                <a:cs typeface="Merriweather"/>
                <a:sym typeface="Merriweather"/>
              </a:rPr>
              <a:t>TRAINING ACC-81% </a:t>
            </a:r>
            <a:endParaRPr b="1">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b="1" lang="en">
                <a:latin typeface="Merriweather"/>
                <a:ea typeface="Merriweather"/>
                <a:cs typeface="Merriweather"/>
                <a:sym typeface="Merriweather"/>
              </a:rPr>
              <a:t>TESTING ACC- 75.4%</a:t>
            </a:r>
            <a:endParaRPr/>
          </a:p>
          <a:p>
            <a:pPr indent="0" lvl="0" marL="0" rtl="0" algn="ctr">
              <a:spcBef>
                <a:spcPts val="0"/>
              </a:spcBef>
              <a:spcAft>
                <a:spcPts val="0"/>
              </a:spcAft>
              <a:buNone/>
            </a:pPr>
            <a:r>
              <a:t/>
            </a:r>
            <a:endParaRPr/>
          </a:p>
        </p:txBody>
      </p:sp>
      <p:sp>
        <p:nvSpPr>
          <p:cNvPr id="551" name="Google Shape;551;p48"/>
          <p:cNvSpPr txBox="1"/>
          <p:nvPr>
            <p:ph idx="4" type="title"/>
          </p:nvPr>
        </p:nvSpPr>
        <p:spPr>
          <a:xfrm>
            <a:off x="4630282" y="3146100"/>
            <a:ext cx="1700400" cy="6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AdaBoost</a:t>
            </a:r>
            <a:endParaRPr/>
          </a:p>
        </p:txBody>
      </p:sp>
      <p:sp>
        <p:nvSpPr>
          <p:cNvPr id="552" name="Google Shape;552;p48"/>
          <p:cNvSpPr txBox="1"/>
          <p:nvPr>
            <p:ph idx="5" type="subTitle"/>
          </p:nvPr>
        </p:nvSpPr>
        <p:spPr>
          <a:xfrm>
            <a:off x="4513575" y="3828800"/>
            <a:ext cx="1936800" cy="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Merriweather"/>
                <a:ea typeface="Merriweather"/>
                <a:cs typeface="Merriweather"/>
                <a:sym typeface="Merriweather"/>
              </a:rPr>
              <a:t>TRAINING ACC-82.6% </a:t>
            </a:r>
            <a:endParaRPr b="1">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b="1" lang="en">
                <a:latin typeface="Merriweather"/>
                <a:ea typeface="Merriweather"/>
                <a:cs typeface="Merriweather"/>
                <a:sym typeface="Merriweather"/>
              </a:rPr>
              <a:t>TESTING ACC- 80.3%</a:t>
            </a:r>
            <a:endParaRPr/>
          </a:p>
          <a:p>
            <a:pPr indent="0" lvl="0" marL="0" rtl="0" algn="ctr">
              <a:spcBef>
                <a:spcPts val="0"/>
              </a:spcBef>
              <a:spcAft>
                <a:spcPts val="0"/>
              </a:spcAft>
              <a:buNone/>
            </a:pPr>
            <a:r>
              <a:t/>
            </a:r>
            <a:endParaRPr/>
          </a:p>
        </p:txBody>
      </p:sp>
      <p:sp>
        <p:nvSpPr>
          <p:cNvPr id="553" name="Google Shape;553;p48"/>
          <p:cNvSpPr/>
          <p:nvPr/>
        </p:nvSpPr>
        <p:spPr>
          <a:xfrm>
            <a:off x="3663300" y="1184025"/>
            <a:ext cx="1817100" cy="1002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8"/>
          <p:cNvSpPr txBox="1"/>
          <p:nvPr>
            <p:ph idx="7" type="title"/>
          </p:nvPr>
        </p:nvSpPr>
        <p:spPr>
          <a:xfrm>
            <a:off x="6447232" y="3146100"/>
            <a:ext cx="1700400" cy="6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RF</a:t>
            </a:r>
            <a:endParaRPr/>
          </a:p>
        </p:txBody>
      </p:sp>
      <p:sp>
        <p:nvSpPr>
          <p:cNvPr id="555" name="Google Shape;555;p48"/>
          <p:cNvSpPr txBox="1"/>
          <p:nvPr>
            <p:ph idx="8" type="subTitle"/>
          </p:nvPr>
        </p:nvSpPr>
        <p:spPr>
          <a:xfrm>
            <a:off x="6447225" y="3866550"/>
            <a:ext cx="1877700" cy="5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Merriweather"/>
                <a:ea typeface="Merriweather"/>
                <a:cs typeface="Merriweather"/>
                <a:sym typeface="Merriweather"/>
              </a:rPr>
              <a:t>TRAINING ACC-84.7% </a:t>
            </a:r>
            <a:endParaRPr b="1">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b="1" lang="en">
                <a:latin typeface="Merriweather"/>
                <a:ea typeface="Merriweather"/>
                <a:cs typeface="Merriweather"/>
                <a:sym typeface="Merriweather"/>
              </a:rPr>
              <a:t>TESTING ACC- 78.7%</a:t>
            </a:r>
            <a:endParaRPr/>
          </a:p>
        </p:txBody>
      </p:sp>
      <p:sp>
        <p:nvSpPr>
          <p:cNvPr id="556" name="Google Shape;556;p48"/>
          <p:cNvSpPr txBox="1"/>
          <p:nvPr>
            <p:ph idx="1" type="subTitle"/>
          </p:nvPr>
        </p:nvSpPr>
        <p:spPr>
          <a:xfrm>
            <a:off x="3721788" y="1261700"/>
            <a:ext cx="1700400" cy="69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300">
                <a:latin typeface="Merriweather"/>
                <a:ea typeface="Merriweather"/>
                <a:cs typeface="Merriweather"/>
                <a:sym typeface="Merriweather"/>
              </a:rPr>
              <a:t>MODELS</a:t>
            </a:r>
            <a:endParaRPr b="1" sz="2300">
              <a:latin typeface="Merriweather"/>
              <a:ea typeface="Merriweather"/>
              <a:cs typeface="Merriweather"/>
              <a:sym typeface="Merriweather"/>
            </a:endParaRPr>
          </a:p>
        </p:txBody>
      </p:sp>
      <p:sp>
        <p:nvSpPr>
          <p:cNvPr id="557" name="Google Shape;557;p48"/>
          <p:cNvSpPr/>
          <p:nvPr/>
        </p:nvSpPr>
        <p:spPr>
          <a:xfrm>
            <a:off x="1500975" y="2509200"/>
            <a:ext cx="691200" cy="691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8"/>
          <p:cNvSpPr/>
          <p:nvPr/>
        </p:nvSpPr>
        <p:spPr>
          <a:xfrm>
            <a:off x="3317913" y="2514800"/>
            <a:ext cx="691200" cy="691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8"/>
          <p:cNvSpPr/>
          <p:nvPr/>
        </p:nvSpPr>
        <p:spPr>
          <a:xfrm>
            <a:off x="5134863" y="2514800"/>
            <a:ext cx="691200" cy="691200"/>
          </a:xfrm>
          <a:prstGeom prst="ellipse">
            <a:avLst/>
          </a:prstGeom>
          <a:solidFill>
            <a:srgbClr val="8B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8"/>
          <p:cNvSpPr/>
          <p:nvPr/>
        </p:nvSpPr>
        <p:spPr>
          <a:xfrm>
            <a:off x="6951825" y="2509200"/>
            <a:ext cx="691200" cy="691200"/>
          </a:xfrm>
          <a:prstGeom prst="ellipse">
            <a:avLst/>
          </a:prstGeom>
          <a:solidFill>
            <a:srgbClr val="E1E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48"/>
          <p:cNvCxnSpPr>
            <a:stCxn id="557" idx="0"/>
            <a:endCxn id="553" idx="1"/>
          </p:cNvCxnSpPr>
          <p:nvPr/>
        </p:nvCxnSpPr>
        <p:spPr>
          <a:xfrm rot="-5400000">
            <a:off x="2342925" y="1188750"/>
            <a:ext cx="824100" cy="1816800"/>
          </a:xfrm>
          <a:prstGeom prst="bentConnector2">
            <a:avLst/>
          </a:prstGeom>
          <a:noFill/>
          <a:ln cap="flat" cmpd="sng" w="19050">
            <a:solidFill>
              <a:schemeClr val="accent1"/>
            </a:solidFill>
            <a:prstDash val="solid"/>
            <a:round/>
            <a:headEnd len="med" w="med" type="none"/>
            <a:tailEnd len="med" w="med" type="none"/>
          </a:ln>
        </p:spPr>
      </p:cxnSp>
      <p:cxnSp>
        <p:nvCxnSpPr>
          <p:cNvPr id="562" name="Google Shape;562;p48"/>
          <p:cNvCxnSpPr>
            <a:stCxn id="553" idx="3"/>
            <a:endCxn id="560" idx="0"/>
          </p:cNvCxnSpPr>
          <p:nvPr/>
        </p:nvCxnSpPr>
        <p:spPr>
          <a:xfrm>
            <a:off x="5480400" y="1685175"/>
            <a:ext cx="1817100" cy="824100"/>
          </a:xfrm>
          <a:prstGeom prst="bentConnector2">
            <a:avLst/>
          </a:prstGeom>
          <a:noFill/>
          <a:ln cap="flat" cmpd="sng" w="19050">
            <a:solidFill>
              <a:schemeClr val="accent1"/>
            </a:solidFill>
            <a:prstDash val="solid"/>
            <a:round/>
            <a:headEnd len="med" w="med" type="none"/>
            <a:tailEnd len="med" w="med" type="none"/>
          </a:ln>
        </p:spPr>
      </p:cxnSp>
      <p:cxnSp>
        <p:nvCxnSpPr>
          <p:cNvPr id="563" name="Google Shape;563;p48"/>
          <p:cNvCxnSpPr>
            <a:stCxn id="553" idx="2"/>
            <a:endCxn id="558" idx="0"/>
          </p:cNvCxnSpPr>
          <p:nvPr/>
        </p:nvCxnSpPr>
        <p:spPr>
          <a:xfrm rot="5400000">
            <a:off x="3953400" y="1896375"/>
            <a:ext cx="328500" cy="908400"/>
          </a:xfrm>
          <a:prstGeom prst="bentConnector3">
            <a:avLst>
              <a:gd fmla="val 49996" name="adj1"/>
            </a:avLst>
          </a:prstGeom>
          <a:noFill/>
          <a:ln cap="flat" cmpd="sng" w="19050">
            <a:solidFill>
              <a:schemeClr val="accent1"/>
            </a:solidFill>
            <a:prstDash val="solid"/>
            <a:round/>
            <a:headEnd len="med" w="med" type="none"/>
            <a:tailEnd len="med" w="med" type="none"/>
          </a:ln>
        </p:spPr>
      </p:cxnSp>
      <p:cxnSp>
        <p:nvCxnSpPr>
          <p:cNvPr id="564" name="Google Shape;564;p48"/>
          <p:cNvCxnSpPr>
            <a:stCxn id="553" idx="2"/>
            <a:endCxn id="559" idx="0"/>
          </p:cNvCxnSpPr>
          <p:nvPr/>
        </p:nvCxnSpPr>
        <p:spPr>
          <a:xfrm flipH="1" rot="-5400000">
            <a:off x="4861950" y="1896225"/>
            <a:ext cx="328500" cy="908700"/>
          </a:xfrm>
          <a:prstGeom prst="bentConnector3">
            <a:avLst>
              <a:gd fmla="val 49996" name="adj1"/>
            </a:avLst>
          </a:prstGeom>
          <a:noFill/>
          <a:ln cap="flat" cmpd="sng" w="19050">
            <a:solidFill>
              <a:schemeClr val="accent1"/>
            </a:solidFill>
            <a:prstDash val="solid"/>
            <a:round/>
            <a:headEnd len="med" w="med" type="none"/>
            <a:tailEnd len="med" w="med" type="none"/>
          </a:ln>
        </p:spPr>
      </p:cxnSp>
      <p:sp>
        <p:nvSpPr>
          <p:cNvPr id="565" name="Google Shape;565;p48"/>
          <p:cNvSpPr/>
          <p:nvPr/>
        </p:nvSpPr>
        <p:spPr>
          <a:xfrm>
            <a:off x="5277675" y="2659275"/>
            <a:ext cx="405610" cy="402270"/>
          </a:xfrm>
          <a:custGeom>
            <a:rect b="b" l="l" r="r" t="t"/>
            <a:pathLst>
              <a:path extrusionOk="0" h="19875" w="20040">
                <a:moveTo>
                  <a:pt x="16554" y="778"/>
                </a:moveTo>
                <a:cubicBezTo>
                  <a:pt x="16653" y="778"/>
                  <a:pt x="16753" y="816"/>
                  <a:pt x="16829" y="892"/>
                </a:cubicBezTo>
                <a:lnTo>
                  <a:pt x="19024" y="3088"/>
                </a:lnTo>
                <a:cubicBezTo>
                  <a:pt x="19176" y="3239"/>
                  <a:pt x="19176" y="3485"/>
                  <a:pt x="19024" y="3636"/>
                </a:cubicBezTo>
                <a:cubicBezTo>
                  <a:pt x="18948" y="3712"/>
                  <a:pt x="18849" y="3750"/>
                  <a:pt x="18750" y="3750"/>
                </a:cubicBezTo>
                <a:cubicBezTo>
                  <a:pt x="18650" y="3750"/>
                  <a:pt x="18551" y="3712"/>
                  <a:pt x="18475" y="3636"/>
                </a:cubicBezTo>
                <a:lnTo>
                  <a:pt x="16280" y="1441"/>
                </a:lnTo>
                <a:cubicBezTo>
                  <a:pt x="16128" y="1289"/>
                  <a:pt x="16128" y="1044"/>
                  <a:pt x="16280" y="892"/>
                </a:cubicBezTo>
                <a:cubicBezTo>
                  <a:pt x="16356" y="816"/>
                  <a:pt x="16455" y="778"/>
                  <a:pt x="16554" y="778"/>
                </a:cubicBezTo>
                <a:close/>
                <a:moveTo>
                  <a:pt x="16554" y="2812"/>
                </a:moveTo>
                <a:lnTo>
                  <a:pt x="17103" y="3362"/>
                </a:lnTo>
                <a:lnTo>
                  <a:pt x="15240" y="5225"/>
                </a:lnTo>
                <a:lnTo>
                  <a:pt x="14691" y="4676"/>
                </a:lnTo>
                <a:lnTo>
                  <a:pt x="16554" y="2812"/>
                </a:lnTo>
                <a:close/>
                <a:moveTo>
                  <a:pt x="13044" y="4128"/>
                </a:moveTo>
                <a:lnTo>
                  <a:pt x="15789" y="6872"/>
                </a:lnTo>
                <a:lnTo>
                  <a:pt x="14918" y="7742"/>
                </a:lnTo>
                <a:lnTo>
                  <a:pt x="14095" y="6919"/>
                </a:lnTo>
                <a:cubicBezTo>
                  <a:pt x="14019" y="6845"/>
                  <a:pt x="13921" y="6808"/>
                  <a:pt x="13823" y="6808"/>
                </a:cubicBezTo>
                <a:cubicBezTo>
                  <a:pt x="13723" y="6808"/>
                  <a:pt x="13624" y="6846"/>
                  <a:pt x="13549" y="6921"/>
                </a:cubicBezTo>
                <a:cubicBezTo>
                  <a:pt x="13398" y="7072"/>
                  <a:pt x="13397" y="7316"/>
                  <a:pt x="13546" y="7468"/>
                </a:cubicBezTo>
                <a:lnTo>
                  <a:pt x="14369" y="8291"/>
                </a:lnTo>
                <a:lnTo>
                  <a:pt x="13821" y="8840"/>
                </a:lnTo>
                <a:lnTo>
                  <a:pt x="13546" y="8565"/>
                </a:lnTo>
                <a:cubicBezTo>
                  <a:pt x="13470" y="8490"/>
                  <a:pt x="13371" y="8452"/>
                  <a:pt x="13272" y="8452"/>
                </a:cubicBezTo>
                <a:cubicBezTo>
                  <a:pt x="13172" y="8452"/>
                  <a:pt x="13073" y="8490"/>
                  <a:pt x="12997" y="8565"/>
                </a:cubicBezTo>
                <a:cubicBezTo>
                  <a:pt x="12846" y="8717"/>
                  <a:pt x="12846" y="8963"/>
                  <a:pt x="12997" y="9114"/>
                </a:cubicBezTo>
                <a:lnTo>
                  <a:pt x="13272" y="9389"/>
                </a:lnTo>
                <a:lnTo>
                  <a:pt x="12723" y="9938"/>
                </a:lnTo>
                <a:lnTo>
                  <a:pt x="11900" y="9114"/>
                </a:lnTo>
                <a:cubicBezTo>
                  <a:pt x="11824" y="9040"/>
                  <a:pt x="11726" y="9003"/>
                  <a:pt x="11628" y="9003"/>
                </a:cubicBezTo>
                <a:cubicBezTo>
                  <a:pt x="11528" y="9003"/>
                  <a:pt x="11429" y="9041"/>
                  <a:pt x="11353" y="9117"/>
                </a:cubicBezTo>
                <a:cubicBezTo>
                  <a:pt x="11203" y="9267"/>
                  <a:pt x="11201" y="9512"/>
                  <a:pt x="11351" y="9663"/>
                </a:cubicBezTo>
                <a:lnTo>
                  <a:pt x="12174" y="10487"/>
                </a:lnTo>
                <a:lnTo>
                  <a:pt x="11625" y="11035"/>
                </a:lnTo>
                <a:lnTo>
                  <a:pt x="8881" y="8291"/>
                </a:lnTo>
                <a:lnTo>
                  <a:pt x="13044" y="4128"/>
                </a:lnTo>
                <a:close/>
                <a:moveTo>
                  <a:pt x="8332" y="8840"/>
                </a:moveTo>
                <a:lnTo>
                  <a:pt x="11076" y="11584"/>
                </a:lnTo>
                <a:lnTo>
                  <a:pt x="10527" y="12133"/>
                </a:lnTo>
                <a:lnTo>
                  <a:pt x="10253" y="11859"/>
                </a:lnTo>
                <a:cubicBezTo>
                  <a:pt x="10177" y="11780"/>
                  <a:pt x="10075" y="11740"/>
                  <a:pt x="9973" y="11740"/>
                </a:cubicBezTo>
                <a:cubicBezTo>
                  <a:pt x="9874" y="11740"/>
                  <a:pt x="9775" y="11778"/>
                  <a:pt x="9699" y="11854"/>
                </a:cubicBezTo>
                <a:cubicBezTo>
                  <a:pt x="9545" y="12007"/>
                  <a:pt x="9548" y="12257"/>
                  <a:pt x="9704" y="12408"/>
                </a:cubicBezTo>
                <a:lnTo>
                  <a:pt x="9978" y="12682"/>
                </a:lnTo>
                <a:lnTo>
                  <a:pt x="9430" y="13231"/>
                </a:lnTo>
                <a:lnTo>
                  <a:pt x="8606" y="12408"/>
                </a:lnTo>
                <a:cubicBezTo>
                  <a:pt x="8530" y="12330"/>
                  <a:pt x="8429" y="12291"/>
                  <a:pt x="8329" y="12291"/>
                </a:cubicBezTo>
                <a:cubicBezTo>
                  <a:pt x="8230" y="12291"/>
                  <a:pt x="8130" y="12329"/>
                  <a:pt x="8055" y="12405"/>
                </a:cubicBezTo>
                <a:cubicBezTo>
                  <a:pt x="7902" y="12557"/>
                  <a:pt x="7903" y="12805"/>
                  <a:pt x="8057" y="12956"/>
                </a:cubicBezTo>
                <a:lnTo>
                  <a:pt x="8881" y="13780"/>
                </a:lnTo>
                <a:lnTo>
                  <a:pt x="8695" y="13965"/>
                </a:lnTo>
                <a:cubicBezTo>
                  <a:pt x="8318" y="14343"/>
                  <a:pt x="7821" y="14532"/>
                  <a:pt x="7323" y="14532"/>
                </a:cubicBezTo>
                <a:cubicBezTo>
                  <a:pt x="6814" y="14532"/>
                  <a:pt x="6305" y="14334"/>
                  <a:pt x="5922" y="13935"/>
                </a:cubicBezTo>
                <a:cubicBezTo>
                  <a:pt x="5204" y="13185"/>
                  <a:pt x="5191" y="11980"/>
                  <a:pt x="5951" y="11221"/>
                </a:cubicBezTo>
                <a:lnTo>
                  <a:pt x="8332" y="8840"/>
                </a:lnTo>
                <a:close/>
                <a:moveTo>
                  <a:pt x="4934" y="13884"/>
                </a:moveTo>
                <a:cubicBezTo>
                  <a:pt x="5185" y="14349"/>
                  <a:pt x="5567" y="14731"/>
                  <a:pt x="6032" y="14982"/>
                </a:cubicBezTo>
                <a:lnTo>
                  <a:pt x="5587" y="15426"/>
                </a:lnTo>
                <a:cubicBezTo>
                  <a:pt x="5512" y="15502"/>
                  <a:pt x="5412" y="15540"/>
                  <a:pt x="5313" y="15540"/>
                </a:cubicBezTo>
                <a:cubicBezTo>
                  <a:pt x="5214" y="15540"/>
                  <a:pt x="5114" y="15502"/>
                  <a:pt x="5039" y="15426"/>
                </a:cubicBezTo>
                <a:cubicBezTo>
                  <a:pt x="4369" y="14757"/>
                  <a:pt x="4533" y="14920"/>
                  <a:pt x="4490" y="14878"/>
                </a:cubicBezTo>
                <a:cubicBezTo>
                  <a:pt x="4338" y="14726"/>
                  <a:pt x="4338" y="14480"/>
                  <a:pt x="4490" y="14329"/>
                </a:cubicBezTo>
                <a:lnTo>
                  <a:pt x="4934" y="13884"/>
                </a:lnTo>
                <a:close/>
                <a:moveTo>
                  <a:pt x="16553" y="1"/>
                </a:moveTo>
                <a:cubicBezTo>
                  <a:pt x="16255" y="1"/>
                  <a:pt x="15957" y="114"/>
                  <a:pt x="15730" y="342"/>
                </a:cubicBezTo>
                <a:cubicBezTo>
                  <a:pt x="15276" y="797"/>
                  <a:pt x="15276" y="1534"/>
                  <a:pt x="15731" y="1989"/>
                </a:cubicBezTo>
                <a:lnTo>
                  <a:pt x="16005" y="2263"/>
                </a:lnTo>
                <a:lnTo>
                  <a:pt x="14142" y="4126"/>
                </a:lnTo>
                <a:cubicBezTo>
                  <a:pt x="14014" y="3999"/>
                  <a:pt x="12894" y="2878"/>
                  <a:pt x="12770" y="2754"/>
                </a:cubicBezTo>
                <a:cubicBezTo>
                  <a:pt x="12694" y="2678"/>
                  <a:pt x="12594" y="2640"/>
                  <a:pt x="12495" y="2640"/>
                </a:cubicBezTo>
                <a:cubicBezTo>
                  <a:pt x="12395" y="2640"/>
                  <a:pt x="12296" y="2678"/>
                  <a:pt x="12221" y="2754"/>
                </a:cubicBezTo>
                <a:cubicBezTo>
                  <a:pt x="12069" y="2906"/>
                  <a:pt x="12069" y="3151"/>
                  <a:pt x="12221" y="3303"/>
                </a:cubicBezTo>
                <a:lnTo>
                  <a:pt x="12494" y="3577"/>
                </a:lnTo>
                <a:cubicBezTo>
                  <a:pt x="12356" y="3716"/>
                  <a:pt x="5891" y="10182"/>
                  <a:pt x="5402" y="10671"/>
                </a:cubicBezTo>
                <a:cubicBezTo>
                  <a:pt x="4771" y="11299"/>
                  <a:pt x="4490" y="12196"/>
                  <a:pt x="4649" y="13071"/>
                </a:cubicBezTo>
                <a:lnTo>
                  <a:pt x="3941" y="13779"/>
                </a:lnTo>
                <a:cubicBezTo>
                  <a:pt x="3486" y="14234"/>
                  <a:pt x="3486" y="14970"/>
                  <a:pt x="3941" y="15425"/>
                </a:cubicBezTo>
                <a:lnTo>
                  <a:pt x="155" y="19210"/>
                </a:lnTo>
                <a:cubicBezTo>
                  <a:pt x="1" y="19361"/>
                  <a:pt x="0" y="19609"/>
                  <a:pt x="153" y="19762"/>
                </a:cubicBezTo>
                <a:cubicBezTo>
                  <a:pt x="229" y="19837"/>
                  <a:pt x="328" y="19875"/>
                  <a:pt x="427" y="19875"/>
                </a:cubicBezTo>
                <a:cubicBezTo>
                  <a:pt x="528" y="19875"/>
                  <a:pt x="628" y="19836"/>
                  <a:pt x="704" y="19758"/>
                </a:cubicBezTo>
                <a:lnTo>
                  <a:pt x="4489" y="15974"/>
                </a:lnTo>
                <a:cubicBezTo>
                  <a:pt x="4716" y="16201"/>
                  <a:pt x="5014" y="16314"/>
                  <a:pt x="5312" y="16314"/>
                </a:cubicBezTo>
                <a:cubicBezTo>
                  <a:pt x="5610" y="16314"/>
                  <a:pt x="5908" y="16201"/>
                  <a:pt x="6135" y="15974"/>
                </a:cubicBezTo>
                <a:lnTo>
                  <a:pt x="6844" y="15266"/>
                </a:lnTo>
                <a:cubicBezTo>
                  <a:pt x="7003" y="15294"/>
                  <a:pt x="7162" y="15308"/>
                  <a:pt x="7321" y="15308"/>
                </a:cubicBezTo>
                <a:cubicBezTo>
                  <a:pt x="8035" y="15308"/>
                  <a:pt x="8729" y="15027"/>
                  <a:pt x="9243" y="14514"/>
                </a:cubicBezTo>
                <a:lnTo>
                  <a:pt x="16337" y="7421"/>
                </a:lnTo>
                <a:lnTo>
                  <a:pt x="16611" y="7695"/>
                </a:lnTo>
                <a:cubicBezTo>
                  <a:pt x="16687" y="7774"/>
                  <a:pt x="16789" y="7814"/>
                  <a:pt x="16891" y="7814"/>
                </a:cubicBezTo>
                <a:cubicBezTo>
                  <a:pt x="16990" y="7814"/>
                  <a:pt x="17089" y="7776"/>
                  <a:pt x="17166" y="7700"/>
                </a:cubicBezTo>
                <a:cubicBezTo>
                  <a:pt x="17320" y="7547"/>
                  <a:pt x="17317" y="7297"/>
                  <a:pt x="17161" y="7146"/>
                </a:cubicBezTo>
                <a:lnTo>
                  <a:pt x="15787" y="5773"/>
                </a:lnTo>
                <a:lnTo>
                  <a:pt x="17652" y="3910"/>
                </a:lnTo>
                <a:lnTo>
                  <a:pt x="17925" y="4184"/>
                </a:lnTo>
                <a:cubicBezTo>
                  <a:pt x="18154" y="4418"/>
                  <a:pt x="18456" y="4535"/>
                  <a:pt x="18758" y="4535"/>
                </a:cubicBezTo>
                <a:cubicBezTo>
                  <a:pt x="19056" y="4535"/>
                  <a:pt x="19354" y="4421"/>
                  <a:pt x="19581" y="4194"/>
                </a:cubicBezTo>
                <a:cubicBezTo>
                  <a:pt x="20040" y="3735"/>
                  <a:pt x="20035" y="2991"/>
                  <a:pt x="19573" y="2539"/>
                </a:cubicBezTo>
                <a:lnTo>
                  <a:pt x="17376" y="342"/>
                </a:lnTo>
                <a:cubicBezTo>
                  <a:pt x="17149" y="114"/>
                  <a:pt x="16851" y="1"/>
                  <a:pt x="16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48"/>
          <p:cNvGrpSpPr/>
          <p:nvPr/>
        </p:nvGrpSpPr>
        <p:grpSpPr>
          <a:xfrm>
            <a:off x="3472261" y="2695981"/>
            <a:ext cx="382469" cy="365564"/>
            <a:chOff x="5234700" y="5013325"/>
            <a:chExt cx="519800" cy="496825"/>
          </a:xfrm>
        </p:grpSpPr>
        <p:sp>
          <p:nvSpPr>
            <p:cNvPr id="567" name="Google Shape;567;p48"/>
            <p:cNvSpPr/>
            <p:nvPr/>
          </p:nvSpPr>
          <p:spPr>
            <a:xfrm>
              <a:off x="5482350" y="5072550"/>
              <a:ext cx="22700" cy="19450"/>
            </a:xfrm>
            <a:custGeom>
              <a:rect b="b" l="l" r="r" t="t"/>
              <a:pathLst>
                <a:path extrusionOk="0" h="778" w="908">
                  <a:moveTo>
                    <a:pt x="520" y="0"/>
                  </a:moveTo>
                  <a:cubicBezTo>
                    <a:pt x="174" y="0"/>
                    <a:pt x="1" y="418"/>
                    <a:pt x="245" y="663"/>
                  </a:cubicBezTo>
                  <a:cubicBezTo>
                    <a:pt x="324" y="742"/>
                    <a:pt x="421" y="778"/>
                    <a:pt x="517" y="778"/>
                  </a:cubicBezTo>
                  <a:cubicBezTo>
                    <a:pt x="716" y="778"/>
                    <a:pt x="907" y="623"/>
                    <a:pt x="907" y="389"/>
                  </a:cubicBezTo>
                  <a:cubicBezTo>
                    <a:pt x="907" y="174"/>
                    <a:pt x="734"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8"/>
            <p:cNvSpPr/>
            <p:nvPr/>
          </p:nvSpPr>
          <p:spPr>
            <a:xfrm>
              <a:off x="5330225" y="5111350"/>
              <a:ext cx="194025" cy="155275"/>
            </a:xfrm>
            <a:custGeom>
              <a:rect b="b" l="l" r="r" t="t"/>
              <a:pathLst>
                <a:path extrusionOk="0" h="6211" w="7761">
                  <a:moveTo>
                    <a:pt x="2724" y="1"/>
                  </a:moveTo>
                  <a:cubicBezTo>
                    <a:pt x="2546" y="1"/>
                    <a:pt x="2391" y="123"/>
                    <a:pt x="2347" y="295"/>
                  </a:cubicBezTo>
                  <a:lnTo>
                    <a:pt x="1644" y="3105"/>
                  </a:lnTo>
                  <a:lnTo>
                    <a:pt x="396" y="3105"/>
                  </a:lnTo>
                  <a:cubicBezTo>
                    <a:pt x="394" y="3105"/>
                    <a:pt x="392" y="3105"/>
                    <a:pt x="389" y="3105"/>
                  </a:cubicBezTo>
                  <a:cubicBezTo>
                    <a:pt x="175" y="3105"/>
                    <a:pt x="0" y="3278"/>
                    <a:pt x="0" y="3494"/>
                  </a:cubicBezTo>
                  <a:cubicBezTo>
                    <a:pt x="0" y="3708"/>
                    <a:pt x="174" y="3882"/>
                    <a:pt x="387" y="3882"/>
                  </a:cubicBezTo>
                  <a:cubicBezTo>
                    <a:pt x="390" y="3882"/>
                    <a:pt x="393" y="3882"/>
                    <a:pt x="396" y="3882"/>
                  </a:cubicBezTo>
                  <a:lnTo>
                    <a:pt x="1948" y="3882"/>
                  </a:lnTo>
                  <a:cubicBezTo>
                    <a:pt x="2126" y="3882"/>
                    <a:pt x="2281" y="3760"/>
                    <a:pt x="2324" y="3588"/>
                  </a:cubicBezTo>
                  <a:lnTo>
                    <a:pt x="2724" y="1989"/>
                  </a:lnTo>
                  <a:lnTo>
                    <a:pt x="3124" y="3588"/>
                  </a:lnTo>
                  <a:cubicBezTo>
                    <a:pt x="3167" y="3760"/>
                    <a:pt x="3321" y="3882"/>
                    <a:pt x="3499" y="3882"/>
                  </a:cubicBezTo>
                  <a:lnTo>
                    <a:pt x="3996" y="3882"/>
                  </a:lnTo>
                  <a:lnTo>
                    <a:pt x="4684" y="5945"/>
                  </a:lnTo>
                  <a:cubicBezTo>
                    <a:pt x="4737" y="6104"/>
                    <a:pt x="4885" y="6211"/>
                    <a:pt x="5052" y="6211"/>
                  </a:cubicBezTo>
                  <a:cubicBezTo>
                    <a:pt x="5219" y="6211"/>
                    <a:pt x="5367" y="6104"/>
                    <a:pt x="5420" y="5945"/>
                  </a:cubicBezTo>
                  <a:lnTo>
                    <a:pt x="6108" y="3882"/>
                  </a:lnTo>
                  <a:lnTo>
                    <a:pt x="7380" y="3882"/>
                  </a:lnTo>
                  <a:cubicBezTo>
                    <a:pt x="7592" y="3878"/>
                    <a:pt x="7760" y="3705"/>
                    <a:pt x="7760" y="3494"/>
                  </a:cubicBezTo>
                  <a:cubicBezTo>
                    <a:pt x="7760" y="3282"/>
                    <a:pt x="7592" y="3110"/>
                    <a:pt x="7380" y="3105"/>
                  </a:cubicBezTo>
                  <a:lnTo>
                    <a:pt x="5828" y="3105"/>
                  </a:lnTo>
                  <a:cubicBezTo>
                    <a:pt x="5661" y="3105"/>
                    <a:pt x="5513" y="3212"/>
                    <a:pt x="5460" y="3370"/>
                  </a:cubicBezTo>
                  <a:lnTo>
                    <a:pt x="5052" y="4595"/>
                  </a:lnTo>
                  <a:lnTo>
                    <a:pt x="4644" y="3371"/>
                  </a:lnTo>
                  <a:cubicBezTo>
                    <a:pt x="4592" y="3212"/>
                    <a:pt x="4443" y="3105"/>
                    <a:pt x="4277" y="3105"/>
                  </a:cubicBezTo>
                  <a:lnTo>
                    <a:pt x="3802" y="3105"/>
                  </a:lnTo>
                  <a:lnTo>
                    <a:pt x="3101" y="295"/>
                  </a:lnTo>
                  <a:cubicBezTo>
                    <a:pt x="3057" y="123"/>
                    <a:pt x="2902" y="1"/>
                    <a:pt x="2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8"/>
            <p:cNvSpPr/>
            <p:nvPr/>
          </p:nvSpPr>
          <p:spPr>
            <a:xfrm>
              <a:off x="5234700" y="5013325"/>
              <a:ext cx="519800" cy="496825"/>
            </a:xfrm>
            <a:custGeom>
              <a:rect b="b" l="l" r="r" t="t"/>
              <a:pathLst>
                <a:path extrusionOk="0" h="19873" w="20792">
                  <a:moveTo>
                    <a:pt x="7670" y="777"/>
                  </a:moveTo>
                  <a:cubicBezTo>
                    <a:pt x="9259" y="777"/>
                    <a:pt x="10848" y="1383"/>
                    <a:pt x="12061" y="2597"/>
                  </a:cubicBezTo>
                  <a:cubicBezTo>
                    <a:pt x="14502" y="5039"/>
                    <a:pt x="14499" y="8964"/>
                    <a:pt x="12072" y="11390"/>
                  </a:cubicBezTo>
                  <a:cubicBezTo>
                    <a:pt x="10860" y="12601"/>
                    <a:pt x="9274" y="13208"/>
                    <a:pt x="7685" y="13208"/>
                  </a:cubicBezTo>
                  <a:cubicBezTo>
                    <a:pt x="6093" y="13208"/>
                    <a:pt x="4499" y="12598"/>
                    <a:pt x="3279" y="11379"/>
                  </a:cubicBezTo>
                  <a:cubicBezTo>
                    <a:pt x="853" y="8952"/>
                    <a:pt x="853" y="5023"/>
                    <a:pt x="3279" y="2597"/>
                  </a:cubicBezTo>
                  <a:cubicBezTo>
                    <a:pt x="4493" y="1383"/>
                    <a:pt x="6082" y="777"/>
                    <a:pt x="7670" y="777"/>
                  </a:cubicBezTo>
                  <a:close/>
                  <a:moveTo>
                    <a:pt x="13138" y="11363"/>
                  </a:moveTo>
                  <a:lnTo>
                    <a:pt x="14029" y="12177"/>
                  </a:lnTo>
                  <a:lnTo>
                    <a:pt x="12858" y="13348"/>
                  </a:lnTo>
                  <a:lnTo>
                    <a:pt x="12084" y="12501"/>
                  </a:lnTo>
                  <a:cubicBezTo>
                    <a:pt x="12081" y="12496"/>
                    <a:pt x="12077" y="12491"/>
                    <a:pt x="12072" y="12487"/>
                  </a:cubicBezTo>
                  <a:lnTo>
                    <a:pt x="12042" y="12457"/>
                  </a:lnTo>
                  <a:cubicBezTo>
                    <a:pt x="12447" y="12133"/>
                    <a:pt x="12814" y="11766"/>
                    <a:pt x="13138" y="11363"/>
                  </a:cubicBezTo>
                  <a:close/>
                  <a:moveTo>
                    <a:pt x="14605" y="12700"/>
                  </a:moveTo>
                  <a:lnTo>
                    <a:pt x="19393" y="17066"/>
                  </a:lnTo>
                  <a:cubicBezTo>
                    <a:pt x="19914" y="17549"/>
                    <a:pt x="19886" y="18306"/>
                    <a:pt x="19438" y="18755"/>
                  </a:cubicBezTo>
                  <a:lnTo>
                    <a:pt x="19436" y="18755"/>
                  </a:lnTo>
                  <a:cubicBezTo>
                    <a:pt x="19207" y="18985"/>
                    <a:pt x="18908" y="19096"/>
                    <a:pt x="18613" y="19096"/>
                  </a:cubicBezTo>
                  <a:cubicBezTo>
                    <a:pt x="18291" y="19096"/>
                    <a:pt x="17972" y="18963"/>
                    <a:pt x="17749" y="18709"/>
                  </a:cubicBezTo>
                  <a:lnTo>
                    <a:pt x="13382" y="13922"/>
                  </a:lnTo>
                  <a:lnTo>
                    <a:pt x="14605" y="12700"/>
                  </a:lnTo>
                  <a:close/>
                  <a:moveTo>
                    <a:pt x="7670" y="0"/>
                  </a:moveTo>
                  <a:cubicBezTo>
                    <a:pt x="5883" y="0"/>
                    <a:pt x="4096" y="683"/>
                    <a:pt x="2731" y="2048"/>
                  </a:cubicBezTo>
                  <a:cubicBezTo>
                    <a:pt x="1" y="4779"/>
                    <a:pt x="1" y="9196"/>
                    <a:pt x="2731" y="11928"/>
                  </a:cubicBezTo>
                  <a:cubicBezTo>
                    <a:pt x="4089" y="13286"/>
                    <a:pt x="5885" y="13978"/>
                    <a:pt x="7688" y="13978"/>
                  </a:cubicBezTo>
                  <a:cubicBezTo>
                    <a:pt x="8974" y="13978"/>
                    <a:pt x="10263" y="13626"/>
                    <a:pt x="11399" y="12912"/>
                  </a:cubicBezTo>
                  <a:cubicBezTo>
                    <a:pt x="11405" y="12919"/>
                    <a:pt x="17238" y="19300"/>
                    <a:pt x="17243" y="19305"/>
                  </a:cubicBezTo>
                  <a:cubicBezTo>
                    <a:pt x="17621" y="19683"/>
                    <a:pt x="18118" y="19872"/>
                    <a:pt x="18613" y="19872"/>
                  </a:cubicBezTo>
                  <a:cubicBezTo>
                    <a:pt x="19110" y="19872"/>
                    <a:pt x="19607" y="19683"/>
                    <a:pt x="19985" y="19304"/>
                  </a:cubicBezTo>
                  <a:cubicBezTo>
                    <a:pt x="20792" y="18498"/>
                    <a:pt x="20717" y="17205"/>
                    <a:pt x="19913" y="16490"/>
                  </a:cubicBezTo>
                  <a:lnTo>
                    <a:pt x="19913" y="16491"/>
                  </a:lnTo>
                  <a:cubicBezTo>
                    <a:pt x="19411" y="16032"/>
                    <a:pt x="14311" y="11382"/>
                    <a:pt x="13590" y="10726"/>
                  </a:cubicBezTo>
                  <a:cubicBezTo>
                    <a:pt x="15313" y="7993"/>
                    <a:pt x="14938" y="4377"/>
                    <a:pt x="12610" y="2048"/>
                  </a:cubicBezTo>
                  <a:cubicBezTo>
                    <a:pt x="11245" y="683"/>
                    <a:pt x="9457" y="0"/>
                    <a:pt x="7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8"/>
            <p:cNvSpPr/>
            <p:nvPr/>
          </p:nvSpPr>
          <p:spPr>
            <a:xfrm>
              <a:off x="5277675" y="5052525"/>
              <a:ext cx="298000" cy="271575"/>
            </a:xfrm>
            <a:custGeom>
              <a:rect b="b" l="l" r="r" t="t"/>
              <a:pathLst>
                <a:path extrusionOk="0" h="10863" w="11920">
                  <a:moveTo>
                    <a:pt x="5971" y="1"/>
                  </a:moveTo>
                  <a:cubicBezTo>
                    <a:pt x="4545" y="1"/>
                    <a:pt x="3151" y="560"/>
                    <a:pt x="2121" y="1590"/>
                  </a:cubicBezTo>
                  <a:cubicBezTo>
                    <a:pt x="2" y="3709"/>
                    <a:pt x="0" y="7153"/>
                    <a:pt x="2121" y="9273"/>
                  </a:cubicBezTo>
                  <a:cubicBezTo>
                    <a:pt x="3182" y="10333"/>
                    <a:pt x="4573" y="10863"/>
                    <a:pt x="5964" y="10863"/>
                  </a:cubicBezTo>
                  <a:cubicBezTo>
                    <a:pt x="7354" y="10863"/>
                    <a:pt x="8745" y="10333"/>
                    <a:pt x="9804" y="9273"/>
                  </a:cubicBezTo>
                  <a:cubicBezTo>
                    <a:pt x="11794" y="7283"/>
                    <a:pt x="11919" y="4117"/>
                    <a:pt x="10161" y="1981"/>
                  </a:cubicBezTo>
                  <a:lnTo>
                    <a:pt x="10159" y="1981"/>
                  </a:lnTo>
                  <a:cubicBezTo>
                    <a:pt x="10083" y="1885"/>
                    <a:pt x="9971" y="1836"/>
                    <a:pt x="9857" y="1836"/>
                  </a:cubicBezTo>
                  <a:cubicBezTo>
                    <a:pt x="9771" y="1836"/>
                    <a:pt x="9683" y="1865"/>
                    <a:pt x="9611" y="1924"/>
                  </a:cubicBezTo>
                  <a:cubicBezTo>
                    <a:pt x="9444" y="2061"/>
                    <a:pt x="9422" y="2308"/>
                    <a:pt x="9561" y="2474"/>
                  </a:cubicBezTo>
                  <a:cubicBezTo>
                    <a:pt x="11091" y="4333"/>
                    <a:pt x="10960" y="7021"/>
                    <a:pt x="9256" y="8724"/>
                  </a:cubicBezTo>
                  <a:cubicBezTo>
                    <a:pt x="8347" y="9633"/>
                    <a:pt x="7155" y="10087"/>
                    <a:pt x="5963" y="10087"/>
                  </a:cubicBezTo>
                  <a:cubicBezTo>
                    <a:pt x="4771" y="10087"/>
                    <a:pt x="3578" y="9633"/>
                    <a:pt x="2670" y="8724"/>
                  </a:cubicBezTo>
                  <a:cubicBezTo>
                    <a:pt x="853" y="6906"/>
                    <a:pt x="853" y="3955"/>
                    <a:pt x="2670" y="2139"/>
                  </a:cubicBezTo>
                  <a:cubicBezTo>
                    <a:pt x="3552" y="1256"/>
                    <a:pt x="4747" y="777"/>
                    <a:pt x="5970" y="777"/>
                  </a:cubicBezTo>
                  <a:cubicBezTo>
                    <a:pt x="6375" y="777"/>
                    <a:pt x="6784" y="830"/>
                    <a:pt x="7185" y="938"/>
                  </a:cubicBezTo>
                  <a:cubicBezTo>
                    <a:pt x="7219" y="947"/>
                    <a:pt x="7253" y="952"/>
                    <a:pt x="7286" y="952"/>
                  </a:cubicBezTo>
                  <a:cubicBezTo>
                    <a:pt x="7458" y="952"/>
                    <a:pt x="7614" y="838"/>
                    <a:pt x="7661" y="665"/>
                  </a:cubicBezTo>
                  <a:cubicBezTo>
                    <a:pt x="7717" y="458"/>
                    <a:pt x="7594" y="245"/>
                    <a:pt x="7387" y="189"/>
                  </a:cubicBezTo>
                  <a:cubicBezTo>
                    <a:pt x="6920" y="62"/>
                    <a:pt x="6444" y="1"/>
                    <a:pt x="5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48"/>
          <p:cNvGrpSpPr/>
          <p:nvPr/>
        </p:nvGrpSpPr>
        <p:grpSpPr>
          <a:xfrm>
            <a:off x="7090560" y="2653665"/>
            <a:ext cx="413726" cy="402279"/>
            <a:chOff x="3880725" y="2684600"/>
            <a:chExt cx="511025" cy="496825"/>
          </a:xfrm>
        </p:grpSpPr>
        <p:sp>
          <p:nvSpPr>
            <p:cNvPr id="572" name="Google Shape;572;p48"/>
            <p:cNvSpPr/>
            <p:nvPr/>
          </p:nvSpPr>
          <p:spPr>
            <a:xfrm>
              <a:off x="4292075" y="2760100"/>
              <a:ext cx="20375" cy="19450"/>
            </a:xfrm>
            <a:custGeom>
              <a:rect b="b" l="l" r="r" t="t"/>
              <a:pathLst>
                <a:path extrusionOk="0" h="778" w="815">
                  <a:moveTo>
                    <a:pt x="391" y="0"/>
                  </a:moveTo>
                  <a:cubicBezTo>
                    <a:pt x="192" y="0"/>
                    <a:pt x="1" y="155"/>
                    <a:pt x="1" y="388"/>
                  </a:cubicBezTo>
                  <a:cubicBezTo>
                    <a:pt x="1" y="622"/>
                    <a:pt x="192" y="777"/>
                    <a:pt x="391" y="777"/>
                  </a:cubicBezTo>
                  <a:cubicBezTo>
                    <a:pt x="487" y="777"/>
                    <a:pt x="584" y="742"/>
                    <a:pt x="663" y="663"/>
                  </a:cubicBezTo>
                  <a:cubicBezTo>
                    <a:pt x="814" y="512"/>
                    <a:pt x="814" y="266"/>
                    <a:pt x="663" y="115"/>
                  </a:cubicBezTo>
                  <a:cubicBezTo>
                    <a:pt x="584" y="36"/>
                    <a:pt x="486"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8"/>
            <p:cNvSpPr/>
            <p:nvPr/>
          </p:nvSpPr>
          <p:spPr>
            <a:xfrm>
              <a:off x="3880725" y="2684600"/>
              <a:ext cx="511025" cy="496825"/>
            </a:xfrm>
            <a:custGeom>
              <a:rect b="b" l="l" r="r" t="t"/>
              <a:pathLst>
                <a:path extrusionOk="0" h="19873" w="20441">
                  <a:moveTo>
                    <a:pt x="14414" y="6385"/>
                  </a:moveTo>
                  <a:lnTo>
                    <a:pt x="14963" y="6934"/>
                  </a:lnTo>
                  <a:lnTo>
                    <a:pt x="13866" y="8033"/>
                  </a:lnTo>
                  <a:lnTo>
                    <a:pt x="13317" y="7484"/>
                  </a:lnTo>
                  <a:lnTo>
                    <a:pt x="14414" y="6385"/>
                  </a:lnTo>
                  <a:close/>
                  <a:moveTo>
                    <a:pt x="12768" y="8033"/>
                  </a:moveTo>
                  <a:lnTo>
                    <a:pt x="13317" y="8582"/>
                  </a:lnTo>
                  <a:lnTo>
                    <a:pt x="12219" y="9679"/>
                  </a:lnTo>
                  <a:lnTo>
                    <a:pt x="11670" y="9131"/>
                  </a:lnTo>
                  <a:lnTo>
                    <a:pt x="12768" y="8033"/>
                  </a:lnTo>
                  <a:close/>
                  <a:moveTo>
                    <a:pt x="11122" y="9679"/>
                  </a:moveTo>
                  <a:lnTo>
                    <a:pt x="11670" y="10228"/>
                  </a:lnTo>
                  <a:lnTo>
                    <a:pt x="10572" y="11326"/>
                  </a:lnTo>
                  <a:lnTo>
                    <a:pt x="10023" y="10777"/>
                  </a:lnTo>
                  <a:lnTo>
                    <a:pt x="11122" y="9679"/>
                  </a:lnTo>
                  <a:close/>
                  <a:moveTo>
                    <a:pt x="9475" y="11326"/>
                  </a:moveTo>
                  <a:lnTo>
                    <a:pt x="10023" y="11875"/>
                  </a:lnTo>
                  <a:lnTo>
                    <a:pt x="8686" y="13212"/>
                  </a:lnTo>
                  <a:lnTo>
                    <a:pt x="8137" y="12663"/>
                  </a:lnTo>
                  <a:lnTo>
                    <a:pt x="9475" y="11326"/>
                  </a:lnTo>
                  <a:close/>
                  <a:moveTo>
                    <a:pt x="4260" y="14438"/>
                  </a:moveTo>
                  <a:cubicBezTo>
                    <a:pt x="4664" y="14438"/>
                    <a:pt x="5061" y="14595"/>
                    <a:pt x="5358" y="14893"/>
                  </a:cubicBezTo>
                  <a:cubicBezTo>
                    <a:pt x="5965" y="15499"/>
                    <a:pt x="5965" y="16481"/>
                    <a:pt x="5358" y="17089"/>
                  </a:cubicBezTo>
                  <a:cubicBezTo>
                    <a:pt x="5061" y="17386"/>
                    <a:pt x="4664" y="17543"/>
                    <a:pt x="4260" y="17543"/>
                  </a:cubicBezTo>
                  <a:cubicBezTo>
                    <a:pt x="4061" y="17543"/>
                    <a:pt x="3859" y="17504"/>
                    <a:pt x="3667" y="17425"/>
                  </a:cubicBezTo>
                  <a:cubicBezTo>
                    <a:pt x="3087" y="17184"/>
                    <a:pt x="2709" y="16619"/>
                    <a:pt x="2709" y="15990"/>
                  </a:cubicBezTo>
                  <a:cubicBezTo>
                    <a:pt x="2709" y="15362"/>
                    <a:pt x="3087" y="14796"/>
                    <a:pt x="3667" y="14556"/>
                  </a:cubicBezTo>
                  <a:cubicBezTo>
                    <a:pt x="3859" y="14476"/>
                    <a:pt x="4060" y="14438"/>
                    <a:pt x="4260" y="14438"/>
                  </a:cubicBezTo>
                  <a:close/>
                  <a:moveTo>
                    <a:pt x="18310" y="778"/>
                  </a:moveTo>
                  <a:cubicBezTo>
                    <a:pt x="18607" y="778"/>
                    <a:pt x="18905" y="891"/>
                    <a:pt x="19133" y="1119"/>
                  </a:cubicBezTo>
                  <a:cubicBezTo>
                    <a:pt x="19588" y="1574"/>
                    <a:pt x="19588" y="2311"/>
                    <a:pt x="19133" y="2764"/>
                  </a:cubicBezTo>
                  <a:lnTo>
                    <a:pt x="15512" y="6386"/>
                  </a:lnTo>
                  <a:lnTo>
                    <a:pt x="14963" y="5837"/>
                  </a:lnTo>
                  <a:lnTo>
                    <a:pt x="16019" y="4782"/>
                  </a:lnTo>
                  <a:cubicBezTo>
                    <a:pt x="16166" y="4629"/>
                    <a:pt x="16163" y="4387"/>
                    <a:pt x="16014" y="4238"/>
                  </a:cubicBezTo>
                  <a:cubicBezTo>
                    <a:pt x="15939" y="4162"/>
                    <a:pt x="15839" y="4124"/>
                    <a:pt x="15740" y="4124"/>
                  </a:cubicBezTo>
                  <a:cubicBezTo>
                    <a:pt x="15643" y="4124"/>
                    <a:pt x="15546" y="4160"/>
                    <a:pt x="15470" y="4233"/>
                  </a:cubicBezTo>
                  <a:lnTo>
                    <a:pt x="5610" y="14093"/>
                  </a:lnTo>
                  <a:cubicBezTo>
                    <a:pt x="5207" y="13807"/>
                    <a:pt x="4734" y="13663"/>
                    <a:pt x="4260" y="13663"/>
                  </a:cubicBezTo>
                  <a:cubicBezTo>
                    <a:pt x="3664" y="13663"/>
                    <a:pt x="3068" y="13890"/>
                    <a:pt x="2615" y="14344"/>
                  </a:cubicBezTo>
                  <a:cubicBezTo>
                    <a:pt x="1707" y="15252"/>
                    <a:pt x="1707" y="16729"/>
                    <a:pt x="2615" y="17637"/>
                  </a:cubicBezTo>
                  <a:cubicBezTo>
                    <a:pt x="3069" y="18091"/>
                    <a:pt x="3665" y="18318"/>
                    <a:pt x="4261" y="18318"/>
                  </a:cubicBezTo>
                  <a:cubicBezTo>
                    <a:pt x="4857" y="18318"/>
                    <a:pt x="5454" y="18091"/>
                    <a:pt x="5908" y="17637"/>
                  </a:cubicBezTo>
                  <a:cubicBezTo>
                    <a:pt x="6722" y="16823"/>
                    <a:pt x="6805" y="15551"/>
                    <a:pt x="6159" y="14642"/>
                  </a:cubicBezTo>
                  <a:lnTo>
                    <a:pt x="7588" y="13212"/>
                  </a:lnTo>
                  <a:lnTo>
                    <a:pt x="8137" y="13761"/>
                  </a:lnTo>
                  <a:lnTo>
                    <a:pt x="7297" y="14601"/>
                  </a:lnTo>
                  <a:cubicBezTo>
                    <a:pt x="7192" y="14705"/>
                    <a:pt x="7156" y="14859"/>
                    <a:pt x="7203" y="14998"/>
                  </a:cubicBezTo>
                  <a:cubicBezTo>
                    <a:pt x="7582" y="16125"/>
                    <a:pt x="7296" y="17346"/>
                    <a:pt x="6456" y="18186"/>
                  </a:cubicBezTo>
                  <a:cubicBezTo>
                    <a:pt x="5851" y="18786"/>
                    <a:pt x="5061" y="19086"/>
                    <a:pt x="4271" y="19086"/>
                  </a:cubicBezTo>
                  <a:cubicBezTo>
                    <a:pt x="3476" y="19086"/>
                    <a:pt x="2682" y="18782"/>
                    <a:pt x="2076" y="18176"/>
                  </a:cubicBezTo>
                  <a:cubicBezTo>
                    <a:pt x="867" y="16968"/>
                    <a:pt x="862" y="15009"/>
                    <a:pt x="2066" y="13796"/>
                  </a:cubicBezTo>
                  <a:cubicBezTo>
                    <a:pt x="2659" y="13202"/>
                    <a:pt x="3445" y="12884"/>
                    <a:pt x="4253" y="12884"/>
                  </a:cubicBezTo>
                  <a:cubicBezTo>
                    <a:pt x="4586" y="12884"/>
                    <a:pt x="4923" y="12938"/>
                    <a:pt x="5252" y="13049"/>
                  </a:cubicBezTo>
                  <a:cubicBezTo>
                    <a:pt x="5292" y="13062"/>
                    <a:pt x="5333" y="13068"/>
                    <a:pt x="5374" y="13068"/>
                  </a:cubicBezTo>
                  <a:cubicBezTo>
                    <a:pt x="5476" y="13068"/>
                    <a:pt x="5576" y="13028"/>
                    <a:pt x="5651" y="12955"/>
                  </a:cubicBezTo>
                  <a:lnTo>
                    <a:pt x="17486" y="1119"/>
                  </a:lnTo>
                  <a:cubicBezTo>
                    <a:pt x="17714" y="891"/>
                    <a:pt x="18012" y="778"/>
                    <a:pt x="18310" y="778"/>
                  </a:cubicBezTo>
                  <a:close/>
                  <a:moveTo>
                    <a:pt x="18310" y="0"/>
                  </a:moveTo>
                  <a:cubicBezTo>
                    <a:pt x="17813" y="0"/>
                    <a:pt x="17316" y="190"/>
                    <a:pt x="16937" y="570"/>
                  </a:cubicBezTo>
                  <a:lnTo>
                    <a:pt x="5267" y="12241"/>
                  </a:lnTo>
                  <a:cubicBezTo>
                    <a:pt x="4931" y="12150"/>
                    <a:pt x="4590" y="12106"/>
                    <a:pt x="4252" y="12106"/>
                  </a:cubicBezTo>
                  <a:cubicBezTo>
                    <a:pt x="3242" y="12106"/>
                    <a:pt x="2260" y="12503"/>
                    <a:pt x="1517" y="13246"/>
                  </a:cubicBezTo>
                  <a:cubicBezTo>
                    <a:pt x="1" y="14763"/>
                    <a:pt x="1" y="17218"/>
                    <a:pt x="1517" y="18735"/>
                  </a:cubicBezTo>
                  <a:cubicBezTo>
                    <a:pt x="2275" y="19493"/>
                    <a:pt x="3268" y="19872"/>
                    <a:pt x="4261" y="19872"/>
                  </a:cubicBezTo>
                  <a:cubicBezTo>
                    <a:pt x="5254" y="19872"/>
                    <a:pt x="6247" y="19493"/>
                    <a:pt x="7005" y="18735"/>
                  </a:cubicBezTo>
                  <a:cubicBezTo>
                    <a:pt x="7997" y="17743"/>
                    <a:pt x="8371" y="16326"/>
                    <a:pt x="8011" y="14985"/>
                  </a:cubicBezTo>
                  <a:lnTo>
                    <a:pt x="8961" y="14036"/>
                  </a:lnTo>
                  <a:lnTo>
                    <a:pt x="19682" y="3313"/>
                  </a:lnTo>
                  <a:cubicBezTo>
                    <a:pt x="20440" y="2556"/>
                    <a:pt x="20440" y="1327"/>
                    <a:pt x="19682" y="570"/>
                  </a:cubicBezTo>
                  <a:cubicBezTo>
                    <a:pt x="19303" y="190"/>
                    <a:pt x="18806" y="0"/>
                    <a:pt x="18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48"/>
          <p:cNvGrpSpPr/>
          <p:nvPr/>
        </p:nvGrpSpPr>
        <p:grpSpPr>
          <a:xfrm>
            <a:off x="1749305" y="2672573"/>
            <a:ext cx="194549" cy="383372"/>
            <a:chOff x="3016800" y="2598925"/>
            <a:chExt cx="252300" cy="497175"/>
          </a:xfrm>
        </p:grpSpPr>
        <p:sp>
          <p:nvSpPr>
            <p:cNvPr id="575" name="Google Shape;575;p48"/>
            <p:cNvSpPr/>
            <p:nvPr/>
          </p:nvSpPr>
          <p:spPr>
            <a:xfrm>
              <a:off x="3129925" y="3037850"/>
              <a:ext cx="22725" cy="19475"/>
            </a:xfrm>
            <a:custGeom>
              <a:rect b="b" l="l" r="r" t="t"/>
              <a:pathLst>
                <a:path extrusionOk="0" h="779" w="909">
                  <a:moveTo>
                    <a:pt x="520" y="1"/>
                  </a:moveTo>
                  <a:cubicBezTo>
                    <a:pt x="174" y="1"/>
                    <a:pt x="1" y="419"/>
                    <a:pt x="245" y="664"/>
                  </a:cubicBezTo>
                  <a:cubicBezTo>
                    <a:pt x="324" y="743"/>
                    <a:pt x="421" y="778"/>
                    <a:pt x="517" y="778"/>
                  </a:cubicBezTo>
                  <a:cubicBezTo>
                    <a:pt x="717" y="778"/>
                    <a:pt x="909" y="623"/>
                    <a:pt x="909" y="389"/>
                  </a:cubicBezTo>
                  <a:cubicBezTo>
                    <a:pt x="909" y="175"/>
                    <a:pt x="734"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8"/>
            <p:cNvSpPr/>
            <p:nvPr/>
          </p:nvSpPr>
          <p:spPr>
            <a:xfrm>
              <a:off x="3114000" y="2906075"/>
              <a:ext cx="58250" cy="57875"/>
            </a:xfrm>
            <a:custGeom>
              <a:rect b="b" l="l" r="r" t="t"/>
              <a:pathLst>
                <a:path extrusionOk="0" h="2315" w="2330">
                  <a:moveTo>
                    <a:pt x="1157" y="1"/>
                  </a:moveTo>
                  <a:cubicBezTo>
                    <a:pt x="945" y="1"/>
                    <a:pt x="773" y="170"/>
                    <a:pt x="769" y="381"/>
                  </a:cubicBezTo>
                  <a:lnTo>
                    <a:pt x="769" y="770"/>
                  </a:lnTo>
                  <a:lnTo>
                    <a:pt x="380" y="770"/>
                  </a:lnTo>
                  <a:cubicBezTo>
                    <a:pt x="170" y="773"/>
                    <a:pt x="0" y="947"/>
                    <a:pt x="0" y="1157"/>
                  </a:cubicBezTo>
                  <a:cubicBezTo>
                    <a:pt x="0" y="1369"/>
                    <a:pt x="170" y="1541"/>
                    <a:pt x="380" y="1546"/>
                  </a:cubicBezTo>
                  <a:lnTo>
                    <a:pt x="769" y="1546"/>
                  </a:lnTo>
                  <a:lnTo>
                    <a:pt x="769" y="1934"/>
                  </a:lnTo>
                  <a:cubicBezTo>
                    <a:pt x="773" y="2146"/>
                    <a:pt x="945" y="2314"/>
                    <a:pt x="1157" y="2314"/>
                  </a:cubicBezTo>
                  <a:cubicBezTo>
                    <a:pt x="1369" y="2314"/>
                    <a:pt x="1541" y="2146"/>
                    <a:pt x="1546" y="1934"/>
                  </a:cubicBezTo>
                  <a:lnTo>
                    <a:pt x="1546" y="1546"/>
                  </a:lnTo>
                  <a:lnTo>
                    <a:pt x="1933" y="1546"/>
                  </a:lnTo>
                  <a:cubicBezTo>
                    <a:pt x="1936" y="1546"/>
                    <a:pt x="1939" y="1546"/>
                    <a:pt x="1942" y="1546"/>
                  </a:cubicBezTo>
                  <a:cubicBezTo>
                    <a:pt x="2155" y="1546"/>
                    <a:pt x="2329" y="1372"/>
                    <a:pt x="2329" y="1159"/>
                  </a:cubicBezTo>
                  <a:cubicBezTo>
                    <a:pt x="2329" y="943"/>
                    <a:pt x="2153" y="770"/>
                    <a:pt x="1940" y="770"/>
                  </a:cubicBezTo>
                  <a:cubicBezTo>
                    <a:pt x="1938" y="770"/>
                    <a:pt x="1935" y="770"/>
                    <a:pt x="1933" y="770"/>
                  </a:cubicBezTo>
                  <a:lnTo>
                    <a:pt x="1546" y="770"/>
                  </a:lnTo>
                  <a:lnTo>
                    <a:pt x="1546" y="381"/>
                  </a:lnTo>
                  <a:cubicBezTo>
                    <a:pt x="1541" y="170"/>
                    <a:pt x="1369" y="1"/>
                    <a:pt x="1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8"/>
            <p:cNvSpPr/>
            <p:nvPr/>
          </p:nvSpPr>
          <p:spPr>
            <a:xfrm>
              <a:off x="3075000" y="2867075"/>
              <a:ext cx="135850" cy="135875"/>
            </a:xfrm>
            <a:custGeom>
              <a:rect b="b" l="l" r="r" t="t"/>
              <a:pathLst>
                <a:path extrusionOk="0" h="5435" w="5434">
                  <a:moveTo>
                    <a:pt x="2718" y="777"/>
                  </a:moveTo>
                  <a:cubicBezTo>
                    <a:pt x="2968" y="777"/>
                    <a:pt x="3220" y="825"/>
                    <a:pt x="3459" y="924"/>
                  </a:cubicBezTo>
                  <a:cubicBezTo>
                    <a:pt x="4185" y="1225"/>
                    <a:pt x="4658" y="1933"/>
                    <a:pt x="4658" y="2717"/>
                  </a:cubicBezTo>
                  <a:cubicBezTo>
                    <a:pt x="4658" y="3788"/>
                    <a:pt x="3787" y="4658"/>
                    <a:pt x="2717" y="4658"/>
                  </a:cubicBezTo>
                  <a:cubicBezTo>
                    <a:pt x="1932" y="4658"/>
                    <a:pt x="1224" y="4185"/>
                    <a:pt x="923" y="3460"/>
                  </a:cubicBezTo>
                  <a:cubicBezTo>
                    <a:pt x="624" y="2734"/>
                    <a:pt x="790" y="1900"/>
                    <a:pt x="1345" y="1345"/>
                  </a:cubicBezTo>
                  <a:cubicBezTo>
                    <a:pt x="1716" y="974"/>
                    <a:pt x="2213" y="777"/>
                    <a:pt x="2718" y="777"/>
                  </a:cubicBezTo>
                  <a:close/>
                  <a:moveTo>
                    <a:pt x="2717" y="1"/>
                  </a:moveTo>
                  <a:cubicBezTo>
                    <a:pt x="1219" y="1"/>
                    <a:pt x="0" y="1220"/>
                    <a:pt x="0" y="2717"/>
                  </a:cubicBezTo>
                  <a:cubicBezTo>
                    <a:pt x="0" y="4216"/>
                    <a:pt x="1218" y="5434"/>
                    <a:pt x="2717" y="5434"/>
                  </a:cubicBezTo>
                  <a:cubicBezTo>
                    <a:pt x="4215" y="5434"/>
                    <a:pt x="5433" y="4216"/>
                    <a:pt x="5433" y="2717"/>
                  </a:cubicBezTo>
                  <a:cubicBezTo>
                    <a:pt x="5433" y="1220"/>
                    <a:pt x="4215" y="1"/>
                    <a:pt x="27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8"/>
            <p:cNvSpPr/>
            <p:nvPr/>
          </p:nvSpPr>
          <p:spPr>
            <a:xfrm>
              <a:off x="3016800" y="2598925"/>
              <a:ext cx="252300" cy="497175"/>
            </a:xfrm>
            <a:custGeom>
              <a:rect b="b" l="l" r="r" t="t"/>
              <a:pathLst>
                <a:path extrusionOk="0" h="19887" w="10092">
                  <a:moveTo>
                    <a:pt x="5045" y="798"/>
                  </a:moveTo>
                  <a:cubicBezTo>
                    <a:pt x="5257" y="798"/>
                    <a:pt x="5429" y="967"/>
                    <a:pt x="5434" y="1179"/>
                  </a:cubicBezTo>
                  <a:lnTo>
                    <a:pt x="5434" y="2409"/>
                  </a:lnTo>
                  <a:cubicBezTo>
                    <a:pt x="5434" y="2916"/>
                    <a:pt x="5708" y="3275"/>
                    <a:pt x="6057" y="3729"/>
                  </a:cubicBezTo>
                  <a:cubicBezTo>
                    <a:pt x="6251" y="3981"/>
                    <a:pt x="6478" y="4279"/>
                    <a:pt x="6717" y="4672"/>
                  </a:cubicBezTo>
                  <a:lnTo>
                    <a:pt x="3373" y="4672"/>
                  </a:lnTo>
                  <a:cubicBezTo>
                    <a:pt x="3611" y="4279"/>
                    <a:pt x="3839" y="3981"/>
                    <a:pt x="4032" y="3729"/>
                  </a:cubicBezTo>
                  <a:cubicBezTo>
                    <a:pt x="4382" y="3275"/>
                    <a:pt x="4657" y="2916"/>
                    <a:pt x="4657" y="2411"/>
                  </a:cubicBezTo>
                  <a:lnTo>
                    <a:pt x="4657" y="1179"/>
                  </a:lnTo>
                  <a:cubicBezTo>
                    <a:pt x="4661" y="967"/>
                    <a:pt x="4833" y="798"/>
                    <a:pt x="5045" y="798"/>
                  </a:cubicBezTo>
                  <a:close/>
                  <a:moveTo>
                    <a:pt x="1885" y="5449"/>
                  </a:moveTo>
                  <a:cubicBezTo>
                    <a:pt x="1888" y="5449"/>
                    <a:pt x="1891" y="5449"/>
                    <a:pt x="1894" y="5449"/>
                  </a:cubicBezTo>
                  <a:lnTo>
                    <a:pt x="8150" y="5449"/>
                  </a:lnTo>
                  <a:cubicBezTo>
                    <a:pt x="8361" y="5452"/>
                    <a:pt x="8531" y="5626"/>
                    <a:pt x="8531" y="5836"/>
                  </a:cubicBezTo>
                  <a:cubicBezTo>
                    <a:pt x="8531" y="6048"/>
                    <a:pt x="8361" y="6220"/>
                    <a:pt x="8150" y="6225"/>
                  </a:cubicBezTo>
                  <a:lnTo>
                    <a:pt x="1894" y="6225"/>
                  </a:lnTo>
                  <a:cubicBezTo>
                    <a:pt x="1891" y="6225"/>
                    <a:pt x="1889" y="6225"/>
                    <a:pt x="1887" y="6225"/>
                  </a:cubicBezTo>
                  <a:cubicBezTo>
                    <a:pt x="1672" y="6225"/>
                    <a:pt x="1498" y="6052"/>
                    <a:pt x="1498" y="5836"/>
                  </a:cubicBezTo>
                  <a:cubicBezTo>
                    <a:pt x="1498" y="5622"/>
                    <a:pt x="1671" y="5449"/>
                    <a:pt x="1885" y="5449"/>
                  </a:cubicBezTo>
                  <a:close/>
                  <a:moveTo>
                    <a:pt x="6985" y="7001"/>
                  </a:moveTo>
                  <a:lnTo>
                    <a:pt x="6985" y="7778"/>
                  </a:lnTo>
                  <a:lnTo>
                    <a:pt x="3104" y="7778"/>
                  </a:lnTo>
                  <a:lnTo>
                    <a:pt x="3104" y="7001"/>
                  </a:lnTo>
                  <a:close/>
                  <a:moveTo>
                    <a:pt x="7374" y="8553"/>
                  </a:moveTo>
                  <a:cubicBezTo>
                    <a:pt x="7588" y="8554"/>
                    <a:pt x="7761" y="8727"/>
                    <a:pt x="7761" y="8942"/>
                  </a:cubicBezTo>
                  <a:lnTo>
                    <a:pt x="7761" y="9718"/>
                  </a:lnTo>
                  <a:cubicBezTo>
                    <a:pt x="7761" y="9932"/>
                    <a:pt x="7936" y="10106"/>
                    <a:pt x="8150" y="10106"/>
                  </a:cubicBezTo>
                  <a:cubicBezTo>
                    <a:pt x="8793" y="10107"/>
                    <a:pt x="9313" y="10627"/>
                    <a:pt x="9314" y="11271"/>
                  </a:cubicBezTo>
                  <a:lnTo>
                    <a:pt x="9314" y="17559"/>
                  </a:lnTo>
                  <a:lnTo>
                    <a:pt x="6597" y="17559"/>
                  </a:lnTo>
                  <a:cubicBezTo>
                    <a:pt x="6595" y="17559"/>
                    <a:pt x="6592" y="17559"/>
                    <a:pt x="6589" y="17559"/>
                  </a:cubicBezTo>
                  <a:cubicBezTo>
                    <a:pt x="6376" y="17559"/>
                    <a:pt x="6204" y="17731"/>
                    <a:pt x="6204" y="17944"/>
                  </a:cubicBezTo>
                  <a:cubicBezTo>
                    <a:pt x="6204" y="18158"/>
                    <a:pt x="6376" y="18330"/>
                    <a:pt x="6589" y="18330"/>
                  </a:cubicBezTo>
                  <a:cubicBezTo>
                    <a:pt x="6592" y="18330"/>
                    <a:pt x="6595" y="18330"/>
                    <a:pt x="6597" y="18330"/>
                  </a:cubicBezTo>
                  <a:lnTo>
                    <a:pt x="9248" y="18330"/>
                  </a:lnTo>
                  <a:cubicBezTo>
                    <a:pt x="9087" y="18782"/>
                    <a:pt x="8656" y="19110"/>
                    <a:pt x="8150" y="19110"/>
                  </a:cubicBezTo>
                  <a:lnTo>
                    <a:pt x="1940" y="19110"/>
                  </a:lnTo>
                  <a:cubicBezTo>
                    <a:pt x="1447" y="19110"/>
                    <a:pt x="1008" y="18800"/>
                    <a:pt x="843" y="18334"/>
                  </a:cubicBezTo>
                  <a:lnTo>
                    <a:pt x="3492" y="18334"/>
                  </a:lnTo>
                  <a:cubicBezTo>
                    <a:pt x="3495" y="18334"/>
                    <a:pt x="3498" y="18334"/>
                    <a:pt x="3501" y="18334"/>
                  </a:cubicBezTo>
                  <a:cubicBezTo>
                    <a:pt x="3715" y="18334"/>
                    <a:pt x="3888" y="18161"/>
                    <a:pt x="3888" y="17946"/>
                  </a:cubicBezTo>
                  <a:cubicBezTo>
                    <a:pt x="3888" y="17731"/>
                    <a:pt x="3715" y="17559"/>
                    <a:pt x="3501" y="17559"/>
                  </a:cubicBezTo>
                  <a:cubicBezTo>
                    <a:pt x="3498" y="17559"/>
                    <a:pt x="3495" y="17559"/>
                    <a:pt x="3492" y="17559"/>
                  </a:cubicBezTo>
                  <a:lnTo>
                    <a:pt x="775" y="17559"/>
                  </a:lnTo>
                  <a:lnTo>
                    <a:pt x="775" y="11271"/>
                  </a:lnTo>
                  <a:cubicBezTo>
                    <a:pt x="777" y="10627"/>
                    <a:pt x="1297" y="10107"/>
                    <a:pt x="1940" y="10106"/>
                  </a:cubicBezTo>
                  <a:cubicBezTo>
                    <a:pt x="2155" y="10106"/>
                    <a:pt x="2328" y="9932"/>
                    <a:pt x="2328" y="9718"/>
                  </a:cubicBezTo>
                  <a:lnTo>
                    <a:pt x="2328" y="8942"/>
                  </a:lnTo>
                  <a:cubicBezTo>
                    <a:pt x="2328" y="8727"/>
                    <a:pt x="2501" y="8554"/>
                    <a:pt x="2716" y="8553"/>
                  </a:cubicBezTo>
                  <a:close/>
                  <a:moveTo>
                    <a:pt x="5046" y="1"/>
                  </a:moveTo>
                  <a:cubicBezTo>
                    <a:pt x="4397" y="1"/>
                    <a:pt x="3874" y="530"/>
                    <a:pt x="3881" y="1179"/>
                  </a:cubicBezTo>
                  <a:lnTo>
                    <a:pt x="3881" y="2409"/>
                  </a:lnTo>
                  <a:cubicBezTo>
                    <a:pt x="3881" y="2642"/>
                    <a:pt x="3730" y="2849"/>
                    <a:pt x="3417" y="3256"/>
                  </a:cubicBezTo>
                  <a:cubicBezTo>
                    <a:pt x="3163" y="3587"/>
                    <a:pt x="2823" y="4031"/>
                    <a:pt x="2481" y="4672"/>
                  </a:cubicBezTo>
                  <a:lnTo>
                    <a:pt x="1894" y="4672"/>
                  </a:lnTo>
                  <a:cubicBezTo>
                    <a:pt x="1251" y="4672"/>
                    <a:pt x="730" y="5193"/>
                    <a:pt x="730" y="5836"/>
                  </a:cubicBezTo>
                  <a:cubicBezTo>
                    <a:pt x="730" y="6479"/>
                    <a:pt x="1251" y="7000"/>
                    <a:pt x="1894" y="7000"/>
                  </a:cubicBezTo>
                  <a:lnTo>
                    <a:pt x="2329" y="7000"/>
                  </a:lnTo>
                  <a:lnTo>
                    <a:pt x="2329" y="7843"/>
                  </a:lnTo>
                  <a:cubicBezTo>
                    <a:pt x="1863" y="8008"/>
                    <a:pt x="1553" y="8448"/>
                    <a:pt x="1553" y="8942"/>
                  </a:cubicBezTo>
                  <a:lnTo>
                    <a:pt x="1553" y="9369"/>
                  </a:lnTo>
                  <a:cubicBezTo>
                    <a:pt x="668" y="9550"/>
                    <a:pt x="0" y="10333"/>
                    <a:pt x="0" y="11271"/>
                  </a:cubicBezTo>
                  <a:lnTo>
                    <a:pt x="0" y="17946"/>
                  </a:lnTo>
                  <a:cubicBezTo>
                    <a:pt x="1" y="19018"/>
                    <a:pt x="869" y="19886"/>
                    <a:pt x="1940" y="19887"/>
                  </a:cubicBezTo>
                  <a:lnTo>
                    <a:pt x="8150" y="19887"/>
                  </a:lnTo>
                  <a:cubicBezTo>
                    <a:pt x="9220" y="19887"/>
                    <a:pt x="10092" y="19016"/>
                    <a:pt x="10092" y="17946"/>
                  </a:cubicBezTo>
                  <a:lnTo>
                    <a:pt x="10092" y="11271"/>
                  </a:lnTo>
                  <a:cubicBezTo>
                    <a:pt x="10092" y="10333"/>
                    <a:pt x="9424" y="9548"/>
                    <a:pt x="8539" y="9369"/>
                  </a:cubicBezTo>
                  <a:lnTo>
                    <a:pt x="8538" y="9369"/>
                  </a:lnTo>
                  <a:lnTo>
                    <a:pt x="8538" y="8942"/>
                  </a:lnTo>
                  <a:cubicBezTo>
                    <a:pt x="8538" y="8448"/>
                    <a:pt x="8226" y="8008"/>
                    <a:pt x="7761" y="7843"/>
                  </a:cubicBezTo>
                  <a:lnTo>
                    <a:pt x="7761" y="7000"/>
                  </a:lnTo>
                  <a:lnTo>
                    <a:pt x="8150" y="7000"/>
                  </a:lnTo>
                  <a:cubicBezTo>
                    <a:pt x="8793" y="7000"/>
                    <a:pt x="9314" y="6479"/>
                    <a:pt x="9314" y="5836"/>
                  </a:cubicBezTo>
                  <a:cubicBezTo>
                    <a:pt x="9314" y="5193"/>
                    <a:pt x="8793" y="4672"/>
                    <a:pt x="8150" y="4672"/>
                  </a:cubicBezTo>
                  <a:lnTo>
                    <a:pt x="7610" y="4672"/>
                  </a:lnTo>
                  <a:cubicBezTo>
                    <a:pt x="7267" y="4031"/>
                    <a:pt x="6927" y="3588"/>
                    <a:pt x="6673" y="3256"/>
                  </a:cubicBezTo>
                  <a:cubicBezTo>
                    <a:pt x="6360" y="2849"/>
                    <a:pt x="6210" y="2642"/>
                    <a:pt x="6210" y="2409"/>
                  </a:cubicBezTo>
                  <a:lnTo>
                    <a:pt x="6210" y="1179"/>
                  </a:lnTo>
                  <a:cubicBezTo>
                    <a:pt x="6217" y="530"/>
                    <a:pt x="5694" y="1"/>
                    <a:pt x="5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48"/>
          <p:cNvSpPr/>
          <p:nvPr/>
        </p:nvSpPr>
        <p:spPr>
          <a:xfrm>
            <a:off x="147325" y="4242150"/>
            <a:ext cx="1088700" cy="901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05</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9"/>
          <p:cNvSpPr/>
          <p:nvPr/>
        </p:nvSpPr>
        <p:spPr>
          <a:xfrm>
            <a:off x="1228200" y="878088"/>
            <a:ext cx="2559900" cy="406800"/>
          </a:xfrm>
          <a:prstGeom prst="roundRect">
            <a:avLst>
              <a:gd fmla="val 28909"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9"/>
          <p:cNvSpPr/>
          <p:nvPr/>
        </p:nvSpPr>
        <p:spPr>
          <a:xfrm>
            <a:off x="5293030" y="878088"/>
            <a:ext cx="2559900" cy="406800"/>
          </a:xfrm>
          <a:prstGeom prst="roundRect">
            <a:avLst>
              <a:gd fmla="val 2744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9"/>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ROC curve Analysis</a:t>
            </a:r>
            <a:endParaRPr/>
          </a:p>
        </p:txBody>
      </p:sp>
      <p:sp>
        <p:nvSpPr>
          <p:cNvPr id="587" name="Google Shape;587;p49"/>
          <p:cNvSpPr txBox="1"/>
          <p:nvPr>
            <p:ph idx="3" type="title"/>
          </p:nvPr>
        </p:nvSpPr>
        <p:spPr>
          <a:xfrm>
            <a:off x="1352100" y="878100"/>
            <a:ext cx="2312100" cy="4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t>ROC curve for traindata</a:t>
            </a:r>
            <a:endParaRPr sz="1300"/>
          </a:p>
        </p:txBody>
      </p:sp>
      <p:sp>
        <p:nvSpPr>
          <p:cNvPr id="588" name="Google Shape;588;p49"/>
          <p:cNvSpPr txBox="1"/>
          <p:nvPr>
            <p:ph idx="4" type="title"/>
          </p:nvPr>
        </p:nvSpPr>
        <p:spPr>
          <a:xfrm>
            <a:off x="5416925" y="878100"/>
            <a:ext cx="2312100" cy="4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ROC curve for test data</a:t>
            </a:r>
            <a:endParaRPr sz="1400"/>
          </a:p>
        </p:txBody>
      </p:sp>
      <p:cxnSp>
        <p:nvCxnSpPr>
          <p:cNvPr id="589" name="Google Shape;589;p49"/>
          <p:cNvCxnSpPr>
            <a:stCxn id="584" idx="1"/>
            <a:endCxn id="590" idx="0"/>
          </p:cNvCxnSpPr>
          <p:nvPr/>
        </p:nvCxnSpPr>
        <p:spPr>
          <a:xfrm flipH="1">
            <a:off x="1069800" y="1081488"/>
            <a:ext cx="158400" cy="2957400"/>
          </a:xfrm>
          <a:prstGeom prst="bentConnector2">
            <a:avLst/>
          </a:prstGeom>
          <a:noFill/>
          <a:ln cap="flat" cmpd="sng" w="19050">
            <a:solidFill>
              <a:schemeClr val="accent2"/>
            </a:solidFill>
            <a:prstDash val="solid"/>
            <a:round/>
            <a:headEnd len="med" w="med" type="none"/>
            <a:tailEnd len="med" w="med" type="none"/>
          </a:ln>
        </p:spPr>
      </p:cxnSp>
      <p:cxnSp>
        <p:nvCxnSpPr>
          <p:cNvPr id="591" name="Google Shape;591;p49"/>
          <p:cNvCxnSpPr>
            <a:stCxn id="585" idx="1"/>
            <a:endCxn id="592" idx="0"/>
          </p:cNvCxnSpPr>
          <p:nvPr/>
        </p:nvCxnSpPr>
        <p:spPr>
          <a:xfrm flipH="1">
            <a:off x="5131930" y="1081488"/>
            <a:ext cx="161100" cy="2955300"/>
          </a:xfrm>
          <a:prstGeom prst="bentConnector2">
            <a:avLst/>
          </a:prstGeom>
          <a:noFill/>
          <a:ln cap="flat" cmpd="sng" w="19050">
            <a:solidFill>
              <a:schemeClr val="accent3"/>
            </a:solidFill>
            <a:prstDash val="solid"/>
            <a:round/>
            <a:headEnd len="med" w="med" type="none"/>
            <a:tailEnd len="med" w="med" type="none"/>
          </a:ln>
        </p:spPr>
      </p:cxnSp>
      <p:pic>
        <p:nvPicPr>
          <p:cNvPr id="593" name="Google Shape;593;p49"/>
          <p:cNvPicPr preferRelativeResize="0"/>
          <p:nvPr/>
        </p:nvPicPr>
        <p:blipFill>
          <a:blip r:embed="rId3">
            <a:alphaModFix/>
          </a:blip>
          <a:stretch>
            <a:fillRect/>
          </a:stretch>
        </p:blipFill>
        <p:spPr>
          <a:xfrm>
            <a:off x="1168275" y="1544076"/>
            <a:ext cx="3648075" cy="2438400"/>
          </a:xfrm>
          <a:prstGeom prst="rect">
            <a:avLst/>
          </a:prstGeom>
          <a:noFill/>
          <a:ln>
            <a:noFill/>
          </a:ln>
        </p:spPr>
      </p:pic>
      <p:pic>
        <p:nvPicPr>
          <p:cNvPr id="594" name="Google Shape;594;p49"/>
          <p:cNvPicPr preferRelativeResize="0"/>
          <p:nvPr/>
        </p:nvPicPr>
        <p:blipFill>
          <a:blip r:embed="rId4">
            <a:alphaModFix/>
          </a:blip>
          <a:stretch>
            <a:fillRect/>
          </a:stretch>
        </p:blipFill>
        <p:spPr>
          <a:xfrm>
            <a:off x="5293025" y="1544087"/>
            <a:ext cx="3488825" cy="2331956"/>
          </a:xfrm>
          <a:prstGeom prst="rect">
            <a:avLst/>
          </a:prstGeom>
          <a:noFill/>
          <a:ln>
            <a:noFill/>
          </a:ln>
        </p:spPr>
      </p:pic>
      <p:sp>
        <p:nvSpPr>
          <p:cNvPr id="595" name="Google Shape;595;p49"/>
          <p:cNvSpPr txBox="1"/>
          <p:nvPr/>
        </p:nvSpPr>
        <p:spPr>
          <a:xfrm>
            <a:off x="1069800" y="4241650"/>
            <a:ext cx="77121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Open Sans"/>
                <a:ea typeface="Open Sans"/>
                <a:cs typeface="Open Sans"/>
                <a:sym typeface="Open Sans"/>
              </a:rPr>
              <a:t>ROC curves display the performance of a classification model.The greater the AUC for the ROC Curve, the better the performance. We can see from the constructed curves that the KNN has the highest AUC, indicating that it is the best model for this classifier.</a:t>
            </a:r>
            <a:endParaRPr sz="1200">
              <a:latin typeface="Open Sans"/>
              <a:ea typeface="Open Sans"/>
              <a:cs typeface="Open Sans"/>
              <a:sym typeface="Open Sans"/>
            </a:endParaRPr>
          </a:p>
        </p:txBody>
      </p:sp>
      <p:sp>
        <p:nvSpPr>
          <p:cNvPr id="596" name="Google Shape;596;p49"/>
          <p:cNvSpPr/>
          <p:nvPr/>
        </p:nvSpPr>
        <p:spPr>
          <a:xfrm>
            <a:off x="147325" y="4404450"/>
            <a:ext cx="922500" cy="738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05</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0"/>
          <p:cNvSpPr/>
          <p:nvPr/>
        </p:nvSpPr>
        <p:spPr>
          <a:xfrm>
            <a:off x="2023400" y="731850"/>
            <a:ext cx="5039700" cy="3679800"/>
          </a:xfrm>
          <a:prstGeom prst="roundRect">
            <a:avLst>
              <a:gd fmla="val 1252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txBox="1"/>
          <p:nvPr>
            <p:ph type="title"/>
          </p:nvPr>
        </p:nvSpPr>
        <p:spPr>
          <a:xfrm>
            <a:off x="1864200" y="2666325"/>
            <a:ext cx="5474100" cy="84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700"/>
              <a:t>Future Work and Conclusion</a:t>
            </a:r>
            <a:endParaRPr sz="3100"/>
          </a:p>
          <a:p>
            <a:pPr indent="0" lvl="0" marL="0" rtl="0" algn="ctr">
              <a:spcBef>
                <a:spcPts val="0"/>
              </a:spcBef>
              <a:spcAft>
                <a:spcPts val="0"/>
              </a:spcAft>
              <a:buNone/>
            </a:pPr>
            <a:r>
              <a:t/>
            </a:r>
            <a:endParaRPr/>
          </a:p>
        </p:txBody>
      </p:sp>
      <p:sp>
        <p:nvSpPr>
          <p:cNvPr id="603" name="Google Shape;603;p50"/>
          <p:cNvSpPr txBox="1"/>
          <p:nvPr>
            <p:ph idx="2" type="title"/>
          </p:nvPr>
        </p:nvSpPr>
        <p:spPr>
          <a:xfrm>
            <a:off x="1864200" y="1115929"/>
            <a:ext cx="5415600" cy="155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1"/>
          <p:cNvSpPr txBox="1"/>
          <p:nvPr>
            <p:ph idx="2"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Future Work and Conclusion</a:t>
            </a:r>
            <a:endParaRPr/>
          </a:p>
        </p:txBody>
      </p:sp>
      <p:sp>
        <p:nvSpPr>
          <p:cNvPr id="609" name="Google Shape;609;p51"/>
          <p:cNvSpPr txBox="1"/>
          <p:nvPr>
            <p:ph type="title"/>
          </p:nvPr>
        </p:nvSpPr>
        <p:spPr>
          <a:xfrm>
            <a:off x="1994988" y="1527600"/>
            <a:ext cx="1783200" cy="6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Future Works</a:t>
            </a:r>
            <a:endParaRPr sz="1900"/>
          </a:p>
        </p:txBody>
      </p:sp>
      <p:sp>
        <p:nvSpPr>
          <p:cNvPr id="610" name="Google Shape;610;p51"/>
          <p:cNvSpPr txBox="1"/>
          <p:nvPr>
            <p:ph idx="1" type="subTitle"/>
          </p:nvPr>
        </p:nvSpPr>
        <p:spPr>
          <a:xfrm>
            <a:off x="3778200" y="1527600"/>
            <a:ext cx="5007900" cy="691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t>My experiment produced good results, but the accuracy may be increased by testing with more data and more sophisticated ways. Using several models can also assist to enhance performance.</a:t>
            </a:r>
            <a:endParaRPr sz="1200"/>
          </a:p>
        </p:txBody>
      </p:sp>
      <p:sp>
        <p:nvSpPr>
          <p:cNvPr id="611" name="Google Shape;611;p51"/>
          <p:cNvSpPr txBox="1"/>
          <p:nvPr>
            <p:ph idx="3" type="title"/>
          </p:nvPr>
        </p:nvSpPr>
        <p:spPr>
          <a:xfrm>
            <a:off x="1994988" y="3651300"/>
            <a:ext cx="1783200" cy="69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t>Conclusion</a:t>
            </a:r>
            <a:endParaRPr sz="1800"/>
          </a:p>
        </p:txBody>
      </p:sp>
      <p:sp>
        <p:nvSpPr>
          <p:cNvPr id="612" name="Google Shape;612;p51"/>
          <p:cNvSpPr txBox="1"/>
          <p:nvPr>
            <p:ph idx="4" type="subTitle"/>
          </p:nvPr>
        </p:nvSpPr>
        <p:spPr>
          <a:xfrm>
            <a:off x="3822675" y="3024050"/>
            <a:ext cx="5143500" cy="1868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t>The heart attack possibility performance is shown in this research analysis. The performance analysis identified several categories, including confusion metrics, precision, recall,f measure, and auc. In terms of overall performance, KNN outperforms the others, with an accuracy of 82%. To determine the best performance from our dataset, some machine learning techniques are used. In the future, this study will incorporate deep learning and artificial intelligence methods to analyze and predict the possibility of a heart attack. I also added more information as needed.</a:t>
            </a:r>
            <a:endParaRPr sz="1200"/>
          </a:p>
        </p:txBody>
      </p:sp>
      <p:sp>
        <p:nvSpPr>
          <p:cNvPr id="613" name="Google Shape;613;p51"/>
          <p:cNvSpPr/>
          <p:nvPr/>
        </p:nvSpPr>
        <p:spPr>
          <a:xfrm>
            <a:off x="1755600" y="15275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1"/>
          <p:cNvSpPr/>
          <p:nvPr/>
        </p:nvSpPr>
        <p:spPr>
          <a:xfrm>
            <a:off x="1755600" y="3651288"/>
            <a:ext cx="691200" cy="69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5" name="Google Shape;615;p51"/>
          <p:cNvCxnSpPr/>
          <p:nvPr/>
        </p:nvCxnSpPr>
        <p:spPr>
          <a:xfrm rot="10800000">
            <a:off x="-26400" y="1873200"/>
            <a:ext cx="1782000" cy="0"/>
          </a:xfrm>
          <a:prstGeom prst="straightConnector1">
            <a:avLst/>
          </a:prstGeom>
          <a:noFill/>
          <a:ln cap="flat" cmpd="sng" w="19050">
            <a:solidFill>
              <a:schemeClr val="accent1"/>
            </a:solidFill>
            <a:prstDash val="solid"/>
            <a:round/>
            <a:headEnd len="med" w="med" type="none"/>
            <a:tailEnd len="med" w="med" type="none"/>
          </a:ln>
        </p:spPr>
      </p:cxnSp>
      <p:cxnSp>
        <p:nvCxnSpPr>
          <p:cNvPr id="616" name="Google Shape;616;p51"/>
          <p:cNvCxnSpPr/>
          <p:nvPr/>
        </p:nvCxnSpPr>
        <p:spPr>
          <a:xfrm rot="10800000">
            <a:off x="-79800" y="3996900"/>
            <a:ext cx="1835400" cy="0"/>
          </a:xfrm>
          <a:prstGeom prst="straightConnector1">
            <a:avLst/>
          </a:prstGeom>
          <a:noFill/>
          <a:ln cap="flat" cmpd="sng" w="19050">
            <a:solidFill>
              <a:schemeClr val="accent1"/>
            </a:solidFill>
            <a:prstDash val="solid"/>
            <a:round/>
            <a:headEnd len="med" w="med" type="none"/>
            <a:tailEnd len="med" w="med" type="none"/>
          </a:ln>
        </p:spPr>
      </p:cxnSp>
      <p:cxnSp>
        <p:nvCxnSpPr>
          <p:cNvPr id="617" name="Google Shape;617;p51"/>
          <p:cNvCxnSpPr>
            <a:stCxn id="613" idx="4"/>
            <a:endCxn id="618" idx="1"/>
          </p:cNvCxnSpPr>
          <p:nvPr/>
        </p:nvCxnSpPr>
        <p:spPr>
          <a:xfrm flipH="1" rot="-5400000">
            <a:off x="2581500" y="1738488"/>
            <a:ext cx="716400" cy="1677000"/>
          </a:xfrm>
          <a:prstGeom prst="bentConnector2">
            <a:avLst/>
          </a:prstGeom>
          <a:noFill/>
          <a:ln cap="flat" cmpd="sng" w="19050">
            <a:solidFill>
              <a:schemeClr val="accent1"/>
            </a:solidFill>
            <a:prstDash val="solid"/>
            <a:round/>
            <a:headEnd len="med" w="med" type="none"/>
            <a:tailEnd len="med" w="med" type="none"/>
          </a:ln>
        </p:spPr>
      </p:cxnSp>
      <p:cxnSp>
        <p:nvCxnSpPr>
          <p:cNvPr id="619" name="Google Shape;619;p51"/>
          <p:cNvCxnSpPr>
            <a:stCxn id="614" idx="0"/>
            <a:endCxn id="618" idx="1"/>
          </p:cNvCxnSpPr>
          <p:nvPr/>
        </p:nvCxnSpPr>
        <p:spPr>
          <a:xfrm rot="-5400000">
            <a:off x="2581650" y="2454738"/>
            <a:ext cx="716100" cy="1677000"/>
          </a:xfrm>
          <a:prstGeom prst="bentConnector2">
            <a:avLst/>
          </a:prstGeom>
          <a:noFill/>
          <a:ln cap="flat" cmpd="sng" w="19050">
            <a:solidFill>
              <a:schemeClr val="accent1"/>
            </a:solidFill>
            <a:prstDash val="solid"/>
            <a:round/>
            <a:headEnd len="med" w="med" type="none"/>
            <a:tailEnd len="med" w="med" type="none"/>
          </a:ln>
        </p:spPr>
      </p:cxnSp>
      <p:grpSp>
        <p:nvGrpSpPr>
          <p:cNvPr id="620" name="Google Shape;620;p51"/>
          <p:cNvGrpSpPr/>
          <p:nvPr/>
        </p:nvGrpSpPr>
        <p:grpSpPr>
          <a:xfrm>
            <a:off x="1864490" y="1679271"/>
            <a:ext cx="473427" cy="387847"/>
            <a:chOff x="4685375" y="5060050"/>
            <a:chExt cx="496775" cy="406975"/>
          </a:xfrm>
        </p:grpSpPr>
        <p:sp>
          <p:nvSpPr>
            <p:cNvPr id="621" name="Google Shape;621;p51"/>
            <p:cNvSpPr/>
            <p:nvPr/>
          </p:nvSpPr>
          <p:spPr>
            <a:xfrm>
              <a:off x="4979025" y="5292900"/>
              <a:ext cx="22675" cy="19475"/>
            </a:xfrm>
            <a:custGeom>
              <a:rect b="b" l="l" r="r" t="t"/>
              <a:pathLst>
                <a:path extrusionOk="0" h="779" w="907">
                  <a:moveTo>
                    <a:pt x="519" y="1"/>
                  </a:moveTo>
                  <a:cubicBezTo>
                    <a:pt x="173" y="1"/>
                    <a:pt x="0" y="420"/>
                    <a:pt x="244" y="664"/>
                  </a:cubicBezTo>
                  <a:cubicBezTo>
                    <a:pt x="323" y="743"/>
                    <a:pt x="420" y="778"/>
                    <a:pt x="516" y="778"/>
                  </a:cubicBezTo>
                  <a:cubicBezTo>
                    <a:pt x="715" y="778"/>
                    <a:pt x="906" y="623"/>
                    <a:pt x="906" y="390"/>
                  </a:cubicBezTo>
                  <a:cubicBezTo>
                    <a:pt x="906" y="175"/>
                    <a:pt x="733" y="2"/>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1"/>
            <p:cNvSpPr/>
            <p:nvPr/>
          </p:nvSpPr>
          <p:spPr>
            <a:xfrm>
              <a:off x="4862550" y="5292900"/>
              <a:ext cx="22725" cy="19475"/>
            </a:xfrm>
            <a:custGeom>
              <a:rect b="b" l="l" r="r" t="t"/>
              <a:pathLst>
                <a:path extrusionOk="0" h="779" w="909">
                  <a:moveTo>
                    <a:pt x="521" y="1"/>
                  </a:moveTo>
                  <a:cubicBezTo>
                    <a:pt x="174" y="1"/>
                    <a:pt x="1" y="420"/>
                    <a:pt x="246" y="664"/>
                  </a:cubicBezTo>
                  <a:cubicBezTo>
                    <a:pt x="325" y="743"/>
                    <a:pt x="422" y="778"/>
                    <a:pt x="518" y="778"/>
                  </a:cubicBezTo>
                  <a:cubicBezTo>
                    <a:pt x="717" y="778"/>
                    <a:pt x="908" y="623"/>
                    <a:pt x="908" y="390"/>
                  </a:cubicBezTo>
                  <a:cubicBezTo>
                    <a:pt x="908" y="175"/>
                    <a:pt x="735"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1"/>
            <p:cNvSpPr/>
            <p:nvPr/>
          </p:nvSpPr>
          <p:spPr>
            <a:xfrm>
              <a:off x="4685375" y="5060050"/>
              <a:ext cx="496775" cy="406975"/>
            </a:xfrm>
            <a:custGeom>
              <a:rect b="b" l="l" r="r" t="t"/>
              <a:pathLst>
                <a:path extrusionOk="0" h="16279" w="19871">
                  <a:moveTo>
                    <a:pt x="10712" y="777"/>
                  </a:moveTo>
                  <a:lnTo>
                    <a:pt x="10712" y="2927"/>
                  </a:lnTo>
                  <a:cubicBezTo>
                    <a:pt x="10712" y="3760"/>
                    <a:pt x="11469" y="4658"/>
                    <a:pt x="12692" y="4658"/>
                  </a:cubicBezTo>
                  <a:cubicBezTo>
                    <a:pt x="12694" y="4658"/>
                    <a:pt x="12697" y="4658"/>
                    <a:pt x="12699" y="4658"/>
                  </a:cubicBezTo>
                  <a:cubicBezTo>
                    <a:pt x="13186" y="4658"/>
                    <a:pt x="13664" y="4788"/>
                    <a:pt x="14085" y="5036"/>
                  </a:cubicBezTo>
                  <a:cubicBezTo>
                    <a:pt x="17129" y="6846"/>
                    <a:pt x="19096" y="10354"/>
                    <a:pt x="19096" y="13973"/>
                  </a:cubicBezTo>
                  <a:cubicBezTo>
                    <a:pt x="19096" y="14362"/>
                    <a:pt x="19076" y="14752"/>
                    <a:pt x="19037" y="15138"/>
                  </a:cubicBezTo>
                  <a:cubicBezTo>
                    <a:pt x="19018" y="15345"/>
                    <a:pt x="18844" y="15502"/>
                    <a:pt x="18639" y="15502"/>
                  </a:cubicBezTo>
                  <a:cubicBezTo>
                    <a:pt x="18631" y="15502"/>
                    <a:pt x="18622" y="15502"/>
                    <a:pt x="18614" y="15502"/>
                  </a:cubicBezTo>
                  <a:cubicBezTo>
                    <a:pt x="13418" y="15244"/>
                    <a:pt x="11101" y="12976"/>
                    <a:pt x="11101" y="8151"/>
                  </a:cubicBezTo>
                  <a:cubicBezTo>
                    <a:pt x="11101" y="7508"/>
                    <a:pt x="11192" y="6868"/>
                    <a:pt x="11374" y="6251"/>
                  </a:cubicBezTo>
                  <a:cubicBezTo>
                    <a:pt x="11421" y="6086"/>
                    <a:pt x="11357" y="5911"/>
                    <a:pt x="11214" y="5817"/>
                  </a:cubicBezTo>
                  <a:cubicBezTo>
                    <a:pt x="10826" y="5562"/>
                    <a:pt x="10381" y="5434"/>
                    <a:pt x="9936" y="5434"/>
                  </a:cubicBezTo>
                  <a:cubicBezTo>
                    <a:pt x="9491" y="5434"/>
                    <a:pt x="9046" y="5562"/>
                    <a:pt x="8657" y="5817"/>
                  </a:cubicBezTo>
                  <a:cubicBezTo>
                    <a:pt x="8515" y="5911"/>
                    <a:pt x="8450" y="6086"/>
                    <a:pt x="8499" y="6251"/>
                  </a:cubicBezTo>
                  <a:cubicBezTo>
                    <a:pt x="8680" y="6868"/>
                    <a:pt x="8772" y="7508"/>
                    <a:pt x="8772" y="8151"/>
                  </a:cubicBezTo>
                  <a:cubicBezTo>
                    <a:pt x="8772" y="12976"/>
                    <a:pt x="6455" y="15243"/>
                    <a:pt x="1257" y="15502"/>
                  </a:cubicBezTo>
                  <a:cubicBezTo>
                    <a:pt x="1249" y="15502"/>
                    <a:pt x="1241" y="15502"/>
                    <a:pt x="1233" y="15502"/>
                  </a:cubicBezTo>
                  <a:cubicBezTo>
                    <a:pt x="1028" y="15502"/>
                    <a:pt x="855" y="15345"/>
                    <a:pt x="836" y="15138"/>
                  </a:cubicBezTo>
                  <a:cubicBezTo>
                    <a:pt x="796" y="14751"/>
                    <a:pt x="777" y="14362"/>
                    <a:pt x="777" y="13973"/>
                  </a:cubicBezTo>
                  <a:cubicBezTo>
                    <a:pt x="777" y="10354"/>
                    <a:pt x="2744" y="6846"/>
                    <a:pt x="5788" y="5036"/>
                  </a:cubicBezTo>
                  <a:cubicBezTo>
                    <a:pt x="6316" y="4722"/>
                    <a:pt x="6776" y="4658"/>
                    <a:pt x="7347" y="4658"/>
                  </a:cubicBezTo>
                  <a:cubicBezTo>
                    <a:pt x="8086" y="4658"/>
                    <a:pt x="9159" y="3984"/>
                    <a:pt x="9159" y="2926"/>
                  </a:cubicBezTo>
                  <a:lnTo>
                    <a:pt x="9159" y="777"/>
                  </a:lnTo>
                  <a:close/>
                  <a:moveTo>
                    <a:pt x="8772" y="1"/>
                  </a:moveTo>
                  <a:cubicBezTo>
                    <a:pt x="8558" y="1"/>
                    <a:pt x="8384" y="174"/>
                    <a:pt x="8384" y="388"/>
                  </a:cubicBezTo>
                  <a:lnTo>
                    <a:pt x="8384" y="2927"/>
                  </a:lnTo>
                  <a:cubicBezTo>
                    <a:pt x="8384" y="3509"/>
                    <a:pt x="7703" y="3881"/>
                    <a:pt x="7347" y="3881"/>
                  </a:cubicBezTo>
                  <a:cubicBezTo>
                    <a:pt x="6757" y="3881"/>
                    <a:pt x="6110" y="3940"/>
                    <a:pt x="5391" y="4369"/>
                  </a:cubicBezTo>
                  <a:cubicBezTo>
                    <a:pt x="3833" y="5296"/>
                    <a:pt x="2503" y="6652"/>
                    <a:pt x="1546" y="8293"/>
                  </a:cubicBezTo>
                  <a:cubicBezTo>
                    <a:pt x="535" y="10025"/>
                    <a:pt x="1" y="11989"/>
                    <a:pt x="1" y="13973"/>
                  </a:cubicBezTo>
                  <a:cubicBezTo>
                    <a:pt x="1" y="14388"/>
                    <a:pt x="21" y="14803"/>
                    <a:pt x="63" y="15216"/>
                  </a:cubicBezTo>
                  <a:cubicBezTo>
                    <a:pt x="125" y="15822"/>
                    <a:pt x="635" y="16278"/>
                    <a:pt x="1237" y="16278"/>
                  </a:cubicBezTo>
                  <a:cubicBezTo>
                    <a:pt x="1257" y="16278"/>
                    <a:pt x="1277" y="16278"/>
                    <a:pt x="1297" y="16277"/>
                  </a:cubicBezTo>
                  <a:cubicBezTo>
                    <a:pt x="3850" y="16149"/>
                    <a:pt x="5741" y="15563"/>
                    <a:pt x="7075" y="14482"/>
                  </a:cubicBezTo>
                  <a:cubicBezTo>
                    <a:pt x="7871" y="13837"/>
                    <a:pt x="8483" y="13000"/>
                    <a:pt x="8892" y="11998"/>
                  </a:cubicBezTo>
                  <a:cubicBezTo>
                    <a:pt x="9327" y="10929"/>
                    <a:pt x="9548" y="9635"/>
                    <a:pt x="9548" y="8151"/>
                  </a:cubicBezTo>
                  <a:cubicBezTo>
                    <a:pt x="9548" y="7539"/>
                    <a:pt x="9474" y="6929"/>
                    <a:pt x="9325" y="6336"/>
                  </a:cubicBezTo>
                  <a:cubicBezTo>
                    <a:pt x="9520" y="6252"/>
                    <a:pt x="9728" y="6210"/>
                    <a:pt x="9936" y="6210"/>
                  </a:cubicBezTo>
                  <a:cubicBezTo>
                    <a:pt x="10143" y="6210"/>
                    <a:pt x="10351" y="6252"/>
                    <a:pt x="10546" y="6336"/>
                  </a:cubicBezTo>
                  <a:cubicBezTo>
                    <a:pt x="10398" y="6929"/>
                    <a:pt x="10323" y="7539"/>
                    <a:pt x="10325" y="8151"/>
                  </a:cubicBezTo>
                  <a:cubicBezTo>
                    <a:pt x="10325" y="9636"/>
                    <a:pt x="10545" y="10930"/>
                    <a:pt x="10981" y="11998"/>
                  </a:cubicBezTo>
                  <a:cubicBezTo>
                    <a:pt x="11390" y="13000"/>
                    <a:pt x="12001" y="13837"/>
                    <a:pt x="12798" y="14482"/>
                  </a:cubicBezTo>
                  <a:cubicBezTo>
                    <a:pt x="14132" y="15563"/>
                    <a:pt x="16023" y="16149"/>
                    <a:pt x="18576" y="16277"/>
                  </a:cubicBezTo>
                  <a:cubicBezTo>
                    <a:pt x="18595" y="16277"/>
                    <a:pt x="18615" y="16278"/>
                    <a:pt x="18635" y="16278"/>
                  </a:cubicBezTo>
                  <a:cubicBezTo>
                    <a:pt x="19240" y="16278"/>
                    <a:pt x="19747" y="15819"/>
                    <a:pt x="19808" y="15218"/>
                  </a:cubicBezTo>
                  <a:cubicBezTo>
                    <a:pt x="19850" y="14803"/>
                    <a:pt x="19871" y="14388"/>
                    <a:pt x="19871" y="13973"/>
                  </a:cubicBezTo>
                  <a:cubicBezTo>
                    <a:pt x="19871" y="11989"/>
                    <a:pt x="19336" y="10025"/>
                    <a:pt x="18327" y="8293"/>
                  </a:cubicBezTo>
                  <a:cubicBezTo>
                    <a:pt x="17370" y="6652"/>
                    <a:pt x="16040" y="5296"/>
                    <a:pt x="14481" y="4369"/>
                  </a:cubicBezTo>
                  <a:cubicBezTo>
                    <a:pt x="13941" y="4050"/>
                    <a:pt x="13326" y="3881"/>
                    <a:pt x="12699" y="3881"/>
                  </a:cubicBezTo>
                  <a:cubicBezTo>
                    <a:pt x="12697" y="3881"/>
                    <a:pt x="12694" y="3881"/>
                    <a:pt x="12692" y="3881"/>
                  </a:cubicBezTo>
                  <a:cubicBezTo>
                    <a:pt x="11972" y="3881"/>
                    <a:pt x="11488" y="3388"/>
                    <a:pt x="11488" y="2927"/>
                  </a:cubicBezTo>
                  <a:lnTo>
                    <a:pt x="11488" y="388"/>
                  </a:lnTo>
                  <a:cubicBezTo>
                    <a:pt x="11488" y="174"/>
                    <a:pt x="11314" y="1"/>
                    <a:pt x="11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1"/>
            <p:cNvSpPr/>
            <p:nvPr/>
          </p:nvSpPr>
          <p:spPr>
            <a:xfrm>
              <a:off x="4810325" y="5330225"/>
              <a:ext cx="65450" cy="73675"/>
            </a:xfrm>
            <a:custGeom>
              <a:rect b="b" l="l" r="r" t="t"/>
              <a:pathLst>
                <a:path extrusionOk="0" h="2947" w="2618">
                  <a:moveTo>
                    <a:pt x="2179" y="0"/>
                  </a:moveTo>
                  <a:cubicBezTo>
                    <a:pt x="2020" y="0"/>
                    <a:pt x="1871" y="99"/>
                    <a:pt x="1814" y="257"/>
                  </a:cubicBezTo>
                  <a:cubicBezTo>
                    <a:pt x="1501" y="1128"/>
                    <a:pt x="991" y="1770"/>
                    <a:pt x="253" y="2221"/>
                  </a:cubicBezTo>
                  <a:cubicBezTo>
                    <a:pt x="63" y="2329"/>
                    <a:pt x="0" y="2574"/>
                    <a:pt x="115" y="2760"/>
                  </a:cubicBezTo>
                  <a:cubicBezTo>
                    <a:pt x="188" y="2881"/>
                    <a:pt x="315" y="2947"/>
                    <a:pt x="446" y="2947"/>
                  </a:cubicBezTo>
                  <a:cubicBezTo>
                    <a:pt x="519" y="2947"/>
                    <a:pt x="593" y="2926"/>
                    <a:pt x="659" y="2883"/>
                  </a:cubicBezTo>
                  <a:cubicBezTo>
                    <a:pt x="1552" y="2337"/>
                    <a:pt x="2169" y="1563"/>
                    <a:pt x="2545" y="519"/>
                  </a:cubicBezTo>
                  <a:cubicBezTo>
                    <a:pt x="2617" y="318"/>
                    <a:pt x="2512" y="95"/>
                    <a:pt x="2310" y="23"/>
                  </a:cubicBezTo>
                  <a:cubicBezTo>
                    <a:pt x="2267" y="8"/>
                    <a:pt x="2223" y="0"/>
                    <a:pt x="2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1"/>
            <p:cNvSpPr/>
            <p:nvPr/>
          </p:nvSpPr>
          <p:spPr>
            <a:xfrm>
              <a:off x="4991725" y="5330100"/>
              <a:ext cx="64950" cy="73500"/>
            </a:xfrm>
            <a:custGeom>
              <a:rect b="b" l="l" r="r" t="t"/>
              <a:pathLst>
                <a:path extrusionOk="0" h="2940" w="2598">
                  <a:moveTo>
                    <a:pt x="440" y="0"/>
                  </a:moveTo>
                  <a:cubicBezTo>
                    <a:pt x="396" y="0"/>
                    <a:pt x="352" y="8"/>
                    <a:pt x="308" y="23"/>
                  </a:cubicBezTo>
                  <a:cubicBezTo>
                    <a:pt x="105" y="96"/>
                    <a:pt x="0" y="322"/>
                    <a:pt x="77" y="524"/>
                  </a:cubicBezTo>
                  <a:cubicBezTo>
                    <a:pt x="451" y="1568"/>
                    <a:pt x="1069" y="2342"/>
                    <a:pt x="1963" y="2888"/>
                  </a:cubicBezTo>
                  <a:cubicBezTo>
                    <a:pt x="2024" y="2923"/>
                    <a:pt x="2091" y="2940"/>
                    <a:pt x="2156" y="2940"/>
                  </a:cubicBezTo>
                  <a:cubicBezTo>
                    <a:pt x="2287" y="2940"/>
                    <a:pt x="2414" y="2874"/>
                    <a:pt x="2488" y="2754"/>
                  </a:cubicBezTo>
                  <a:cubicBezTo>
                    <a:pt x="2598" y="2575"/>
                    <a:pt x="2545" y="2340"/>
                    <a:pt x="2368" y="2226"/>
                  </a:cubicBezTo>
                  <a:cubicBezTo>
                    <a:pt x="1631" y="1775"/>
                    <a:pt x="1119" y="1133"/>
                    <a:pt x="806" y="263"/>
                  </a:cubicBezTo>
                  <a:cubicBezTo>
                    <a:pt x="752" y="101"/>
                    <a:pt x="601"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51"/>
          <p:cNvGrpSpPr/>
          <p:nvPr/>
        </p:nvGrpSpPr>
        <p:grpSpPr>
          <a:xfrm>
            <a:off x="1863387" y="3830439"/>
            <a:ext cx="475666" cy="332907"/>
            <a:chOff x="1736575" y="5934400"/>
            <a:chExt cx="499125" cy="349325"/>
          </a:xfrm>
        </p:grpSpPr>
        <p:sp>
          <p:nvSpPr>
            <p:cNvPr id="627" name="Google Shape;627;p51"/>
            <p:cNvSpPr/>
            <p:nvPr/>
          </p:nvSpPr>
          <p:spPr>
            <a:xfrm>
              <a:off x="1918150" y="6109025"/>
              <a:ext cx="20400" cy="19475"/>
            </a:xfrm>
            <a:custGeom>
              <a:rect b="b" l="l" r="r" t="t"/>
              <a:pathLst>
                <a:path extrusionOk="0" h="779" w="816">
                  <a:moveTo>
                    <a:pt x="392" y="1"/>
                  </a:moveTo>
                  <a:cubicBezTo>
                    <a:pt x="192" y="1"/>
                    <a:pt x="0" y="156"/>
                    <a:pt x="0" y="389"/>
                  </a:cubicBezTo>
                  <a:cubicBezTo>
                    <a:pt x="0" y="623"/>
                    <a:pt x="192" y="778"/>
                    <a:pt x="392" y="778"/>
                  </a:cubicBezTo>
                  <a:cubicBezTo>
                    <a:pt x="487" y="778"/>
                    <a:pt x="584" y="743"/>
                    <a:pt x="663" y="664"/>
                  </a:cubicBezTo>
                  <a:cubicBezTo>
                    <a:pt x="815" y="512"/>
                    <a:pt x="815" y="267"/>
                    <a:pt x="663" y="115"/>
                  </a:cubicBezTo>
                  <a:cubicBezTo>
                    <a:pt x="584" y="36"/>
                    <a:pt x="487"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1"/>
            <p:cNvSpPr/>
            <p:nvPr/>
          </p:nvSpPr>
          <p:spPr>
            <a:xfrm>
              <a:off x="1954675" y="6128475"/>
              <a:ext cx="60500" cy="58225"/>
            </a:xfrm>
            <a:custGeom>
              <a:rect b="b" l="l" r="r" t="t"/>
              <a:pathLst>
                <a:path extrusionOk="0" h="2329" w="2420">
                  <a:moveTo>
                    <a:pt x="1253" y="775"/>
                  </a:moveTo>
                  <a:cubicBezTo>
                    <a:pt x="1453" y="775"/>
                    <a:pt x="1645" y="930"/>
                    <a:pt x="1645" y="1164"/>
                  </a:cubicBezTo>
                  <a:cubicBezTo>
                    <a:pt x="1643" y="1378"/>
                    <a:pt x="1470" y="1552"/>
                    <a:pt x="1256" y="1553"/>
                  </a:cubicBezTo>
                  <a:cubicBezTo>
                    <a:pt x="910" y="1553"/>
                    <a:pt x="737" y="1134"/>
                    <a:pt x="981" y="890"/>
                  </a:cubicBezTo>
                  <a:cubicBezTo>
                    <a:pt x="1060" y="811"/>
                    <a:pt x="1158" y="775"/>
                    <a:pt x="1253" y="775"/>
                  </a:cubicBezTo>
                  <a:close/>
                  <a:moveTo>
                    <a:pt x="1256" y="0"/>
                  </a:moveTo>
                  <a:cubicBezTo>
                    <a:pt x="785" y="0"/>
                    <a:pt x="360" y="284"/>
                    <a:pt x="180" y="719"/>
                  </a:cubicBezTo>
                  <a:cubicBezTo>
                    <a:pt x="0" y="1154"/>
                    <a:pt x="99" y="1655"/>
                    <a:pt x="433" y="1987"/>
                  </a:cubicBezTo>
                  <a:cubicBezTo>
                    <a:pt x="656" y="2210"/>
                    <a:pt x="953" y="2329"/>
                    <a:pt x="1256" y="2329"/>
                  </a:cubicBezTo>
                  <a:cubicBezTo>
                    <a:pt x="1406" y="2329"/>
                    <a:pt x="1557" y="2300"/>
                    <a:pt x="1701" y="2240"/>
                  </a:cubicBezTo>
                  <a:cubicBezTo>
                    <a:pt x="2137" y="2060"/>
                    <a:pt x="2420" y="1636"/>
                    <a:pt x="2420" y="1164"/>
                  </a:cubicBezTo>
                  <a:cubicBezTo>
                    <a:pt x="2420" y="521"/>
                    <a:pt x="1899" y="0"/>
                    <a:pt x="1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1"/>
            <p:cNvSpPr/>
            <p:nvPr/>
          </p:nvSpPr>
          <p:spPr>
            <a:xfrm>
              <a:off x="1908450" y="6079925"/>
              <a:ext cx="155275" cy="155275"/>
            </a:xfrm>
            <a:custGeom>
              <a:rect b="b" l="l" r="r" t="t"/>
              <a:pathLst>
                <a:path extrusionOk="0" h="6211" w="6211">
                  <a:moveTo>
                    <a:pt x="3105" y="1"/>
                  </a:moveTo>
                  <a:lnTo>
                    <a:pt x="3105" y="2"/>
                  </a:lnTo>
                  <a:cubicBezTo>
                    <a:pt x="3102" y="2"/>
                    <a:pt x="3099" y="2"/>
                    <a:pt x="3096" y="2"/>
                  </a:cubicBezTo>
                  <a:cubicBezTo>
                    <a:pt x="2669" y="2"/>
                    <a:pt x="2249" y="91"/>
                    <a:pt x="1858" y="262"/>
                  </a:cubicBezTo>
                  <a:cubicBezTo>
                    <a:pt x="1658" y="346"/>
                    <a:pt x="1565" y="577"/>
                    <a:pt x="1652" y="777"/>
                  </a:cubicBezTo>
                  <a:cubicBezTo>
                    <a:pt x="1716" y="923"/>
                    <a:pt x="1859" y="1009"/>
                    <a:pt x="2009" y="1009"/>
                  </a:cubicBezTo>
                  <a:cubicBezTo>
                    <a:pt x="2063" y="1009"/>
                    <a:pt x="2118" y="997"/>
                    <a:pt x="2171" y="973"/>
                  </a:cubicBezTo>
                  <a:cubicBezTo>
                    <a:pt x="2464" y="843"/>
                    <a:pt x="2783" y="777"/>
                    <a:pt x="3105" y="777"/>
                  </a:cubicBezTo>
                  <a:cubicBezTo>
                    <a:pt x="4389" y="777"/>
                    <a:pt x="5434" y="1822"/>
                    <a:pt x="5434" y="3106"/>
                  </a:cubicBezTo>
                  <a:cubicBezTo>
                    <a:pt x="5434" y="4390"/>
                    <a:pt x="4389" y="5435"/>
                    <a:pt x="3105" y="5435"/>
                  </a:cubicBezTo>
                  <a:cubicBezTo>
                    <a:pt x="1821" y="5435"/>
                    <a:pt x="776" y="4390"/>
                    <a:pt x="776" y="3106"/>
                  </a:cubicBezTo>
                  <a:lnTo>
                    <a:pt x="776" y="3066"/>
                  </a:lnTo>
                  <a:cubicBezTo>
                    <a:pt x="782" y="2852"/>
                    <a:pt x="612" y="2674"/>
                    <a:pt x="398" y="2669"/>
                  </a:cubicBezTo>
                  <a:cubicBezTo>
                    <a:pt x="395" y="2669"/>
                    <a:pt x="392" y="2669"/>
                    <a:pt x="389" y="2669"/>
                  </a:cubicBezTo>
                  <a:cubicBezTo>
                    <a:pt x="179" y="2669"/>
                    <a:pt x="5" y="2837"/>
                    <a:pt x="1" y="3048"/>
                  </a:cubicBezTo>
                  <a:lnTo>
                    <a:pt x="1" y="3106"/>
                  </a:lnTo>
                  <a:cubicBezTo>
                    <a:pt x="1" y="4818"/>
                    <a:pt x="1393" y="6210"/>
                    <a:pt x="3105" y="6210"/>
                  </a:cubicBezTo>
                  <a:cubicBezTo>
                    <a:pt x="4818" y="6210"/>
                    <a:pt x="6210" y="4818"/>
                    <a:pt x="6210" y="3106"/>
                  </a:cubicBezTo>
                  <a:cubicBezTo>
                    <a:pt x="6210" y="1393"/>
                    <a:pt x="4818" y="1"/>
                    <a:pt x="3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1"/>
            <p:cNvSpPr/>
            <p:nvPr/>
          </p:nvSpPr>
          <p:spPr>
            <a:xfrm>
              <a:off x="1976250" y="5934400"/>
              <a:ext cx="19650" cy="77850"/>
            </a:xfrm>
            <a:custGeom>
              <a:rect b="b" l="l" r="r" t="t"/>
              <a:pathLst>
                <a:path extrusionOk="0" h="3114" w="786">
                  <a:moveTo>
                    <a:pt x="393" y="1"/>
                  </a:moveTo>
                  <a:cubicBezTo>
                    <a:pt x="179" y="1"/>
                    <a:pt x="5" y="174"/>
                    <a:pt x="5" y="389"/>
                  </a:cubicBezTo>
                  <a:lnTo>
                    <a:pt x="5" y="2717"/>
                  </a:lnTo>
                  <a:cubicBezTo>
                    <a:pt x="0" y="2935"/>
                    <a:pt x="175" y="3113"/>
                    <a:pt x="393" y="3113"/>
                  </a:cubicBezTo>
                  <a:cubicBezTo>
                    <a:pt x="611" y="3113"/>
                    <a:pt x="785" y="2935"/>
                    <a:pt x="782" y="2717"/>
                  </a:cubicBezTo>
                  <a:lnTo>
                    <a:pt x="782" y="389"/>
                  </a:lnTo>
                  <a:cubicBezTo>
                    <a:pt x="780" y="175"/>
                    <a:pt x="607" y="2"/>
                    <a:pt x="393" y="2"/>
                  </a:cubicBezTo>
                  <a:lnTo>
                    <a:pt x="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1"/>
            <p:cNvSpPr/>
            <p:nvPr/>
          </p:nvSpPr>
          <p:spPr>
            <a:xfrm>
              <a:off x="1819000" y="5962350"/>
              <a:ext cx="62475" cy="60600"/>
            </a:xfrm>
            <a:custGeom>
              <a:rect b="b" l="l" r="r" t="t"/>
              <a:pathLst>
                <a:path extrusionOk="0" h="2424" w="2499">
                  <a:moveTo>
                    <a:pt x="426" y="0"/>
                  </a:moveTo>
                  <a:cubicBezTo>
                    <a:pt x="327" y="0"/>
                    <a:pt x="228" y="38"/>
                    <a:pt x="152" y="114"/>
                  </a:cubicBezTo>
                  <a:cubicBezTo>
                    <a:pt x="1" y="266"/>
                    <a:pt x="0" y="511"/>
                    <a:pt x="152" y="663"/>
                  </a:cubicBezTo>
                  <a:lnTo>
                    <a:pt x="1798" y="2310"/>
                  </a:lnTo>
                  <a:cubicBezTo>
                    <a:pt x="1874" y="2385"/>
                    <a:pt x="1973" y="2423"/>
                    <a:pt x="2073" y="2423"/>
                  </a:cubicBezTo>
                  <a:cubicBezTo>
                    <a:pt x="2172" y="2423"/>
                    <a:pt x="2271" y="2385"/>
                    <a:pt x="2347" y="2310"/>
                  </a:cubicBezTo>
                  <a:cubicBezTo>
                    <a:pt x="2499" y="2158"/>
                    <a:pt x="2499" y="1912"/>
                    <a:pt x="2347" y="1761"/>
                  </a:cubicBezTo>
                  <a:lnTo>
                    <a:pt x="701" y="114"/>
                  </a:lnTo>
                  <a:cubicBezTo>
                    <a:pt x="625" y="38"/>
                    <a:pt x="525"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1"/>
            <p:cNvSpPr/>
            <p:nvPr/>
          </p:nvSpPr>
          <p:spPr>
            <a:xfrm>
              <a:off x="2090600" y="5962350"/>
              <a:ext cx="62575" cy="60650"/>
            </a:xfrm>
            <a:custGeom>
              <a:rect b="b" l="l" r="r" t="t"/>
              <a:pathLst>
                <a:path extrusionOk="0" h="2426" w="2503">
                  <a:moveTo>
                    <a:pt x="2077" y="0"/>
                  </a:moveTo>
                  <a:cubicBezTo>
                    <a:pt x="1977" y="0"/>
                    <a:pt x="1878" y="38"/>
                    <a:pt x="1802" y="114"/>
                  </a:cubicBezTo>
                  <a:lnTo>
                    <a:pt x="156" y="1761"/>
                  </a:lnTo>
                  <a:cubicBezTo>
                    <a:pt x="2" y="1911"/>
                    <a:pt x="0" y="2159"/>
                    <a:pt x="153" y="2312"/>
                  </a:cubicBezTo>
                  <a:cubicBezTo>
                    <a:pt x="229" y="2388"/>
                    <a:pt x="328" y="2426"/>
                    <a:pt x="427" y="2426"/>
                  </a:cubicBezTo>
                  <a:cubicBezTo>
                    <a:pt x="528" y="2426"/>
                    <a:pt x="628" y="2387"/>
                    <a:pt x="705" y="2310"/>
                  </a:cubicBezTo>
                  <a:lnTo>
                    <a:pt x="2351" y="663"/>
                  </a:lnTo>
                  <a:cubicBezTo>
                    <a:pt x="2503" y="511"/>
                    <a:pt x="2503" y="266"/>
                    <a:pt x="2351" y="114"/>
                  </a:cubicBezTo>
                  <a:cubicBezTo>
                    <a:pt x="2275" y="38"/>
                    <a:pt x="2176" y="0"/>
                    <a:pt x="2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1"/>
            <p:cNvSpPr/>
            <p:nvPr/>
          </p:nvSpPr>
          <p:spPr>
            <a:xfrm>
              <a:off x="1736575" y="6031450"/>
              <a:ext cx="499125" cy="252275"/>
            </a:xfrm>
            <a:custGeom>
              <a:rect b="b" l="l" r="r" t="t"/>
              <a:pathLst>
                <a:path extrusionOk="0" h="10091" w="19965">
                  <a:moveTo>
                    <a:pt x="9980" y="776"/>
                  </a:moveTo>
                  <a:cubicBezTo>
                    <a:pt x="13851" y="776"/>
                    <a:pt x="17047" y="3420"/>
                    <a:pt x="18428" y="4774"/>
                  </a:cubicBezTo>
                  <a:cubicBezTo>
                    <a:pt x="16673" y="7542"/>
                    <a:pt x="13392" y="9315"/>
                    <a:pt x="9980" y="9315"/>
                  </a:cubicBezTo>
                  <a:cubicBezTo>
                    <a:pt x="6567" y="9315"/>
                    <a:pt x="3286" y="7542"/>
                    <a:pt x="1531" y="4774"/>
                  </a:cubicBezTo>
                  <a:cubicBezTo>
                    <a:pt x="2914" y="3420"/>
                    <a:pt x="6109" y="776"/>
                    <a:pt x="9980" y="776"/>
                  </a:cubicBezTo>
                  <a:close/>
                  <a:moveTo>
                    <a:pt x="9981" y="1"/>
                  </a:moveTo>
                  <a:cubicBezTo>
                    <a:pt x="6269" y="1"/>
                    <a:pt x="2607" y="2321"/>
                    <a:pt x="142" y="5111"/>
                  </a:cubicBezTo>
                  <a:cubicBezTo>
                    <a:pt x="0" y="5273"/>
                    <a:pt x="16" y="5518"/>
                    <a:pt x="177" y="5659"/>
                  </a:cubicBezTo>
                  <a:cubicBezTo>
                    <a:pt x="251" y="5724"/>
                    <a:pt x="343" y="5757"/>
                    <a:pt x="434" y="5757"/>
                  </a:cubicBezTo>
                  <a:cubicBezTo>
                    <a:pt x="541" y="5757"/>
                    <a:pt x="648" y="5712"/>
                    <a:pt x="725" y="5625"/>
                  </a:cubicBezTo>
                  <a:cubicBezTo>
                    <a:pt x="807" y="5533"/>
                    <a:pt x="892" y="5439"/>
                    <a:pt x="978" y="5346"/>
                  </a:cubicBezTo>
                  <a:cubicBezTo>
                    <a:pt x="2895" y="8244"/>
                    <a:pt x="6372" y="10091"/>
                    <a:pt x="9981" y="10091"/>
                  </a:cubicBezTo>
                  <a:cubicBezTo>
                    <a:pt x="13591" y="10091"/>
                    <a:pt x="17067" y="8243"/>
                    <a:pt x="18985" y="5346"/>
                  </a:cubicBezTo>
                  <a:cubicBezTo>
                    <a:pt x="19070" y="5439"/>
                    <a:pt x="19154" y="5533"/>
                    <a:pt x="19237" y="5625"/>
                  </a:cubicBezTo>
                  <a:cubicBezTo>
                    <a:pt x="19314" y="5714"/>
                    <a:pt x="19422" y="5760"/>
                    <a:pt x="19531" y="5760"/>
                  </a:cubicBezTo>
                  <a:cubicBezTo>
                    <a:pt x="19622" y="5760"/>
                    <a:pt x="19714" y="5728"/>
                    <a:pt x="19787" y="5663"/>
                  </a:cubicBezTo>
                  <a:cubicBezTo>
                    <a:pt x="19950" y="5519"/>
                    <a:pt x="19964" y="5273"/>
                    <a:pt x="19819" y="5111"/>
                  </a:cubicBezTo>
                  <a:lnTo>
                    <a:pt x="19820" y="5111"/>
                  </a:lnTo>
                  <a:cubicBezTo>
                    <a:pt x="17355" y="2320"/>
                    <a:pt x="13693" y="1"/>
                    <a:pt x="9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51"/>
          <p:cNvSpPr/>
          <p:nvPr/>
        </p:nvSpPr>
        <p:spPr>
          <a:xfrm>
            <a:off x="147325" y="4242150"/>
            <a:ext cx="1088700" cy="901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06</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2"/>
          <p:cNvSpPr/>
          <p:nvPr/>
        </p:nvSpPr>
        <p:spPr>
          <a:xfrm>
            <a:off x="137325" y="1046175"/>
            <a:ext cx="8569500" cy="3615300"/>
          </a:xfrm>
          <a:prstGeom prst="roundRect">
            <a:avLst>
              <a:gd fmla="val 1402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2"/>
          <p:cNvSpPr txBox="1"/>
          <p:nvPr>
            <p:ph idx="1" type="body"/>
          </p:nvPr>
        </p:nvSpPr>
        <p:spPr>
          <a:xfrm>
            <a:off x="87400" y="1186000"/>
            <a:ext cx="7001100" cy="3418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Char char="●"/>
            </a:pPr>
            <a:r>
              <a:rPr lang="en"/>
              <a:t>W. B. Kannel, “Contribution of the framingham study to preventive cardiology,” Journal of the American College of Cardiology, vol. 15, no. 1, pp. 206–211, 1990.</a:t>
            </a:r>
            <a:endParaRPr/>
          </a:p>
          <a:p>
            <a:pPr indent="-304800" lvl="0" marL="457200" rtl="0" algn="just">
              <a:lnSpc>
                <a:spcPct val="115000"/>
              </a:lnSpc>
              <a:spcBef>
                <a:spcPts val="0"/>
              </a:spcBef>
              <a:spcAft>
                <a:spcPts val="0"/>
              </a:spcAft>
              <a:buSzPts val="1200"/>
              <a:buChar char="●"/>
            </a:pPr>
            <a:r>
              <a:rPr lang="en"/>
              <a:t>A. Rajkumar and G. S. Reena, “Diagnosis of heart disease using data mining algorithm,” Global journal of computer science and technology, vol. 10, no. 10, pp. 38–43, 2010.</a:t>
            </a:r>
            <a:endParaRPr/>
          </a:p>
          <a:p>
            <a:pPr indent="-304800" lvl="0" marL="457200" rtl="0" algn="just">
              <a:lnSpc>
                <a:spcPct val="115000"/>
              </a:lnSpc>
              <a:spcBef>
                <a:spcPts val="0"/>
              </a:spcBef>
              <a:spcAft>
                <a:spcPts val="0"/>
              </a:spcAft>
              <a:buSzPts val="1200"/>
              <a:buChar char="●"/>
            </a:pPr>
            <a:r>
              <a:rPr lang="en"/>
              <a:t>S. S. Mahmood, D. Levy, R. S. Vasan, and T. J. Wang, “The framingham heart study and the epidemiology of cardiovascular disease: a historical perspective,” The lancet, vol. 383, no. 9921, pp. 999–1008, 2014.</a:t>
            </a:r>
            <a:endParaRPr/>
          </a:p>
          <a:p>
            <a:pPr indent="-304800" lvl="0" marL="457200" rtl="0" algn="just">
              <a:lnSpc>
                <a:spcPct val="115000"/>
              </a:lnSpc>
              <a:spcBef>
                <a:spcPts val="0"/>
              </a:spcBef>
              <a:spcAft>
                <a:spcPts val="0"/>
              </a:spcAft>
              <a:buSzPts val="1200"/>
              <a:buChar char="●"/>
            </a:pPr>
            <a:r>
              <a:rPr lang="en"/>
              <a:t>F. Ahmed, “An internet of things (iot) application for predicting the quantity of future heart attack patients,” International Journal of Computer Applications, vol. 164, no. 6,pp. 36–40, 2017.</a:t>
            </a:r>
            <a:endParaRPr/>
          </a:p>
          <a:p>
            <a:pPr indent="-304800" lvl="0" marL="457200" rtl="0" algn="just">
              <a:lnSpc>
                <a:spcPct val="115000"/>
              </a:lnSpc>
              <a:spcBef>
                <a:spcPts val="0"/>
              </a:spcBef>
              <a:spcAft>
                <a:spcPts val="0"/>
              </a:spcAft>
              <a:buSzPts val="1200"/>
              <a:buChar char="●"/>
            </a:pPr>
            <a:r>
              <a:rPr lang="en"/>
              <a:t>A. Methaila, P. Kansal, H. Arya, P. Kumar, et al., “Early heart disease prediction using data mining techniques,” Computer Science &amp; Information Technology Journal, vol. 28,pp. 53–59, 2014.</a:t>
            </a:r>
            <a:endParaRPr/>
          </a:p>
          <a:p>
            <a:pPr indent="-304800" lvl="0" marL="457200" rtl="0" algn="just">
              <a:lnSpc>
                <a:spcPct val="115000"/>
              </a:lnSpc>
              <a:spcBef>
                <a:spcPts val="0"/>
              </a:spcBef>
              <a:spcAft>
                <a:spcPts val="0"/>
              </a:spcAft>
              <a:buSzPts val="1200"/>
              <a:buChar char="●"/>
            </a:pPr>
            <a:r>
              <a:rPr lang="en"/>
              <a:t>“Heart disease data set.” https://archive.ics.uci.edu/ml/datasets/Heart+Disease. Accessed: 2022-08-15.</a:t>
            </a:r>
            <a:endParaRPr/>
          </a:p>
        </p:txBody>
      </p:sp>
      <p:sp>
        <p:nvSpPr>
          <p:cNvPr id="641" name="Google Shape;641;p52"/>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References</a:t>
            </a:r>
            <a:endParaRPr/>
          </a:p>
        </p:txBody>
      </p:sp>
      <p:pic>
        <p:nvPicPr>
          <p:cNvPr id="642" name="Google Shape;642;p52"/>
          <p:cNvPicPr preferRelativeResize="0"/>
          <p:nvPr/>
        </p:nvPicPr>
        <p:blipFill>
          <a:blip r:embed="rId3">
            <a:alphaModFix/>
          </a:blip>
          <a:stretch>
            <a:fillRect/>
          </a:stretch>
        </p:blipFill>
        <p:spPr>
          <a:xfrm>
            <a:off x="7088575" y="816475"/>
            <a:ext cx="1868700" cy="4054800"/>
          </a:xfrm>
          <a:prstGeom prst="roundRect">
            <a:avLst>
              <a:gd fmla="val 16667" name="adj"/>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6" name="Shape 646"/>
        <p:cNvGrpSpPr/>
        <p:nvPr/>
      </p:nvGrpSpPr>
      <p:grpSpPr>
        <a:xfrm>
          <a:off x="0" y="0"/>
          <a:ext cx="0" cy="0"/>
          <a:chOff x="0" y="0"/>
          <a:chExt cx="0" cy="0"/>
        </a:xfrm>
      </p:grpSpPr>
      <p:sp>
        <p:nvSpPr>
          <p:cNvPr id="647" name="Google Shape;647;p53"/>
          <p:cNvSpPr txBox="1"/>
          <p:nvPr>
            <p:ph type="title"/>
          </p:nvPr>
        </p:nvSpPr>
        <p:spPr>
          <a:xfrm>
            <a:off x="696000" y="751750"/>
            <a:ext cx="2896500" cy="2159100"/>
          </a:xfrm>
          <a:prstGeom prst="rect">
            <a:avLst/>
          </a:prstGeom>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THANK YOU!</a:t>
            </a:r>
            <a:endParaRPr>
              <a:solidFill>
                <a:schemeClr val="dk1"/>
              </a:solidFill>
            </a:endParaRPr>
          </a:p>
        </p:txBody>
      </p:sp>
      <p:grpSp>
        <p:nvGrpSpPr>
          <p:cNvPr id="648" name="Google Shape;648;p53"/>
          <p:cNvGrpSpPr/>
          <p:nvPr/>
        </p:nvGrpSpPr>
        <p:grpSpPr>
          <a:xfrm rot="-5400000">
            <a:off x="7163465" y="1563080"/>
            <a:ext cx="5143469" cy="2017404"/>
            <a:chOff x="732422" y="2990152"/>
            <a:chExt cx="1337773" cy="572102"/>
          </a:xfrm>
        </p:grpSpPr>
        <p:sp>
          <p:nvSpPr>
            <p:cNvPr id="649" name="Google Shape;649;p53"/>
            <p:cNvSpPr/>
            <p:nvPr/>
          </p:nvSpPr>
          <p:spPr>
            <a:xfrm>
              <a:off x="923705" y="3182595"/>
              <a:ext cx="380762" cy="379464"/>
            </a:xfrm>
            <a:custGeom>
              <a:rect b="b" l="l" r="r" t="t"/>
              <a:pathLst>
                <a:path extrusionOk="0" h="33040" w="33153">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gradFill>
              <a:gsLst>
                <a:gs pos="0">
                  <a:srgbClr val="BDE9E6"/>
                </a:gs>
                <a:gs pos="100000">
                  <a:srgbClr val="61C2BC"/>
                </a:gs>
              </a:gsLst>
              <a:path path="circle">
                <a:fillToRect b="50%" l="50%" r="50%" t="50%"/>
              </a:path>
              <a:tileRect/>
            </a:gradFill>
            <a:ln cap="flat" cmpd="sng" w="9525">
              <a:solidFill>
                <a:srgbClr val="D6DB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3"/>
            <p:cNvSpPr/>
            <p:nvPr/>
          </p:nvSpPr>
          <p:spPr>
            <a:xfrm>
              <a:off x="1309210" y="3183709"/>
              <a:ext cx="378534" cy="377248"/>
            </a:xfrm>
            <a:custGeom>
              <a:rect b="b" l="l" r="r" t="t"/>
              <a:pathLst>
                <a:path extrusionOk="0" h="32847" w="32959">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gradFill>
              <a:gsLst>
                <a:gs pos="0">
                  <a:srgbClr val="BDE9E6"/>
                </a:gs>
                <a:gs pos="100000">
                  <a:srgbClr val="61C2BC"/>
                </a:gs>
              </a:gsLst>
              <a:path path="circle">
                <a:fillToRect b="50%" l="50%" r="50%" t="50%"/>
              </a:path>
              <a:tileRect/>
            </a:grad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3"/>
            <p:cNvSpPr/>
            <p:nvPr/>
          </p:nvSpPr>
          <p:spPr>
            <a:xfrm>
              <a:off x="732422" y="2990152"/>
              <a:ext cx="380716" cy="379441"/>
            </a:xfrm>
            <a:custGeom>
              <a:rect b="b" l="l" r="r" t="t"/>
              <a:pathLst>
                <a:path extrusionOk="0" h="33038" w="33149">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gradFill>
              <a:gsLst>
                <a:gs pos="0">
                  <a:srgbClr val="BDE9E6"/>
                </a:gs>
                <a:gs pos="100000">
                  <a:srgbClr val="61C2BC"/>
                </a:gs>
              </a:gsLst>
              <a:path path="circle">
                <a:fillToRect b="50%" l="50%" r="50%" t="50%"/>
              </a:path>
              <a:tileRect/>
            </a:grad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3"/>
            <p:cNvSpPr/>
            <p:nvPr/>
          </p:nvSpPr>
          <p:spPr>
            <a:xfrm>
              <a:off x="1115837" y="2990152"/>
              <a:ext cx="380728" cy="379430"/>
            </a:xfrm>
            <a:custGeom>
              <a:rect b="b" l="l" r="r" t="t"/>
              <a:pathLst>
                <a:path extrusionOk="0" h="33037" w="3315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gradFill>
              <a:gsLst>
                <a:gs pos="0">
                  <a:srgbClr val="BDE9E6"/>
                </a:gs>
                <a:gs pos="100000">
                  <a:srgbClr val="61C2BC"/>
                </a:gs>
              </a:gsLst>
              <a:path path="circle">
                <a:fillToRect b="50%" l="50%" r="50%" t="50%"/>
              </a:path>
              <a:tileRect/>
            </a:gra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3"/>
            <p:cNvSpPr/>
            <p:nvPr/>
          </p:nvSpPr>
          <p:spPr>
            <a:xfrm>
              <a:off x="1691707" y="3184996"/>
              <a:ext cx="378488" cy="377259"/>
            </a:xfrm>
            <a:custGeom>
              <a:rect b="b" l="l" r="r" t="t"/>
              <a:pathLst>
                <a:path extrusionOk="0" h="32848" w="32955">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gradFill>
              <a:gsLst>
                <a:gs pos="0">
                  <a:srgbClr val="BDE9E6"/>
                </a:gs>
                <a:gs pos="100000">
                  <a:srgbClr val="61C2BC"/>
                </a:gs>
              </a:gsLst>
              <a:path path="circle">
                <a:fillToRect b="50%" l="50%" r="50%" t="50%"/>
              </a:path>
              <a:tileRect/>
            </a:gra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3"/>
            <p:cNvSpPr/>
            <p:nvPr/>
          </p:nvSpPr>
          <p:spPr>
            <a:xfrm>
              <a:off x="1499792" y="2993162"/>
              <a:ext cx="378523" cy="377213"/>
            </a:xfrm>
            <a:custGeom>
              <a:rect b="b" l="l" r="r" t="t"/>
              <a:pathLst>
                <a:path extrusionOk="0" h="32844" w="32958">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gradFill>
              <a:gsLst>
                <a:gs pos="0">
                  <a:srgbClr val="BDE9E6"/>
                </a:gs>
                <a:gs pos="100000">
                  <a:srgbClr val="61C2BC"/>
                </a:gs>
              </a:gsLst>
              <a:path path="circle">
                <a:fillToRect b="50%" l="50%" r="50%" t="50%"/>
              </a:path>
              <a:tileRect/>
            </a:grad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p:nvPr/>
        </p:nvSpPr>
        <p:spPr>
          <a:xfrm>
            <a:off x="2023400" y="731850"/>
            <a:ext cx="5039700" cy="3679800"/>
          </a:xfrm>
          <a:prstGeom prst="roundRect">
            <a:avLst>
              <a:gd fmla="val 1252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ph type="title"/>
          </p:nvPr>
        </p:nvSpPr>
        <p:spPr>
          <a:xfrm>
            <a:off x="2384475" y="2666325"/>
            <a:ext cx="4404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INTRODUCTION</a:t>
            </a:r>
            <a:endParaRPr sz="3500"/>
          </a:p>
        </p:txBody>
      </p:sp>
      <p:sp>
        <p:nvSpPr>
          <p:cNvPr id="187" name="Google Shape;187;p28"/>
          <p:cNvSpPr txBox="1"/>
          <p:nvPr>
            <p:ph idx="2" type="title"/>
          </p:nvPr>
        </p:nvSpPr>
        <p:spPr>
          <a:xfrm>
            <a:off x="1864200" y="1115929"/>
            <a:ext cx="5415600" cy="155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9"/>
          <p:cNvSpPr/>
          <p:nvPr/>
        </p:nvSpPr>
        <p:spPr>
          <a:xfrm>
            <a:off x="1395725" y="926325"/>
            <a:ext cx="6342000" cy="33057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idx="1" type="subTitle"/>
          </p:nvPr>
        </p:nvSpPr>
        <p:spPr>
          <a:xfrm>
            <a:off x="1755825" y="1079225"/>
            <a:ext cx="5632500" cy="32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The heart seems to be a very complicated organ in the human body.If some part of the heart has been seriously damaged, the remaining part of the heart will remain functioning. But as a result of the injury, the heart can be weakened and unable to pump as much blood as normal.With timely detection of those </a:t>
            </a:r>
            <a:r>
              <a:rPr lang="en" sz="1400"/>
              <a:t>injuries</a:t>
            </a:r>
            <a:r>
              <a:rPr lang="en" sz="1400"/>
              <a:t> can save life.Various </a:t>
            </a:r>
            <a:r>
              <a:rPr lang="en" sz="1400"/>
              <a:t>types </a:t>
            </a:r>
            <a:r>
              <a:rPr lang="en" sz="1400"/>
              <a:t>machine learning algorithm </a:t>
            </a:r>
            <a:r>
              <a:rPr lang="en" sz="1400"/>
              <a:t>including</a:t>
            </a:r>
            <a:r>
              <a:rPr lang="en" sz="1400"/>
              <a:t> </a:t>
            </a:r>
            <a:r>
              <a:rPr lang="en" sz="1400"/>
              <a:t>random forest, MLP, KNN, and Adaboost </a:t>
            </a:r>
            <a:r>
              <a:rPr lang="en" sz="1400"/>
              <a:t>can be used for this detection. </a:t>
            </a:r>
            <a:endParaRPr sz="1400"/>
          </a:p>
          <a:p>
            <a:pPr indent="0" lvl="0" marL="0" rtl="0" algn="just">
              <a:spcBef>
                <a:spcPts val="0"/>
              </a:spcBef>
              <a:spcAft>
                <a:spcPts val="0"/>
              </a:spcAft>
              <a:buNone/>
            </a:pPr>
            <a:r>
              <a:rPr lang="en" sz="1400"/>
              <a:t>My attempt is to detect that possibility of heart </a:t>
            </a:r>
            <a:r>
              <a:rPr lang="en" sz="1400"/>
              <a:t>attract</a:t>
            </a:r>
            <a:r>
              <a:rPr lang="en" sz="1400"/>
              <a:t> using Machine Learning approach in this study.This paper determines the optimum algorithm and illustrates the confusion matrices, features, and ROC curve. It is clear from this research that KNN is the best model, with an accuracy of roughly 82%.</a:t>
            </a:r>
            <a:endParaRPr sz="1400"/>
          </a:p>
        </p:txBody>
      </p:sp>
      <p:sp>
        <p:nvSpPr>
          <p:cNvPr id="194" name="Google Shape;194;p29"/>
          <p:cNvSpPr/>
          <p:nvPr/>
        </p:nvSpPr>
        <p:spPr>
          <a:xfrm>
            <a:off x="495813" y="4064275"/>
            <a:ext cx="1260000" cy="1080900"/>
          </a:xfrm>
          <a:prstGeom prst="round2SameRect">
            <a:avLst>
              <a:gd fmla="val 22709"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100"/>
              <a:t>01</a:t>
            </a:r>
            <a:endParaRPr sz="3100"/>
          </a:p>
        </p:txBody>
      </p:sp>
      <p:sp>
        <p:nvSpPr>
          <p:cNvPr id="195" name="Google Shape;195;p29"/>
          <p:cNvSpPr/>
          <p:nvPr/>
        </p:nvSpPr>
        <p:spPr>
          <a:xfrm rot="10800000">
            <a:off x="7388163" y="-1675"/>
            <a:ext cx="1260000" cy="1080900"/>
          </a:xfrm>
          <a:prstGeom prst="round2SameRect">
            <a:avLst>
              <a:gd fmla="val 22709"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9"/>
          <p:cNvGrpSpPr/>
          <p:nvPr/>
        </p:nvGrpSpPr>
        <p:grpSpPr>
          <a:xfrm>
            <a:off x="7195199" y="117156"/>
            <a:ext cx="1700978" cy="1018857"/>
            <a:chOff x="732422" y="2990152"/>
            <a:chExt cx="1337773" cy="572102"/>
          </a:xfrm>
        </p:grpSpPr>
        <p:sp>
          <p:nvSpPr>
            <p:cNvPr id="197" name="Google Shape;197;p29"/>
            <p:cNvSpPr/>
            <p:nvPr/>
          </p:nvSpPr>
          <p:spPr>
            <a:xfrm>
              <a:off x="923705" y="3182595"/>
              <a:ext cx="380762" cy="379464"/>
            </a:xfrm>
            <a:custGeom>
              <a:rect b="b" l="l" r="r" t="t"/>
              <a:pathLst>
                <a:path extrusionOk="0" h="33040" w="33153">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solidFill>
              <a:srgbClr val="9E9E9E">
                <a:alpha val="0"/>
              </a:srgbClr>
            </a:solidFill>
            <a:ln cap="flat" cmpd="sng" w="9525">
              <a:solidFill>
                <a:srgbClr val="D6DB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1309210" y="3183709"/>
              <a:ext cx="378534" cy="377248"/>
            </a:xfrm>
            <a:custGeom>
              <a:rect b="b" l="l" r="r" t="t"/>
              <a:pathLst>
                <a:path extrusionOk="0" h="32847" w="32959">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solidFill>
              <a:srgbClr val="9E9E9E">
                <a:alpha val="0"/>
              </a:srgbClr>
            </a:solid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p:nvPr/>
          </p:nvSpPr>
          <p:spPr>
            <a:xfrm>
              <a:off x="732422" y="2990152"/>
              <a:ext cx="380716" cy="379441"/>
            </a:xfrm>
            <a:custGeom>
              <a:rect b="b" l="l" r="r" t="t"/>
              <a:pathLst>
                <a:path extrusionOk="0" h="33038" w="33149">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solidFill>
              <a:srgbClr val="9E9E9E">
                <a:alpha val="0"/>
              </a:srgbClr>
            </a:solid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1115837" y="2990152"/>
              <a:ext cx="380728" cy="379430"/>
            </a:xfrm>
            <a:custGeom>
              <a:rect b="b" l="l" r="r" t="t"/>
              <a:pathLst>
                <a:path extrusionOk="0" h="33037" w="3315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solidFill>
              <a:srgbClr val="9E9E9E">
                <a:alpha val="0"/>
              </a:srgbClr>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1691707" y="3184996"/>
              <a:ext cx="378488" cy="377259"/>
            </a:xfrm>
            <a:custGeom>
              <a:rect b="b" l="l" r="r" t="t"/>
              <a:pathLst>
                <a:path extrusionOk="0" h="32848" w="32955">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solidFill>
              <a:srgbClr val="9E9E9E">
                <a:alpha val="0"/>
              </a:srgbClr>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a:off x="1499792" y="2993162"/>
              <a:ext cx="378523" cy="377213"/>
            </a:xfrm>
            <a:custGeom>
              <a:rect b="b" l="l" r="r" t="t"/>
              <a:pathLst>
                <a:path extrusionOk="0" h="32844" w="32958">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solidFill>
              <a:srgbClr val="9E9E9E">
                <a:alpha val="0"/>
              </a:srgbClr>
            </a:solid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p:nvPr/>
        </p:nvSpPr>
        <p:spPr>
          <a:xfrm>
            <a:off x="2023400" y="731850"/>
            <a:ext cx="5039700" cy="3679800"/>
          </a:xfrm>
          <a:prstGeom prst="roundRect">
            <a:avLst>
              <a:gd fmla="val 1252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ph type="title"/>
          </p:nvPr>
        </p:nvSpPr>
        <p:spPr>
          <a:xfrm>
            <a:off x="2384475" y="2666325"/>
            <a:ext cx="4404600" cy="84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300"/>
              <a:t>Literature Reviews</a:t>
            </a:r>
            <a:endParaRPr sz="5100"/>
          </a:p>
        </p:txBody>
      </p:sp>
      <p:sp>
        <p:nvSpPr>
          <p:cNvPr id="209" name="Google Shape;209;p30"/>
          <p:cNvSpPr txBox="1"/>
          <p:nvPr>
            <p:ph idx="2" type="title"/>
          </p:nvPr>
        </p:nvSpPr>
        <p:spPr>
          <a:xfrm>
            <a:off x="1864200" y="1115929"/>
            <a:ext cx="5415600" cy="155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p:nvPr/>
        </p:nvSpPr>
        <p:spPr>
          <a:xfrm>
            <a:off x="606725" y="446925"/>
            <a:ext cx="8269500" cy="4284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txBox="1"/>
          <p:nvPr>
            <p:ph idx="1" type="body"/>
          </p:nvPr>
        </p:nvSpPr>
        <p:spPr>
          <a:xfrm>
            <a:off x="2294675" y="538775"/>
            <a:ext cx="6312600" cy="3853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Cardiovascular disease had become the leading cause of death in the United States by 1940[1]. When President Franklin D. Roosevelt died in 1945 of hypertensive heart disease,Americans became interested in heart disease research [2]. The Framingham Heart Study was founded in the United States in 1948 to study heart disease and its various risk factors[3]. Since then, there has been continuous research on heart failure and its various risk factors, with the goal of better preventing it with modern technology. In his paper, Fizar Ahmed [4] explained the architecture of heart attack rates and used the IoT concept to predict future heart attack patients. He also used one of the most popular machine learning algorithms, kNN (k Nearest Neighbour), to complete his work and achieve better accuracy.Prince Kansal et al. [5] focused on how to predict heart disease early using various data mining techniques, and they used nearly four machine learning algorithms. They used age,gender, blood pressure, and blood sugar levels in their dataset. They got better results from the decision tree. Manually diagnosing heart disease, as Asha Rajkumar [2] points out, takes a long time and requires the assistance of experts. They were particularly interested in her paper on fast diagnosis of heart disease using data mining techniques. Three algorithms and tanagra tools were used. The Naive Bayes algorithm took 609ms to diagnose the heart disease.</a:t>
            </a:r>
            <a:endParaRPr/>
          </a:p>
        </p:txBody>
      </p:sp>
      <p:pic>
        <p:nvPicPr>
          <p:cNvPr id="216" name="Google Shape;216;p31"/>
          <p:cNvPicPr preferRelativeResize="0"/>
          <p:nvPr/>
        </p:nvPicPr>
        <p:blipFill rotWithShape="1">
          <a:blip r:embed="rId3">
            <a:alphaModFix/>
          </a:blip>
          <a:srcRect b="0" l="1922" r="0" t="0"/>
          <a:stretch/>
        </p:blipFill>
        <p:spPr>
          <a:xfrm>
            <a:off x="177275" y="1745300"/>
            <a:ext cx="2117400" cy="1774800"/>
          </a:xfrm>
          <a:prstGeom prst="roundRect">
            <a:avLst>
              <a:gd fmla="val 13703" name="adj"/>
            </a:avLst>
          </a:prstGeom>
          <a:noFill/>
          <a:ln>
            <a:noFill/>
          </a:ln>
        </p:spPr>
      </p:pic>
      <p:sp>
        <p:nvSpPr>
          <p:cNvPr id="217" name="Google Shape;217;p31"/>
          <p:cNvSpPr/>
          <p:nvPr/>
        </p:nvSpPr>
        <p:spPr>
          <a:xfrm>
            <a:off x="109950" y="4172225"/>
            <a:ext cx="1136100" cy="10212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02</a:t>
            </a:r>
            <a:endParaRPr sz="2100"/>
          </a:p>
        </p:txBody>
      </p:sp>
      <p:grpSp>
        <p:nvGrpSpPr>
          <p:cNvPr id="218" name="Google Shape;218;p31"/>
          <p:cNvGrpSpPr/>
          <p:nvPr/>
        </p:nvGrpSpPr>
        <p:grpSpPr>
          <a:xfrm>
            <a:off x="318886" y="3826348"/>
            <a:ext cx="1316502" cy="621360"/>
            <a:chOff x="732422" y="2990152"/>
            <a:chExt cx="1337773" cy="572102"/>
          </a:xfrm>
        </p:grpSpPr>
        <p:sp>
          <p:nvSpPr>
            <p:cNvPr id="219" name="Google Shape;219;p31"/>
            <p:cNvSpPr/>
            <p:nvPr/>
          </p:nvSpPr>
          <p:spPr>
            <a:xfrm>
              <a:off x="923705" y="3182595"/>
              <a:ext cx="380762" cy="379464"/>
            </a:xfrm>
            <a:custGeom>
              <a:rect b="b" l="l" r="r" t="t"/>
              <a:pathLst>
                <a:path extrusionOk="0" h="33040" w="33153">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solidFill>
              <a:srgbClr val="7994A9">
                <a:alpha val="64709"/>
              </a:srgbClr>
            </a:solidFill>
            <a:ln cap="flat" cmpd="sng" w="9525">
              <a:solidFill>
                <a:srgbClr val="D6DB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1309210" y="3183709"/>
              <a:ext cx="378534" cy="377248"/>
            </a:xfrm>
            <a:custGeom>
              <a:rect b="b" l="l" r="r" t="t"/>
              <a:pathLst>
                <a:path extrusionOk="0" h="32847" w="32959">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solidFill>
              <a:srgbClr val="7994A9">
                <a:alpha val="64709"/>
              </a:srgbClr>
            </a:solid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732422" y="2990152"/>
              <a:ext cx="380716" cy="379441"/>
            </a:xfrm>
            <a:custGeom>
              <a:rect b="b" l="l" r="r" t="t"/>
              <a:pathLst>
                <a:path extrusionOk="0" h="33038" w="33149">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solidFill>
              <a:srgbClr val="7994A9">
                <a:alpha val="64709"/>
              </a:srgbClr>
            </a:solid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p:nvPr/>
          </p:nvSpPr>
          <p:spPr>
            <a:xfrm>
              <a:off x="1115837" y="2990152"/>
              <a:ext cx="380728" cy="379430"/>
            </a:xfrm>
            <a:custGeom>
              <a:rect b="b" l="l" r="r" t="t"/>
              <a:pathLst>
                <a:path extrusionOk="0" h="33037" w="3315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solidFill>
              <a:srgbClr val="7994A9">
                <a:alpha val="64709"/>
              </a:srgbClr>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p:nvPr/>
          </p:nvSpPr>
          <p:spPr>
            <a:xfrm>
              <a:off x="1691707" y="3184996"/>
              <a:ext cx="378488" cy="377259"/>
            </a:xfrm>
            <a:custGeom>
              <a:rect b="b" l="l" r="r" t="t"/>
              <a:pathLst>
                <a:path extrusionOk="0" h="32848" w="32955">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solidFill>
              <a:srgbClr val="7994A9">
                <a:alpha val="64709"/>
              </a:srgbClr>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1499792" y="2993162"/>
              <a:ext cx="378523" cy="377213"/>
            </a:xfrm>
            <a:custGeom>
              <a:rect b="b" l="l" r="r" t="t"/>
              <a:pathLst>
                <a:path extrusionOk="0" h="32844" w="32958">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solidFill>
              <a:srgbClr val="7994A9">
                <a:alpha val="64709"/>
              </a:srgbClr>
            </a:solid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p:nvPr/>
        </p:nvSpPr>
        <p:spPr>
          <a:xfrm>
            <a:off x="2023400" y="731850"/>
            <a:ext cx="5039700" cy="3679800"/>
          </a:xfrm>
          <a:prstGeom prst="roundRect">
            <a:avLst>
              <a:gd fmla="val 1252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txBox="1"/>
          <p:nvPr>
            <p:ph type="title"/>
          </p:nvPr>
        </p:nvSpPr>
        <p:spPr>
          <a:xfrm>
            <a:off x="2384475" y="2666325"/>
            <a:ext cx="4404600" cy="1346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000"/>
              <a:t>Data Collection &amp; Processing</a:t>
            </a:r>
            <a:endParaRPr sz="3000"/>
          </a:p>
          <a:p>
            <a:pPr indent="0" lvl="0" marL="0" rtl="0" algn="ctr">
              <a:spcBef>
                <a:spcPts val="0"/>
              </a:spcBef>
              <a:spcAft>
                <a:spcPts val="0"/>
              </a:spcAft>
              <a:buNone/>
            </a:pPr>
            <a:r>
              <a:t/>
            </a:r>
            <a:endParaRPr sz="3300"/>
          </a:p>
        </p:txBody>
      </p:sp>
      <p:sp>
        <p:nvSpPr>
          <p:cNvPr id="231" name="Google Shape;231;p32"/>
          <p:cNvSpPr txBox="1"/>
          <p:nvPr>
            <p:ph idx="2" type="title"/>
          </p:nvPr>
        </p:nvSpPr>
        <p:spPr>
          <a:xfrm>
            <a:off x="1864200" y="1115929"/>
            <a:ext cx="5415600" cy="155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p:nvPr/>
        </p:nvSpPr>
        <p:spPr>
          <a:xfrm>
            <a:off x="678425" y="197250"/>
            <a:ext cx="8347800" cy="4784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33"/>
          <p:cNvPicPr preferRelativeResize="0"/>
          <p:nvPr/>
        </p:nvPicPr>
        <p:blipFill rotWithShape="1">
          <a:blip r:embed="rId3">
            <a:alphaModFix/>
          </a:blip>
          <a:srcRect b="3192" l="16085" r="18950" t="3192"/>
          <a:stretch/>
        </p:blipFill>
        <p:spPr>
          <a:xfrm>
            <a:off x="79925" y="1859550"/>
            <a:ext cx="2004900" cy="2015700"/>
          </a:xfrm>
          <a:prstGeom prst="ellipse">
            <a:avLst/>
          </a:prstGeom>
          <a:noFill/>
          <a:ln>
            <a:noFill/>
          </a:ln>
        </p:spPr>
      </p:pic>
      <p:sp>
        <p:nvSpPr>
          <p:cNvPr id="238" name="Google Shape;238;p33"/>
          <p:cNvSpPr txBox="1"/>
          <p:nvPr/>
        </p:nvSpPr>
        <p:spPr>
          <a:xfrm>
            <a:off x="0" y="300275"/>
            <a:ext cx="8576700" cy="4770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Merriweather"/>
                <a:ea typeface="Merriweather"/>
                <a:cs typeface="Merriweather"/>
                <a:sym typeface="Merriweather"/>
              </a:rPr>
              <a:t>Dataset Overview</a:t>
            </a:r>
            <a:endParaRPr sz="1900">
              <a:latin typeface="Merriweather"/>
              <a:ea typeface="Merriweather"/>
              <a:cs typeface="Merriweather"/>
              <a:sym typeface="Merriweather"/>
            </a:endParaRPr>
          </a:p>
        </p:txBody>
      </p:sp>
      <p:sp>
        <p:nvSpPr>
          <p:cNvPr id="239" name="Google Shape;239;p33"/>
          <p:cNvSpPr txBox="1"/>
          <p:nvPr/>
        </p:nvSpPr>
        <p:spPr>
          <a:xfrm>
            <a:off x="1166050" y="854025"/>
            <a:ext cx="7750200" cy="815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300">
                <a:latin typeface="Merriweather"/>
                <a:ea typeface="Merriweather"/>
                <a:cs typeface="Merriweather"/>
                <a:sym typeface="Merriweather"/>
              </a:rPr>
              <a:t>For datasets, I have used dataset from Heart Disease Data Set of UCI Machine Learning Repository [6]. This database contains 76 attributes, but here I used only 14 of them</a:t>
            </a:r>
            <a:r>
              <a:rPr b="1" lang="en" sz="1500">
                <a:latin typeface="Merriweather"/>
                <a:ea typeface="Merriweather"/>
                <a:cs typeface="Merriweather"/>
                <a:sym typeface="Merriweather"/>
              </a:rPr>
              <a:t>.attributes are :</a:t>
            </a:r>
            <a:endParaRPr b="1" sz="1500">
              <a:latin typeface="Merriweather"/>
              <a:ea typeface="Merriweather"/>
              <a:cs typeface="Merriweather"/>
              <a:sym typeface="Merriweather"/>
            </a:endParaRPr>
          </a:p>
        </p:txBody>
      </p:sp>
      <p:sp>
        <p:nvSpPr>
          <p:cNvPr id="240" name="Google Shape;240;p33"/>
          <p:cNvSpPr txBox="1"/>
          <p:nvPr/>
        </p:nvSpPr>
        <p:spPr>
          <a:xfrm>
            <a:off x="2184750" y="1669725"/>
            <a:ext cx="6042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Merriweather"/>
                <a:ea typeface="Merriweather"/>
                <a:cs typeface="Merriweather"/>
                <a:sym typeface="Merriweather"/>
              </a:rPr>
              <a:t>1. Age</a:t>
            </a:r>
            <a:endParaRPr>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a:latin typeface="Merriweather"/>
                <a:ea typeface="Merriweather"/>
                <a:cs typeface="Merriweather"/>
                <a:sym typeface="Merriweather"/>
              </a:rPr>
              <a:t>2. Sex</a:t>
            </a:r>
            <a:endParaRPr>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a:latin typeface="Merriweather"/>
                <a:ea typeface="Merriweather"/>
                <a:cs typeface="Merriweather"/>
                <a:sym typeface="Merriweather"/>
              </a:rPr>
              <a:t>3. Chest Pain Type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4. Resting Blood Pressure (in mm)</a:t>
            </a:r>
            <a:endParaRPr>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a:latin typeface="Merriweather"/>
                <a:ea typeface="Merriweather"/>
                <a:cs typeface="Merriweather"/>
                <a:sym typeface="Merriweather"/>
              </a:rPr>
              <a:t>5. Serum Cholesterol in mg/dl</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6. Fasting Blood Sugar &gt; 120 mg/dl</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7. Resting Electrocardiographic Results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8. Maximum Heart Rate Achieved</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9. Exercise Induced Angina</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10. ST depression induced by exercise relative to rest</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11. The Slope of the Peak Exercise ST Segment</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12. Number of Major Vessels (0-3) Colored by </a:t>
            </a:r>
            <a:r>
              <a:rPr lang="en">
                <a:latin typeface="Merriweather"/>
                <a:ea typeface="Merriweather"/>
                <a:cs typeface="Merriweather"/>
                <a:sym typeface="Merriweather"/>
              </a:rPr>
              <a:t>Fluoroscopy</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13. Thal</a:t>
            </a:r>
            <a:endParaRPr>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a:latin typeface="Merriweather"/>
                <a:ea typeface="Merriweather"/>
                <a:cs typeface="Merriweather"/>
                <a:sym typeface="Merriweather"/>
              </a:rPr>
              <a:t>14. Diagnosis of Heart Disease (Angiographic Disease Status)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41" name="Google Shape;241;p33"/>
          <p:cNvSpPr/>
          <p:nvPr/>
        </p:nvSpPr>
        <p:spPr>
          <a:xfrm>
            <a:off x="147325" y="4242150"/>
            <a:ext cx="1088700" cy="901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t>03</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1435550" y="257350"/>
            <a:ext cx="6746700" cy="46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Data sample and Distribution </a:t>
            </a:r>
            <a:endParaRPr/>
          </a:p>
        </p:txBody>
      </p:sp>
      <p:sp>
        <p:nvSpPr>
          <p:cNvPr id="247" name="Google Shape;247;p34"/>
          <p:cNvSpPr/>
          <p:nvPr/>
        </p:nvSpPr>
        <p:spPr>
          <a:xfrm>
            <a:off x="1231650" y="1076425"/>
            <a:ext cx="2100600" cy="505800"/>
          </a:xfrm>
          <a:prstGeom prst="roundRect">
            <a:avLst>
              <a:gd fmla="val 2764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txBox="1"/>
          <p:nvPr>
            <p:ph idx="4294967295" type="title"/>
          </p:nvPr>
        </p:nvSpPr>
        <p:spPr>
          <a:xfrm>
            <a:off x="1301100" y="1092374"/>
            <a:ext cx="19617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Sample Dataset</a:t>
            </a:r>
            <a:endParaRPr sz="1800"/>
          </a:p>
        </p:txBody>
      </p:sp>
      <p:sp>
        <p:nvSpPr>
          <p:cNvPr id="249" name="Google Shape;249;p34"/>
          <p:cNvSpPr/>
          <p:nvPr/>
        </p:nvSpPr>
        <p:spPr>
          <a:xfrm>
            <a:off x="5803650" y="1068450"/>
            <a:ext cx="2100600" cy="505800"/>
          </a:xfrm>
          <a:prstGeom prst="roundRect">
            <a:avLst>
              <a:gd fmla="val 2764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txBox="1"/>
          <p:nvPr>
            <p:ph idx="4294967295" type="title"/>
          </p:nvPr>
        </p:nvSpPr>
        <p:spPr>
          <a:xfrm>
            <a:off x="5873100" y="1084399"/>
            <a:ext cx="19617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Distribution</a:t>
            </a:r>
            <a:endParaRPr sz="1800"/>
          </a:p>
        </p:txBody>
      </p:sp>
      <p:cxnSp>
        <p:nvCxnSpPr>
          <p:cNvPr id="251" name="Google Shape;251;p34"/>
          <p:cNvCxnSpPr/>
          <p:nvPr/>
        </p:nvCxnSpPr>
        <p:spPr>
          <a:xfrm>
            <a:off x="4851650" y="1092375"/>
            <a:ext cx="0" cy="3740400"/>
          </a:xfrm>
          <a:prstGeom prst="straightConnector1">
            <a:avLst/>
          </a:prstGeom>
          <a:noFill/>
          <a:ln cap="flat" cmpd="sng" w="28575">
            <a:solidFill>
              <a:schemeClr val="accent3"/>
            </a:solidFill>
            <a:prstDash val="solid"/>
            <a:round/>
            <a:headEnd len="med" w="med" type="none"/>
            <a:tailEnd len="med" w="med" type="none"/>
          </a:ln>
        </p:spPr>
      </p:cxnSp>
      <p:sp>
        <p:nvSpPr>
          <p:cNvPr id="252" name="Google Shape;252;p34"/>
          <p:cNvSpPr/>
          <p:nvPr/>
        </p:nvSpPr>
        <p:spPr>
          <a:xfrm>
            <a:off x="5961922" y="3302650"/>
            <a:ext cx="1857000" cy="79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p:nvPr/>
        </p:nvSpPr>
        <p:spPr>
          <a:xfrm>
            <a:off x="5961922" y="3871600"/>
            <a:ext cx="1591500" cy="79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a:off x="5961922" y="4413900"/>
            <a:ext cx="2247900" cy="79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34"/>
          <p:cNvGrpSpPr/>
          <p:nvPr/>
        </p:nvGrpSpPr>
        <p:grpSpPr>
          <a:xfrm>
            <a:off x="5322880" y="1758497"/>
            <a:ext cx="682310" cy="630261"/>
            <a:chOff x="4049800" y="640400"/>
            <a:chExt cx="858900" cy="858900"/>
          </a:xfrm>
        </p:grpSpPr>
        <p:sp>
          <p:nvSpPr>
            <p:cNvPr id="256" name="Google Shape;256;p34"/>
            <p:cNvSpPr/>
            <p:nvPr/>
          </p:nvSpPr>
          <p:spPr>
            <a:xfrm>
              <a:off x="4049800" y="640400"/>
              <a:ext cx="858900" cy="858900"/>
            </a:xfrm>
            <a:prstGeom prst="donut">
              <a:avLst>
                <a:gd fmla="val 11458" name="adj"/>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57" name="Google Shape;257;p34"/>
            <p:cNvSpPr/>
            <p:nvPr/>
          </p:nvSpPr>
          <p:spPr>
            <a:xfrm>
              <a:off x="4049800" y="640400"/>
              <a:ext cx="858900" cy="858900"/>
            </a:xfrm>
            <a:prstGeom prst="blockArc">
              <a:avLst>
                <a:gd fmla="val 9317974" name="adj1"/>
                <a:gd fmla="val 17589348" name="adj2"/>
                <a:gd fmla="val 11081"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258" name="Google Shape;258;p34"/>
          <p:cNvGrpSpPr/>
          <p:nvPr/>
        </p:nvGrpSpPr>
        <p:grpSpPr>
          <a:xfrm>
            <a:off x="6451586" y="1758471"/>
            <a:ext cx="711685" cy="630261"/>
            <a:chOff x="4049800" y="640400"/>
            <a:chExt cx="858900" cy="858900"/>
          </a:xfrm>
        </p:grpSpPr>
        <p:sp>
          <p:nvSpPr>
            <p:cNvPr id="259" name="Google Shape;259;p34"/>
            <p:cNvSpPr/>
            <p:nvPr/>
          </p:nvSpPr>
          <p:spPr>
            <a:xfrm>
              <a:off x="4049800" y="640400"/>
              <a:ext cx="858900" cy="858900"/>
            </a:xfrm>
            <a:prstGeom prst="donut">
              <a:avLst>
                <a:gd fmla="val 11458" name="adj"/>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
            <p:cNvSpPr/>
            <p:nvPr/>
          </p:nvSpPr>
          <p:spPr>
            <a:xfrm>
              <a:off x="4049800" y="640400"/>
              <a:ext cx="858900" cy="858900"/>
            </a:xfrm>
            <a:prstGeom prst="blockArc">
              <a:avLst>
                <a:gd fmla="val 6233687" name="adj1"/>
                <a:gd fmla="val 17589348" name="adj2"/>
                <a:gd fmla="val 11081"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34"/>
          <p:cNvGrpSpPr/>
          <p:nvPr/>
        </p:nvGrpSpPr>
        <p:grpSpPr>
          <a:xfrm>
            <a:off x="7574545" y="1758532"/>
            <a:ext cx="711685" cy="630261"/>
            <a:chOff x="4049800" y="640400"/>
            <a:chExt cx="858900" cy="858900"/>
          </a:xfrm>
        </p:grpSpPr>
        <p:sp>
          <p:nvSpPr>
            <p:cNvPr id="262" name="Google Shape;262;p34"/>
            <p:cNvSpPr/>
            <p:nvPr/>
          </p:nvSpPr>
          <p:spPr>
            <a:xfrm>
              <a:off x="4049800" y="640400"/>
              <a:ext cx="858900" cy="858900"/>
            </a:xfrm>
            <a:prstGeom prst="donut">
              <a:avLst>
                <a:gd fmla="val 11458" name="adj"/>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a:off x="4049800" y="640400"/>
              <a:ext cx="858900" cy="858900"/>
            </a:xfrm>
            <a:prstGeom prst="blockArc">
              <a:avLst>
                <a:gd fmla="val 10883736" name="adj1"/>
                <a:gd fmla="val 17589348" name="adj2"/>
                <a:gd fmla="val 11081"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4" name="Google Shape;264;p34"/>
          <p:cNvPicPr preferRelativeResize="0"/>
          <p:nvPr/>
        </p:nvPicPr>
        <p:blipFill>
          <a:blip r:embed="rId3">
            <a:alphaModFix/>
          </a:blip>
          <a:stretch>
            <a:fillRect/>
          </a:stretch>
        </p:blipFill>
        <p:spPr>
          <a:xfrm>
            <a:off x="137325" y="2494350"/>
            <a:ext cx="4514299" cy="1919525"/>
          </a:xfrm>
          <a:prstGeom prst="rect">
            <a:avLst/>
          </a:prstGeom>
          <a:noFill/>
          <a:ln>
            <a:noFill/>
          </a:ln>
        </p:spPr>
      </p:pic>
      <p:graphicFrame>
        <p:nvGraphicFramePr>
          <p:cNvPr id="265" name="Google Shape;265;p34"/>
          <p:cNvGraphicFramePr/>
          <p:nvPr/>
        </p:nvGraphicFramePr>
        <p:xfrm>
          <a:off x="5122313" y="2553763"/>
          <a:ext cx="3000000" cy="3000000"/>
        </p:xfrm>
        <a:graphic>
          <a:graphicData uri="http://schemas.openxmlformats.org/drawingml/2006/table">
            <a:tbl>
              <a:tblPr>
                <a:noFill/>
                <a:tableStyleId>{D82A66E9-D56C-4EE1-A6ED-A4939AD82094}</a:tableStyleId>
              </a:tblPr>
              <a:tblGrid>
                <a:gridCol w="1239325"/>
                <a:gridCol w="1239325"/>
                <a:gridCol w="1239325"/>
              </a:tblGrid>
              <a:tr h="534800">
                <a:tc>
                  <a:txBody>
                    <a:bodyPr/>
                    <a:lstStyle/>
                    <a:p>
                      <a:pPr indent="0" lvl="0" marL="0" rtl="0" algn="ctr">
                        <a:spcBef>
                          <a:spcPts val="0"/>
                        </a:spcBef>
                        <a:spcAft>
                          <a:spcPts val="0"/>
                        </a:spcAft>
                        <a:buNone/>
                      </a:pPr>
                      <a:r>
                        <a:t/>
                      </a:r>
                      <a:endParaRPr sz="1000"/>
                    </a:p>
                  </a:txBody>
                  <a:tcPr marT="91425" marB="91425" marR="91425" marL="91425">
                    <a:solidFill>
                      <a:schemeClr val="accent2"/>
                    </a:solidFill>
                  </a:tcPr>
                </a:tc>
                <a:tc>
                  <a:txBody>
                    <a:bodyPr/>
                    <a:lstStyle/>
                    <a:p>
                      <a:pPr indent="0" lvl="0" marL="0" rtl="0" algn="ctr">
                        <a:spcBef>
                          <a:spcPts val="0"/>
                        </a:spcBef>
                        <a:spcAft>
                          <a:spcPts val="0"/>
                        </a:spcAft>
                        <a:buClr>
                          <a:schemeClr val="dk1"/>
                        </a:buClr>
                        <a:buSzPts val="1100"/>
                        <a:buFont typeface="Arial"/>
                        <a:buNone/>
                      </a:pPr>
                      <a:r>
                        <a:rPr lang="en" sz="1000"/>
                        <a:t>0 Labeled</a:t>
                      </a:r>
                      <a:endParaRPr sz="1000"/>
                    </a:p>
                    <a:p>
                      <a:pPr indent="0" lvl="0" marL="0" rtl="0" algn="ctr">
                        <a:spcBef>
                          <a:spcPts val="0"/>
                        </a:spcBef>
                        <a:spcAft>
                          <a:spcPts val="0"/>
                        </a:spcAft>
                        <a:buNone/>
                      </a:pPr>
                      <a:r>
                        <a:rPr lang="en" sz="1000"/>
                        <a:t>(Less Chance)</a:t>
                      </a:r>
                      <a:endParaRPr sz="1000"/>
                    </a:p>
                  </a:txBody>
                  <a:tcPr marT="91425" marB="91425" marR="91425" marL="91425">
                    <a:solidFill>
                      <a:schemeClr val="accent2"/>
                    </a:solidFill>
                  </a:tcPr>
                </a:tc>
                <a:tc>
                  <a:txBody>
                    <a:bodyPr/>
                    <a:lstStyle/>
                    <a:p>
                      <a:pPr indent="0" lvl="0" marL="0" rtl="0" algn="ctr">
                        <a:spcBef>
                          <a:spcPts val="0"/>
                        </a:spcBef>
                        <a:spcAft>
                          <a:spcPts val="0"/>
                        </a:spcAft>
                        <a:buClr>
                          <a:schemeClr val="dk1"/>
                        </a:buClr>
                        <a:buSzPts val="1100"/>
                        <a:buFont typeface="Arial"/>
                        <a:buNone/>
                      </a:pPr>
                      <a:r>
                        <a:rPr lang="en" sz="1000"/>
                        <a:t>1 Labeled</a:t>
                      </a:r>
                      <a:endParaRPr sz="1000"/>
                    </a:p>
                    <a:p>
                      <a:pPr indent="0" lvl="0" marL="0" rtl="0" algn="ctr">
                        <a:spcBef>
                          <a:spcPts val="0"/>
                        </a:spcBef>
                        <a:spcAft>
                          <a:spcPts val="0"/>
                        </a:spcAft>
                        <a:buNone/>
                      </a:pPr>
                      <a:r>
                        <a:rPr lang="en" sz="1000"/>
                        <a:t>(More Chance</a:t>
                      </a:r>
                      <a:endParaRPr sz="1000"/>
                    </a:p>
                  </a:txBody>
                  <a:tcPr marT="91425" marB="91425" marR="91425" marL="91425">
                    <a:solidFill>
                      <a:schemeClr val="accent2"/>
                    </a:solidFill>
                  </a:tcPr>
                </a:tc>
              </a:tr>
              <a:tr h="478825">
                <a:tc>
                  <a:txBody>
                    <a:bodyPr/>
                    <a:lstStyle/>
                    <a:p>
                      <a:pPr indent="0" lvl="0" marL="0" rtl="0" algn="ctr">
                        <a:spcBef>
                          <a:spcPts val="0"/>
                        </a:spcBef>
                        <a:spcAft>
                          <a:spcPts val="0"/>
                        </a:spcAft>
                        <a:buNone/>
                      </a:pPr>
                      <a:r>
                        <a:rPr lang="en" sz="1000"/>
                        <a:t>Train.csv = 242</a:t>
                      </a:r>
                      <a:endParaRPr sz="1000"/>
                    </a:p>
                  </a:txBody>
                  <a:tcPr marT="91425" marB="91425" marR="91425" marL="91425">
                    <a:solidFill>
                      <a:schemeClr val="accent2"/>
                    </a:solidFill>
                  </a:tcPr>
                </a:tc>
                <a:tc>
                  <a:txBody>
                    <a:bodyPr/>
                    <a:lstStyle/>
                    <a:p>
                      <a:pPr indent="0" lvl="0" marL="0" rtl="0" algn="ctr">
                        <a:spcBef>
                          <a:spcPts val="0"/>
                        </a:spcBef>
                        <a:spcAft>
                          <a:spcPts val="0"/>
                        </a:spcAft>
                        <a:buNone/>
                      </a:pPr>
                      <a:r>
                        <a:rPr lang="en" sz="1000"/>
                        <a:t>110</a:t>
                      </a:r>
                      <a:endParaRPr sz="1000"/>
                    </a:p>
                  </a:txBody>
                  <a:tcPr marT="91425" marB="91425" marR="91425" marL="91425">
                    <a:solidFill>
                      <a:schemeClr val="accent2"/>
                    </a:solidFill>
                  </a:tcPr>
                </a:tc>
                <a:tc>
                  <a:txBody>
                    <a:bodyPr/>
                    <a:lstStyle/>
                    <a:p>
                      <a:pPr indent="0" lvl="0" marL="0" rtl="0" algn="ctr">
                        <a:spcBef>
                          <a:spcPts val="0"/>
                        </a:spcBef>
                        <a:spcAft>
                          <a:spcPts val="0"/>
                        </a:spcAft>
                        <a:buNone/>
                      </a:pPr>
                      <a:r>
                        <a:rPr lang="en" sz="1000"/>
                        <a:t>132</a:t>
                      </a:r>
                      <a:endParaRPr sz="1000"/>
                    </a:p>
                  </a:txBody>
                  <a:tcPr marT="91425" marB="91425" marR="91425" marL="91425">
                    <a:solidFill>
                      <a:schemeClr val="accent2"/>
                    </a:solidFill>
                  </a:tcPr>
                </a:tc>
              </a:tr>
              <a:tr h="478825">
                <a:tc>
                  <a:txBody>
                    <a:bodyPr/>
                    <a:lstStyle/>
                    <a:p>
                      <a:pPr indent="0" lvl="0" marL="0" rtl="0" algn="ctr">
                        <a:spcBef>
                          <a:spcPts val="0"/>
                        </a:spcBef>
                        <a:spcAft>
                          <a:spcPts val="0"/>
                        </a:spcAft>
                        <a:buNone/>
                      </a:pPr>
                      <a:r>
                        <a:rPr lang="en" sz="1000"/>
                        <a:t>Test.csv = 61</a:t>
                      </a:r>
                      <a:endParaRPr sz="1000"/>
                    </a:p>
                  </a:txBody>
                  <a:tcPr marT="91425" marB="91425" marR="91425" marL="91425">
                    <a:solidFill>
                      <a:schemeClr val="accent2"/>
                    </a:solidFill>
                  </a:tcPr>
                </a:tc>
                <a:tc>
                  <a:txBody>
                    <a:bodyPr/>
                    <a:lstStyle/>
                    <a:p>
                      <a:pPr indent="0" lvl="0" marL="0" rtl="0" algn="ctr">
                        <a:spcBef>
                          <a:spcPts val="0"/>
                        </a:spcBef>
                        <a:spcAft>
                          <a:spcPts val="0"/>
                        </a:spcAft>
                        <a:buNone/>
                      </a:pPr>
                      <a:r>
                        <a:rPr lang="en" sz="1000"/>
                        <a:t>28</a:t>
                      </a:r>
                      <a:endParaRPr sz="1000"/>
                    </a:p>
                  </a:txBody>
                  <a:tcPr marT="91425" marB="91425" marR="91425" marL="91425">
                    <a:solidFill>
                      <a:schemeClr val="accent2"/>
                    </a:solidFill>
                  </a:tcPr>
                </a:tc>
                <a:tc>
                  <a:txBody>
                    <a:bodyPr/>
                    <a:lstStyle/>
                    <a:p>
                      <a:pPr indent="0" lvl="0" marL="0" rtl="0" algn="ctr">
                        <a:spcBef>
                          <a:spcPts val="0"/>
                        </a:spcBef>
                        <a:spcAft>
                          <a:spcPts val="0"/>
                        </a:spcAft>
                        <a:buNone/>
                      </a:pPr>
                      <a:r>
                        <a:rPr lang="en" sz="1000"/>
                        <a:t>33</a:t>
                      </a:r>
                      <a:endParaRPr sz="1000"/>
                    </a:p>
                  </a:txBody>
                  <a:tcPr marT="91425" marB="91425" marR="91425" marL="91425">
                    <a:solidFill>
                      <a:schemeClr val="accent2"/>
                    </a:solidFill>
                  </a:tcPr>
                </a:tc>
              </a:tr>
              <a:tr h="367650">
                <a:tc>
                  <a:txBody>
                    <a:bodyPr/>
                    <a:lstStyle/>
                    <a:p>
                      <a:pPr indent="0" lvl="0" marL="0" rtl="0" algn="ctr">
                        <a:spcBef>
                          <a:spcPts val="0"/>
                        </a:spcBef>
                        <a:spcAft>
                          <a:spcPts val="0"/>
                        </a:spcAft>
                        <a:buNone/>
                      </a:pPr>
                      <a:r>
                        <a:rPr lang="en" sz="1000"/>
                        <a:t>Total = 303</a:t>
                      </a:r>
                      <a:endParaRPr sz="1000"/>
                    </a:p>
                  </a:txBody>
                  <a:tcPr marT="91425" marB="91425" marR="91425" marL="91425">
                    <a:solidFill>
                      <a:schemeClr val="accent2"/>
                    </a:solidFill>
                  </a:tcPr>
                </a:tc>
                <a:tc>
                  <a:txBody>
                    <a:bodyPr/>
                    <a:lstStyle/>
                    <a:p>
                      <a:pPr indent="0" lvl="0" marL="0" rtl="0" algn="ctr">
                        <a:spcBef>
                          <a:spcPts val="0"/>
                        </a:spcBef>
                        <a:spcAft>
                          <a:spcPts val="0"/>
                        </a:spcAft>
                        <a:buNone/>
                      </a:pPr>
                      <a:r>
                        <a:t/>
                      </a:r>
                      <a:endParaRPr sz="1000"/>
                    </a:p>
                  </a:txBody>
                  <a:tcPr marT="91425" marB="91425" marR="91425" marL="91425">
                    <a:solidFill>
                      <a:schemeClr val="accent2"/>
                    </a:solidFill>
                  </a:tcPr>
                </a:tc>
                <a:tc>
                  <a:txBody>
                    <a:bodyPr/>
                    <a:lstStyle/>
                    <a:p>
                      <a:pPr indent="0" lvl="0" marL="0" rtl="0" algn="ctr">
                        <a:spcBef>
                          <a:spcPts val="0"/>
                        </a:spcBef>
                        <a:spcAft>
                          <a:spcPts val="0"/>
                        </a:spcAft>
                        <a:buNone/>
                      </a:pPr>
                      <a:r>
                        <a:t/>
                      </a:r>
                      <a:endParaRPr sz="1000"/>
                    </a:p>
                  </a:txBody>
                  <a:tcPr marT="91425" marB="91425" marR="91425" marL="91425">
                    <a:solidFill>
                      <a:schemeClr val="accent2"/>
                    </a:solidFill>
                  </a:tcPr>
                </a:tc>
              </a:tr>
            </a:tbl>
          </a:graphicData>
        </a:graphic>
      </p:graphicFrame>
      <p:grpSp>
        <p:nvGrpSpPr>
          <p:cNvPr id="266" name="Google Shape;266;p34"/>
          <p:cNvGrpSpPr/>
          <p:nvPr/>
        </p:nvGrpSpPr>
        <p:grpSpPr>
          <a:xfrm>
            <a:off x="442782" y="1681200"/>
            <a:ext cx="739072" cy="714152"/>
            <a:chOff x="4334725" y="1355875"/>
            <a:chExt cx="3106650" cy="3001900"/>
          </a:xfrm>
        </p:grpSpPr>
        <p:grpSp>
          <p:nvGrpSpPr>
            <p:cNvPr id="267" name="Google Shape;267;p34"/>
            <p:cNvGrpSpPr/>
            <p:nvPr/>
          </p:nvGrpSpPr>
          <p:grpSpPr>
            <a:xfrm>
              <a:off x="4516050" y="1724875"/>
              <a:ext cx="2693725" cy="2632900"/>
              <a:chOff x="4516050" y="1724875"/>
              <a:chExt cx="2693725" cy="2632900"/>
            </a:xfrm>
          </p:grpSpPr>
          <p:sp>
            <p:nvSpPr>
              <p:cNvPr id="268" name="Google Shape;268;p34"/>
              <p:cNvSpPr/>
              <p:nvPr/>
            </p:nvSpPr>
            <p:spPr>
              <a:xfrm>
                <a:off x="6227525" y="1737400"/>
                <a:ext cx="982250" cy="1548550"/>
              </a:xfrm>
              <a:custGeom>
                <a:rect b="b" l="l" r="r" t="t"/>
                <a:pathLst>
                  <a:path extrusionOk="0" h="61942" w="3929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solidFill>
                <a:srgbClr val="325D79"/>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a:off x="4516050" y="1724875"/>
                <a:ext cx="1010900" cy="1581800"/>
              </a:xfrm>
              <a:custGeom>
                <a:rect b="b" l="l" r="r" t="t"/>
                <a:pathLst>
                  <a:path extrusionOk="0" h="63272" w="40436">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solidFill>
                <a:srgbClr val="325D79"/>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p:nvPr/>
            </p:nvSpPr>
            <p:spPr>
              <a:xfrm>
                <a:off x="4977525" y="3800325"/>
                <a:ext cx="1782050" cy="557450"/>
              </a:xfrm>
              <a:custGeom>
                <a:rect b="b" l="l" r="r" t="t"/>
                <a:pathLst>
                  <a:path extrusionOk="0" h="22298" w="71282">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solidFill>
                <a:srgbClr val="325D79"/>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34"/>
            <p:cNvGrpSpPr/>
            <p:nvPr/>
          </p:nvGrpSpPr>
          <p:grpSpPr>
            <a:xfrm>
              <a:off x="4334725" y="1355875"/>
              <a:ext cx="3106650" cy="2709650"/>
              <a:chOff x="4334725" y="1355875"/>
              <a:chExt cx="3106650" cy="2709650"/>
            </a:xfrm>
          </p:grpSpPr>
          <p:sp>
            <p:nvSpPr>
              <p:cNvPr id="272" name="Google Shape;272;p34"/>
              <p:cNvSpPr/>
              <p:nvPr/>
            </p:nvSpPr>
            <p:spPr>
              <a:xfrm>
                <a:off x="5427950" y="1355875"/>
                <a:ext cx="904575" cy="1665925"/>
              </a:xfrm>
              <a:custGeom>
                <a:rect b="b" l="l" r="r" t="t"/>
                <a:pathLst>
                  <a:path extrusionOk="0" fill="none" h="66637" w="36183">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solidFill>
                <a:srgbClr val="325D79"/>
              </a:solidFill>
              <a:ln cap="flat" cmpd="sng" w="9525">
                <a:solidFill>
                  <a:srgbClr val="5F7D95"/>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4334725" y="2760325"/>
                <a:ext cx="1547125" cy="1304775"/>
              </a:xfrm>
              <a:custGeom>
                <a:rect b="b" l="l" r="r" t="t"/>
                <a:pathLst>
                  <a:path extrusionOk="0" fill="none" h="52191" w="61885">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solidFill>
                <a:srgbClr val="325D79"/>
              </a:solidFill>
              <a:ln cap="flat" cmpd="sng" w="9525">
                <a:solidFill>
                  <a:srgbClr val="435D74"/>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5881825" y="2760325"/>
                <a:ext cx="1559550" cy="1305200"/>
              </a:xfrm>
              <a:custGeom>
                <a:rect b="b" l="l" r="r" t="t"/>
                <a:pathLst>
                  <a:path extrusionOk="0" fill="none" h="52208" w="62382">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solidFill>
                <a:srgbClr val="325D79"/>
              </a:solidFill>
              <a:ln cap="flat" cmpd="sng" w="9525">
                <a:solidFill>
                  <a:srgbClr val="A5B7C5"/>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5" name="Google Shape;275;p34"/>
          <p:cNvGrpSpPr/>
          <p:nvPr/>
        </p:nvGrpSpPr>
        <p:grpSpPr>
          <a:xfrm>
            <a:off x="1912419" y="1681200"/>
            <a:ext cx="739072" cy="714152"/>
            <a:chOff x="4334725" y="1355875"/>
            <a:chExt cx="3106650" cy="3001900"/>
          </a:xfrm>
        </p:grpSpPr>
        <p:grpSp>
          <p:nvGrpSpPr>
            <p:cNvPr id="276" name="Google Shape;276;p34"/>
            <p:cNvGrpSpPr/>
            <p:nvPr/>
          </p:nvGrpSpPr>
          <p:grpSpPr>
            <a:xfrm>
              <a:off x="4516050" y="1724875"/>
              <a:ext cx="2693725" cy="2632900"/>
              <a:chOff x="4516050" y="1724875"/>
              <a:chExt cx="2693725" cy="2632900"/>
            </a:xfrm>
          </p:grpSpPr>
          <p:sp>
            <p:nvSpPr>
              <p:cNvPr id="277" name="Google Shape;277;p34"/>
              <p:cNvSpPr/>
              <p:nvPr/>
            </p:nvSpPr>
            <p:spPr>
              <a:xfrm>
                <a:off x="6227525" y="1737400"/>
                <a:ext cx="982250" cy="1548550"/>
              </a:xfrm>
              <a:custGeom>
                <a:rect b="b" l="l" r="r" t="t"/>
                <a:pathLst>
                  <a:path extrusionOk="0" h="61942" w="3929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solidFill>
                <a:srgbClr val="325D79"/>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a:off x="4516050" y="1724875"/>
                <a:ext cx="1010900" cy="1581800"/>
              </a:xfrm>
              <a:custGeom>
                <a:rect b="b" l="l" r="r" t="t"/>
                <a:pathLst>
                  <a:path extrusionOk="0" h="63272" w="40436">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solidFill>
                <a:srgbClr val="325D79"/>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4977525" y="3800325"/>
                <a:ext cx="1782050" cy="557450"/>
              </a:xfrm>
              <a:custGeom>
                <a:rect b="b" l="l" r="r" t="t"/>
                <a:pathLst>
                  <a:path extrusionOk="0" h="22298" w="71282">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solidFill>
                <a:srgbClr val="325D79"/>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34"/>
            <p:cNvGrpSpPr/>
            <p:nvPr/>
          </p:nvGrpSpPr>
          <p:grpSpPr>
            <a:xfrm>
              <a:off x="4334725" y="1355875"/>
              <a:ext cx="3106650" cy="2709650"/>
              <a:chOff x="4334725" y="1355875"/>
              <a:chExt cx="3106650" cy="2709650"/>
            </a:xfrm>
          </p:grpSpPr>
          <p:sp>
            <p:nvSpPr>
              <p:cNvPr id="281" name="Google Shape;281;p34"/>
              <p:cNvSpPr/>
              <p:nvPr/>
            </p:nvSpPr>
            <p:spPr>
              <a:xfrm>
                <a:off x="5427950" y="1355875"/>
                <a:ext cx="904575" cy="1665925"/>
              </a:xfrm>
              <a:custGeom>
                <a:rect b="b" l="l" r="r" t="t"/>
                <a:pathLst>
                  <a:path extrusionOk="0" fill="none" h="66637" w="36183">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solidFill>
                <a:srgbClr val="325D79"/>
              </a:solidFill>
              <a:ln cap="flat" cmpd="sng" w="9525">
                <a:solidFill>
                  <a:srgbClr val="5F7D95"/>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a:off x="4334725" y="2760325"/>
                <a:ext cx="1547125" cy="1304775"/>
              </a:xfrm>
              <a:custGeom>
                <a:rect b="b" l="l" r="r" t="t"/>
                <a:pathLst>
                  <a:path extrusionOk="0" fill="none" h="52191" w="61885">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solidFill>
                <a:srgbClr val="325D79"/>
              </a:solidFill>
              <a:ln cap="flat" cmpd="sng" w="9525">
                <a:solidFill>
                  <a:srgbClr val="435D74"/>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5881825" y="2760325"/>
                <a:ext cx="1559550" cy="1305200"/>
              </a:xfrm>
              <a:custGeom>
                <a:rect b="b" l="l" r="r" t="t"/>
                <a:pathLst>
                  <a:path extrusionOk="0" fill="none" h="52208" w="62382">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solidFill>
                <a:srgbClr val="325D79"/>
              </a:solidFill>
              <a:ln cap="flat" cmpd="sng" w="9525">
                <a:solidFill>
                  <a:srgbClr val="A5B7C5"/>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4" name="Google Shape;284;p34"/>
          <p:cNvGrpSpPr/>
          <p:nvPr/>
        </p:nvGrpSpPr>
        <p:grpSpPr>
          <a:xfrm>
            <a:off x="3382044" y="1716513"/>
            <a:ext cx="739072" cy="714152"/>
            <a:chOff x="4334725" y="1355875"/>
            <a:chExt cx="3106650" cy="3001900"/>
          </a:xfrm>
        </p:grpSpPr>
        <p:grpSp>
          <p:nvGrpSpPr>
            <p:cNvPr id="285" name="Google Shape;285;p34"/>
            <p:cNvGrpSpPr/>
            <p:nvPr/>
          </p:nvGrpSpPr>
          <p:grpSpPr>
            <a:xfrm>
              <a:off x="4516050" y="1724875"/>
              <a:ext cx="2693725" cy="2632900"/>
              <a:chOff x="4516050" y="1724875"/>
              <a:chExt cx="2693725" cy="2632900"/>
            </a:xfrm>
          </p:grpSpPr>
          <p:sp>
            <p:nvSpPr>
              <p:cNvPr id="286" name="Google Shape;286;p34"/>
              <p:cNvSpPr/>
              <p:nvPr/>
            </p:nvSpPr>
            <p:spPr>
              <a:xfrm>
                <a:off x="6227525" y="1737400"/>
                <a:ext cx="982250" cy="1548550"/>
              </a:xfrm>
              <a:custGeom>
                <a:rect b="b" l="l" r="r" t="t"/>
                <a:pathLst>
                  <a:path extrusionOk="0" h="61942" w="3929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solidFill>
                <a:srgbClr val="325D79"/>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4516050" y="1724875"/>
                <a:ext cx="1010900" cy="1581800"/>
              </a:xfrm>
              <a:custGeom>
                <a:rect b="b" l="l" r="r" t="t"/>
                <a:pathLst>
                  <a:path extrusionOk="0" h="63272" w="40436">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solidFill>
                <a:srgbClr val="325D79"/>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4977525" y="3800325"/>
                <a:ext cx="1782050" cy="557450"/>
              </a:xfrm>
              <a:custGeom>
                <a:rect b="b" l="l" r="r" t="t"/>
                <a:pathLst>
                  <a:path extrusionOk="0" h="22298" w="71282">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solidFill>
                <a:srgbClr val="325D79"/>
              </a:solid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34"/>
            <p:cNvGrpSpPr/>
            <p:nvPr/>
          </p:nvGrpSpPr>
          <p:grpSpPr>
            <a:xfrm>
              <a:off x="4334725" y="1355875"/>
              <a:ext cx="3106650" cy="2709650"/>
              <a:chOff x="4334725" y="1355875"/>
              <a:chExt cx="3106650" cy="2709650"/>
            </a:xfrm>
          </p:grpSpPr>
          <p:sp>
            <p:nvSpPr>
              <p:cNvPr id="290" name="Google Shape;290;p34"/>
              <p:cNvSpPr/>
              <p:nvPr/>
            </p:nvSpPr>
            <p:spPr>
              <a:xfrm>
                <a:off x="5427950" y="1355875"/>
                <a:ext cx="904575" cy="1665925"/>
              </a:xfrm>
              <a:custGeom>
                <a:rect b="b" l="l" r="r" t="t"/>
                <a:pathLst>
                  <a:path extrusionOk="0" fill="none" h="66637" w="36183">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solidFill>
                <a:srgbClr val="325D79"/>
              </a:solidFill>
              <a:ln cap="flat" cmpd="sng" w="9525">
                <a:solidFill>
                  <a:srgbClr val="5F7D95"/>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4334725" y="2760325"/>
                <a:ext cx="1547125" cy="1304775"/>
              </a:xfrm>
              <a:custGeom>
                <a:rect b="b" l="l" r="r" t="t"/>
                <a:pathLst>
                  <a:path extrusionOk="0" fill="none" h="52191" w="61885">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solidFill>
                <a:srgbClr val="325D79"/>
              </a:solidFill>
              <a:ln cap="flat" cmpd="sng" w="9525">
                <a:solidFill>
                  <a:srgbClr val="435D74"/>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5881825" y="2760325"/>
                <a:ext cx="1559550" cy="1305200"/>
              </a:xfrm>
              <a:custGeom>
                <a:rect b="b" l="l" r="r" t="t"/>
                <a:pathLst>
                  <a:path extrusionOk="0" fill="none" h="52208" w="62382">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solidFill>
                <a:srgbClr val="325D79"/>
              </a:solidFill>
              <a:ln cap="flat" cmpd="sng" w="9525">
                <a:solidFill>
                  <a:srgbClr val="A5B7C5"/>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3" name="Google Shape;293;p34"/>
          <p:cNvSpPr/>
          <p:nvPr/>
        </p:nvSpPr>
        <p:spPr>
          <a:xfrm>
            <a:off x="46400" y="4513250"/>
            <a:ext cx="939600" cy="630300"/>
          </a:xfrm>
          <a:prstGeom prst="round2SameRect">
            <a:avLst>
              <a:gd fmla="val 22709"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t>03</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al Disease by Slidesgo">
  <a:themeElements>
    <a:clrScheme name="Simple Light">
      <a:dk1>
        <a:srgbClr val="000000"/>
      </a:dk1>
      <a:lt1>
        <a:srgbClr val="FFFFFF"/>
      </a:lt1>
      <a:dk2>
        <a:srgbClr val="595959"/>
      </a:dk2>
      <a:lt2>
        <a:srgbClr val="EEEEEE"/>
      </a:lt2>
      <a:accent1>
        <a:srgbClr val="A3E2F4"/>
      </a:accent1>
      <a:accent2>
        <a:srgbClr val="8FE3B8"/>
      </a:accent2>
      <a:accent3>
        <a:srgbClr val="8BD9D4"/>
      </a:accent3>
      <a:accent4>
        <a:srgbClr val="E7FBB0"/>
      </a:accent4>
      <a:accent5>
        <a:srgbClr val="E1EDBD"/>
      </a:accent5>
      <a:accent6>
        <a:srgbClr val="B6D7A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