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0" r:id="rId5"/>
    <p:sldId id="261" r:id="rId6"/>
    <p:sldId id="262" r:id="rId7"/>
    <p:sldId id="263" r:id="rId8"/>
    <p:sldId id="264" r:id="rId9"/>
    <p:sldId id="266" r:id="rId10"/>
    <p:sldId id="272" r:id="rId11"/>
    <p:sldId id="273" r:id="rId12"/>
    <p:sldId id="274" r:id="rId13"/>
    <p:sldId id="267" r:id="rId14"/>
    <p:sldId id="268" r:id="rId15"/>
    <p:sldId id="269" r:id="rId16"/>
    <p:sldId id="270" r:id="rId17"/>
    <p:sldId id="271" r:id="rId18"/>
    <p:sldId id="275" r:id="rId19"/>
    <p:sldId id="276"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708" autoAdjust="0"/>
  </p:normalViewPr>
  <p:slideViewPr>
    <p:cSldViewPr>
      <p:cViewPr>
        <p:scale>
          <a:sx n="72" d="100"/>
          <a:sy n="72" d="100"/>
        </p:scale>
        <p:origin x="-1096" y="-1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6F2CD5-46B8-4497-ADAE-8F6AF8A7CEA7}" type="datetimeFigureOut">
              <a:rPr lang="en-SG" smtClean="0"/>
              <a:t>7/8/2021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67D0E-7F34-469F-B34F-408CB206BA34}" type="slidenum">
              <a:rPr lang="en-SG" smtClean="0"/>
              <a:t>‹#›</a:t>
            </a:fld>
            <a:endParaRPr lang="en-SG"/>
          </a:p>
        </p:txBody>
      </p:sp>
    </p:spTree>
    <p:extLst>
      <p:ext uri="{BB962C8B-B14F-4D97-AF65-F5344CB8AC3E}">
        <p14:creationId xmlns:p14="http://schemas.microsoft.com/office/powerpoint/2010/main" val="405066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FF667D0E-7F34-469F-B34F-408CB206BA34}" type="slidenum">
              <a:rPr lang="en-SG" smtClean="0"/>
              <a:t>1</a:t>
            </a:fld>
            <a:endParaRPr lang="en-SG"/>
          </a:p>
        </p:txBody>
      </p:sp>
    </p:spTree>
    <p:extLst>
      <p:ext uri="{BB962C8B-B14F-4D97-AF65-F5344CB8AC3E}">
        <p14:creationId xmlns:p14="http://schemas.microsoft.com/office/powerpoint/2010/main" val="161913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FDD2796-64FA-434D-B03C-1500D08D8BB4}" type="datetimeFigureOut">
              <a:rPr lang="en-SG" smtClean="0"/>
              <a:t>7/8/2021</a:t>
            </a:fld>
            <a:endParaRPr lang="en-SG"/>
          </a:p>
        </p:txBody>
      </p:sp>
      <p:sp>
        <p:nvSpPr>
          <p:cNvPr id="8" name="Slide Number Placeholder 7"/>
          <p:cNvSpPr>
            <a:spLocks noGrp="1"/>
          </p:cNvSpPr>
          <p:nvPr>
            <p:ph type="sldNum" sz="quarter" idx="11"/>
          </p:nvPr>
        </p:nvSpPr>
        <p:spPr/>
        <p:txBody>
          <a:bodyPr/>
          <a:lstStyle/>
          <a:p>
            <a:fld id="{09EF4234-6DC2-4051-A822-C92CB29D123C}" type="slidenum">
              <a:rPr lang="en-SG" smtClean="0"/>
              <a:t>‹#›</a:t>
            </a:fld>
            <a:endParaRPr lang="en-SG"/>
          </a:p>
        </p:txBody>
      </p:sp>
      <p:sp>
        <p:nvSpPr>
          <p:cNvPr id="9" name="Footer Placeholder 8"/>
          <p:cNvSpPr>
            <a:spLocks noGrp="1"/>
          </p:cNvSpPr>
          <p:nvPr>
            <p:ph type="ftr" sz="quarter" idx="12"/>
          </p:nvPr>
        </p:nvSpPr>
        <p:spPr/>
        <p:txBody>
          <a:bodyPr/>
          <a:lstStyle/>
          <a:p>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D2796-64FA-434D-B03C-1500D08D8BB4}" type="datetimeFigureOut">
              <a:rPr lang="en-SG" smtClean="0"/>
              <a:t>7/8/2021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D2796-64FA-434D-B03C-1500D08D8BB4}" type="datetimeFigureOut">
              <a:rPr lang="en-SG" smtClean="0"/>
              <a:t>7/8/2021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D2796-64FA-434D-B03C-1500D08D8BB4}" type="datetimeFigureOut">
              <a:rPr lang="en-SG" smtClean="0"/>
              <a:t>7/8/2021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DD2796-64FA-434D-B03C-1500D08D8BB4}" type="datetimeFigureOut">
              <a:rPr lang="en-SG" smtClean="0"/>
              <a:t>7/8/2021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DD2796-64FA-434D-B03C-1500D08D8BB4}" type="datetimeFigureOut">
              <a:rPr lang="en-SG" smtClean="0"/>
              <a:t>7/8/2021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9EF4234-6DC2-4051-A822-C92CB29D123C}" type="slidenum">
              <a:rPr lang="en-SG" smtClean="0"/>
              <a:t>‹#›</a:t>
            </a:fld>
            <a:endParaRPr lang="en-SG"/>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FDD2796-64FA-434D-B03C-1500D08D8BB4}" type="datetimeFigureOut">
              <a:rPr lang="en-SG" smtClean="0"/>
              <a:t>7/8/2021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9EF4234-6DC2-4051-A822-C92CB29D123C}" type="slidenum">
              <a:rPr lang="en-SG" smtClean="0"/>
              <a:t>‹#›</a:t>
            </a:fld>
            <a:endParaRPr lang="en-SG"/>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DD2796-64FA-434D-B03C-1500D08D8BB4}" type="datetimeFigureOut">
              <a:rPr lang="en-SG" smtClean="0"/>
              <a:t>7/8/2021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D2796-64FA-434D-B03C-1500D08D8BB4}" type="datetimeFigureOut">
              <a:rPr lang="en-SG" smtClean="0"/>
              <a:t>7/8/2021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D2796-64FA-434D-B03C-1500D08D8BB4}" type="datetimeFigureOut">
              <a:rPr lang="en-SG" smtClean="0"/>
              <a:t>7/8/2021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D2796-64FA-434D-B03C-1500D08D8BB4}" type="datetimeFigureOut">
              <a:rPr lang="en-SG" smtClean="0"/>
              <a:t>7/8/2021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9EF4234-6DC2-4051-A822-C92CB29D123C}" type="slidenum">
              <a:rPr lang="en-SG" smtClean="0"/>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FDD2796-64FA-434D-B03C-1500D08D8BB4}" type="datetimeFigureOut">
              <a:rPr lang="en-SG" smtClean="0"/>
              <a:t>7/8/2021</a:t>
            </a:fld>
            <a:endParaRPr lang="en-SG"/>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9EF4234-6DC2-4051-A822-C92CB29D123C}" type="slidenum">
              <a:rPr lang="en-SG" smtClean="0"/>
              <a:t>‹#›</a:t>
            </a:fld>
            <a:endParaRPr lang="en-SG"/>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SG"/>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700808"/>
            <a:ext cx="7315200" cy="2595025"/>
          </a:xfrm>
        </p:spPr>
        <p:txBody>
          <a:bodyPr/>
          <a:lstStyle/>
          <a:p>
            <a:r>
              <a:rPr lang="en-US" dirty="0" smtClean="0"/>
              <a:t>Topic Cafeteria Management System</a:t>
            </a:r>
            <a:endParaRPr lang="en-SG" dirty="0"/>
          </a:p>
        </p:txBody>
      </p:sp>
      <p:sp>
        <p:nvSpPr>
          <p:cNvPr id="3" name="Subtitle 2"/>
          <p:cNvSpPr>
            <a:spLocks noGrp="1"/>
          </p:cNvSpPr>
          <p:nvPr>
            <p:ph type="subTitle" idx="1"/>
          </p:nvPr>
        </p:nvSpPr>
        <p:spPr/>
        <p:txBody>
          <a:bodyPr/>
          <a:lstStyle/>
          <a:p>
            <a:r>
              <a:rPr lang="en-US" dirty="0" smtClean="0"/>
              <a:t>Submitted by</a:t>
            </a:r>
          </a:p>
          <a:p>
            <a:r>
              <a:rPr lang="en-US" dirty="0" err="1" smtClean="0"/>
              <a:t>Sadia</a:t>
            </a:r>
            <a:r>
              <a:rPr lang="en-US" dirty="0" smtClean="0"/>
              <a:t> </a:t>
            </a:r>
            <a:r>
              <a:rPr lang="en-US" dirty="0" err="1" smtClean="0"/>
              <a:t>Anha</a:t>
            </a:r>
            <a:r>
              <a:rPr lang="en-US" dirty="0" smtClean="0"/>
              <a:t> </a:t>
            </a:r>
            <a:r>
              <a:rPr lang="en-US" dirty="0" err="1" smtClean="0"/>
              <a:t>Tonni</a:t>
            </a:r>
            <a:r>
              <a:rPr lang="en-US" dirty="0"/>
              <a:t> </a:t>
            </a:r>
            <a:r>
              <a:rPr lang="en-US" dirty="0" smtClean="0"/>
              <a:t>(UG02-49-18-004)</a:t>
            </a:r>
            <a:endParaRPr lang="en-SG" dirty="0"/>
          </a:p>
        </p:txBody>
      </p:sp>
    </p:spTree>
    <p:extLst>
      <p:ext uri="{BB962C8B-B14F-4D97-AF65-F5344CB8AC3E}">
        <p14:creationId xmlns:p14="http://schemas.microsoft.com/office/powerpoint/2010/main" val="2373644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1544715"/>
            <a:ext cx="5616624" cy="876173"/>
          </a:xfrm>
        </p:spPr>
        <p:txBody>
          <a:bodyPr/>
          <a:lstStyle/>
          <a:p>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764704"/>
            <a:ext cx="7156818" cy="5499383"/>
          </a:xfrm>
          <a:prstGeom prst="rect">
            <a:avLst/>
          </a:prstGeom>
        </p:spPr>
      </p:pic>
    </p:spTree>
    <p:extLst>
      <p:ext uri="{BB962C8B-B14F-4D97-AF65-F5344CB8AC3E}">
        <p14:creationId xmlns:p14="http://schemas.microsoft.com/office/powerpoint/2010/main" val="87370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861" y="523725"/>
            <a:ext cx="7328277" cy="5810549"/>
          </a:xfrm>
          <a:prstGeom prst="rect">
            <a:avLst/>
          </a:prstGeom>
        </p:spPr>
      </p:pic>
    </p:spTree>
    <p:extLst>
      <p:ext uri="{BB962C8B-B14F-4D97-AF65-F5344CB8AC3E}">
        <p14:creationId xmlns:p14="http://schemas.microsoft.com/office/powerpoint/2010/main" val="335118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544715"/>
            <a:ext cx="5544616" cy="948181"/>
          </a:xfrm>
        </p:spPr>
        <p:txBody>
          <a:bodyPr/>
          <a:lstStyle/>
          <a:p>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495" y="507850"/>
            <a:ext cx="6979009" cy="5842300"/>
          </a:xfrm>
          <a:prstGeom prst="rect">
            <a:avLst/>
          </a:prstGeom>
        </p:spPr>
      </p:pic>
    </p:spTree>
    <p:extLst>
      <p:ext uri="{BB962C8B-B14F-4D97-AF65-F5344CB8AC3E}">
        <p14:creationId xmlns:p14="http://schemas.microsoft.com/office/powerpoint/2010/main" val="306980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4" y="1189332"/>
            <a:ext cx="7865610" cy="4615932"/>
          </a:xfrm>
          <a:prstGeom prst="rect">
            <a:avLst/>
          </a:prstGeom>
        </p:spPr>
      </p:pic>
    </p:spTree>
    <p:extLst>
      <p:ext uri="{BB962C8B-B14F-4D97-AF65-F5344CB8AC3E}">
        <p14:creationId xmlns:p14="http://schemas.microsoft.com/office/powerpoint/2010/main" val="25926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32657"/>
            <a:ext cx="7315200" cy="1152127"/>
          </a:xfrm>
        </p:spPr>
        <p:txBody>
          <a:bodyPr>
            <a:normAutofit fontScale="90000"/>
          </a:bodyPr>
          <a:lstStyle/>
          <a:p>
            <a:r>
              <a:rPr lang="en-US" dirty="0" smtClean="0"/>
              <a:t>              </a:t>
            </a:r>
            <a:r>
              <a:rPr lang="en-US" dirty="0" err="1" smtClean="0"/>
              <a:t>Css</a:t>
            </a:r>
            <a:r>
              <a:rPr lang="en-US" dirty="0" smtClean="0"/>
              <a:t> Code:</a:t>
            </a:r>
            <a:br>
              <a:rPr lang="en-US" dirty="0" smtClean="0"/>
            </a:br>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869" y="908720"/>
            <a:ext cx="4916395" cy="5760640"/>
          </a:xfrm>
          <a:prstGeom prst="rect">
            <a:avLst/>
          </a:prstGeom>
        </p:spPr>
      </p:pic>
    </p:spTree>
    <p:extLst>
      <p:ext uri="{BB962C8B-B14F-4D97-AF65-F5344CB8AC3E}">
        <p14:creationId xmlns:p14="http://schemas.microsoft.com/office/powerpoint/2010/main" val="319201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1544715"/>
            <a:ext cx="5112568" cy="1154097"/>
          </a:xfrm>
        </p:spPr>
        <p:txBody>
          <a:bodyPr/>
          <a:lstStyle/>
          <a:p>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481036"/>
            <a:ext cx="6552728" cy="6209138"/>
          </a:xfrm>
          <a:prstGeom prst="rect">
            <a:avLst/>
          </a:prstGeom>
        </p:spPr>
      </p:pic>
    </p:spTree>
    <p:extLst>
      <p:ext uri="{BB962C8B-B14F-4D97-AF65-F5344CB8AC3E}">
        <p14:creationId xmlns:p14="http://schemas.microsoft.com/office/powerpoint/2010/main" val="3051807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1544715"/>
            <a:ext cx="5112568" cy="1020189"/>
          </a:xfrm>
        </p:spPr>
        <p:txBody>
          <a:bodyPr/>
          <a:lstStyle/>
          <a:p>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599929"/>
            <a:ext cx="5976664" cy="5925415"/>
          </a:xfrm>
          <a:prstGeom prst="rect">
            <a:avLst/>
          </a:prstGeom>
        </p:spPr>
      </p:pic>
    </p:spTree>
    <p:extLst>
      <p:ext uri="{BB962C8B-B14F-4D97-AF65-F5344CB8AC3E}">
        <p14:creationId xmlns:p14="http://schemas.microsoft.com/office/powerpoint/2010/main" val="55187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544715"/>
            <a:ext cx="5256584" cy="1236213"/>
          </a:xfrm>
        </p:spPr>
        <p:txBody>
          <a:bodyPr/>
          <a:lstStyle/>
          <a:p>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450696"/>
            <a:ext cx="6264695" cy="6146655"/>
          </a:xfrm>
          <a:prstGeom prst="rect">
            <a:avLst/>
          </a:prstGeom>
        </p:spPr>
      </p:pic>
    </p:spTree>
    <p:extLst>
      <p:ext uri="{BB962C8B-B14F-4D97-AF65-F5344CB8AC3E}">
        <p14:creationId xmlns:p14="http://schemas.microsoft.com/office/powerpoint/2010/main" val="281522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2636912"/>
            <a:ext cx="4248472" cy="61900"/>
          </a:xfrm>
        </p:spPr>
        <p:txBody>
          <a:bodyPr>
            <a:normAutofit fontScale="90000"/>
          </a:bodyPr>
          <a:lstStyle/>
          <a:p>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417" y="1772816"/>
            <a:ext cx="6840760" cy="3262022"/>
          </a:xfrm>
          <a:prstGeom prst="rect">
            <a:avLst/>
          </a:prstGeom>
        </p:spPr>
      </p:pic>
    </p:spTree>
    <p:extLst>
      <p:ext uri="{BB962C8B-B14F-4D97-AF65-F5344CB8AC3E}">
        <p14:creationId xmlns:p14="http://schemas.microsoft.com/office/powerpoint/2010/main" val="2602802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3"/>
            <a:ext cx="7315200" cy="1008111"/>
          </a:xfrm>
        </p:spPr>
        <p:txBody>
          <a:bodyPr>
            <a:normAutofit fontScale="90000"/>
          </a:bodyPr>
          <a:lstStyle/>
          <a:p>
            <a:r>
              <a:rPr lang="en-US" dirty="0" smtClean="0"/>
              <a:t>Output:</a:t>
            </a:r>
            <a:br>
              <a:rPr lang="en-US" dirty="0" smtClean="0"/>
            </a:b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620688"/>
            <a:ext cx="7848872" cy="30181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622768"/>
            <a:ext cx="7852320" cy="3263195"/>
          </a:xfrm>
          <a:prstGeom prst="rect">
            <a:avLst/>
          </a:prstGeom>
        </p:spPr>
      </p:pic>
    </p:spTree>
    <p:extLst>
      <p:ext uri="{BB962C8B-B14F-4D97-AF65-F5344CB8AC3E}">
        <p14:creationId xmlns:p14="http://schemas.microsoft.com/office/powerpoint/2010/main" val="193106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016" y="1918084"/>
            <a:ext cx="3600400" cy="3384376"/>
          </a:xfrm>
        </p:spPr>
        <p:txBody>
          <a:bodyPr>
            <a:normAutofit/>
          </a:bodyPr>
          <a:lstStyle/>
          <a:p>
            <a:r>
              <a:rPr lang="en-US" sz="2000" dirty="0"/>
              <a:t>Project Plan</a:t>
            </a:r>
            <a:br>
              <a:rPr lang="en-US" sz="2000" dirty="0"/>
            </a:br>
            <a:r>
              <a:rPr lang="en-US" sz="2000" dirty="0">
                <a:sym typeface="Webdings"/>
              </a:rPr>
              <a:t>1.Introduction</a:t>
            </a:r>
            <a:br>
              <a:rPr lang="en-US" sz="2000" dirty="0">
                <a:sym typeface="Webdings"/>
              </a:rPr>
            </a:br>
            <a:r>
              <a:rPr lang="en-US" sz="2000" dirty="0">
                <a:sym typeface="Webdings"/>
              </a:rPr>
              <a:t>2.Project Organization</a:t>
            </a:r>
            <a:br>
              <a:rPr lang="en-US" sz="2000" dirty="0">
                <a:sym typeface="Webdings"/>
              </a:rPr>
            </a:br>
            <a:r>
              <a:rPr lang="en-US" sz="2000" dirty="0" smtClean="0">
                <a:sym typeface="Webdings"/>
              </a:rPr>
              <a:t>3.Resource Requirements</a:t>
            </a:r>
            <a:br>
              <a:rPr lang="en-US" sz="2000" dirty="0" smtClean="0">
                <a:sym typeface="Webdings"/>
              </a:rPr>
            </a:br>
            <a:r>
              <a:rPr lang="en-US" sz="2000" dirty="0" smtClean="0">
                <a:sym typeface="Webdings"/>
              </a:rPr>
              <a:t>5.User and System</a:t>
            </a:r>
            <a:r>
              <a:rPr lang="en-US" sz="2000" dirty="0">
                <a:sym typeface="Webdings"/>
              </a:rPr>
              <a:t/>
            </a:r>
            <a:br>
              <a:rPr lang="en-US" sz="2000" dirty="0">
                <a:sym typeface="Webdings"/>
              </a:rPr>
            </a:br>
            <a:r>
              <a:rPr lang="en-US" sz="2000" dirty="0" smtClean="0">
                <a:sym typeface="Webdings"/>
              </a:rPr>
              <a:t>    Requirement</a:t>
            </a:r>
            <a:br>
              <a:rPr lang="en-US" sz="2000" dirty="0" smtClean="0">
                <a:sym typeface="Webdings"/>
              </a:rPr>
            </a:br>
            <a:r>
              <a:rPr lang="en-US" sz="2000" dirty="0" smtClean="0">
                <a:sym typeface="Webdings"/>
              </a:rPr>
              <a:t>6.System Model</a:t>
            </a:r>
            <a:br>
              <a:rPr lang="en-US" sz="2000" dirty="0" smtClean="0">
                <a:sym typeface="Webdings"/>
              </a:rPr>
            </a:br>
            <a:r>
              <a:rPr lang="en-US" sz="2000" dirty="0" smtClean="0">
                <a:sym typeface="Webdings"/>
              </a:rPr>
              <a:t>7.Risk Analysis</a:t>
            </a: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1" y="2492896"/>
            <a:ext cx="4350005" cy="2448272"/>
          </a:xfrm>
          <a:prstGeom prst="rect">
            <a:avLst/>
          </a:prstGeom>
        </p:spPr>
      </p:pic>
    </p:spTree>
    <p:extLst>
      <p:ext uri="{BB962C8B-B14F-4D97-AF65-F5344CB8AC3E}">
        <p14:creationId xmlns:p14="http://schemas.microsoft.com/office/powerpoint/2010/main" val="1090044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556793"/>
            <a:ext cx="7315200" cy="2448272"/>
          </a:xfrm>
        </p:spPr>
        <p:txBody>
          <a:bodyPr/>
          <a:lstStyle/>
          <a:p>
            <a:r>
              <a:rPr lang="en-US" dirty="0" smtClean="0"/>
              <a:t>           Thank You</a:t>
            </a:r>
            <a:r>
              <a:rPr lang="en-US" dirty="0" smtClean="0">
                <a:sym typeface="Wingdings"/>
              </a:rPr>
              <a:t></a:t>
            </a:r>
            <a:endParaRPr lang="en-SG" dirty="0"/>
          </a:p>
        </p:txBody>
      </p:sp>
    </p:spTree>
    <p:extLst>
      <p:ext uri="{BB962C8B-B14F-4D97-AF65-F5344CB8AC3E}">
        <p14:creationId xmlns:p14="http://schemas.microsoft.com/office/powerpoint/2010/main" val="3421939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640960" cy="6336704"/>
          </a:xfrm>
        </p:spPr>
        <p:txBody>
          <a:bodyPr>
            <a:normAutofit fontScale="90000"/>
          </a:bodyPr>
          <a:lstStyle/>
          <a:p>
            <a:r>
              <a:rPr lang="en-US" sz="2400" dirty="0" smtClean="0"/>
              <a:t>                            </a:t>
            </a:r>
            <a:r>
              <a:rPr lang="en-US" dirty="0" smtClean="0"/>
              <a:t>Introduction</a:t>
            </a:r>
            <a:br>
              <a:rPr lang="en-US" dirty="0" smtClean="0"/>
            </a:br>
            <a:r>
              <a:rPr lang="en-US" dirty="0" smtClean="0"/>
              <a:t> </a:t>
            </a:r>
            <a:br>
              <a:rPr lang="en-US" dirty="0" smtClean="0"/>
            </a:br>
            <a:r>
              <a:rPr lang="en-US" sz="2400" dirty="0" smtClean="0">
                <a:sym typeface="Webdings"/>
              </a:rPr>
              <a:t>Description:</a:t>
            </a:r>
            <a:br>
              <a:rPr lang="en-US" sz="2400" dirty="0" smtClean="0">
                <a:sym typeface="Webdings"/>
              </a:rPr>
            </a:br>
            <a:r>
              <a:rPr lang="en-US" sz="2000" dirty="0"/>
              <a:t>The proposed topic Cafeteria Management System (hereafter called “CMS”) is a computer-based system that will allow Cafeteria Administrator to create online to assist teachers or students can order section if they can’t come to cafeteria. If this software can be used to IU portal, the student will be more comfortable and happy about IU’s cafeteria service</a:t>
            </a:r>
            <a:r>
              <a:rPr lang="en-US" sz="2000" dirty="0" smtClean="0"/>
              <a:t>.</a:t>
            </a:r>
            <a:br>
              <a:rPr lang="en-US" sz="2000" dirty="0" smtClean="0"/>
            </a:br>
            <a:r>
              <a:rPr lang="en-US" sz="2000" dirty="0" smtClean="0"/>
              <a:t/>
            </a:r>
            <a:br>
              <a:rPr lang="en-US" sz="2000" dirty="0" smtClean="0"/>
            </a:br>
            <a:r>
              <a:rPr lang="en-US" sz="2000" dirty="0"/>
              <a:t> </a:t>
            </a:r>
            <a:r>
              <a:rPr lang="en-US" sz="2000" dirty="0" smtClean="0"/>
              <a:t>                                </a:t>
            </a:r>
            <a:r>
              <a:rPr lang="en-US" dirty="0" smtClean="0"/>
              <a:t>  Constraints</a:t>
            </a:r>
            <a:br>
              <a:rPr lang="en-US" dirty="0" smtClean="0"/>
            </a:br>
            <a:r>
              <a:rPr lang="en-US" dirty="0"/>
              <a:t/>
            </a:r>
            <a:br>
              <a:rPr lang="en-US" dirty="0"/>
            </a:br>
            <a:r>
              <a:rPr lang="en-US" sz="1800" dirty="0" smtClean="0">
                <a:sym typeface="Webdings"/>
              </a:rPr>
              <a:t></a:t>
            </a:r>
            <a:r>
              <a:rPr lang="en-US" sz="1800" dirty="0"/>
              <a:t>Time: This project must be implemented by </a:t>
            </a:r>
            <a:r>
              <a:rPr lang="en-US" sz="1800" dirty="0" smtClean="0"/>
              <a:t>august 19</a:t>
            </a:r>
            <a:r>
              <a:rPr lang="en-US" sz="1800" dirty="0"/>
              <a:t>, </a:t>
            </a:r>
            <a:r>
              <a:rPr lang="en-US" sz="1800" dirty="0" smtClean="0"/>
              <a:t>2021 </a:t>
            </a:r>
            <a:r>
              <a:rPr lang="en-US" sz="1800" dirty="0"/>
              <a:t>to allow time for user familiarization and training in IU</a:t>
            </a:r>
            <a:r>
              <a:rPr lang="en-US" sz="1800" dirty="0" smtClean="0"/>
              <a:t>.</a:t>
            </a:r>
            <a:br>
              <a:rPr lang="en-US" sz="1800" dirty="0" smtClean="0"/>
            </a:br>
            <a:r>
              <a:rPr lang="en-US" sz="1800" dirty="0" smtClean="0"/>
              <a:t/>
            </a:r>
            <a:br>
              <a:rPr lang="en-US" sz="1800" dirty="0" smtClean="0"/>
            </a:br>
            <a:r>
              <a:rPr lang="en-US" sz="1800" dirty="0" smtClean="0">
                <a:sym typeface="Webdings"/>
              </a:rPr>
              <a:t></a:t>
            </a:r>
            <a:r>
              <a:rPr lang="en-US" sz="1800" dirty="0"/>
              <a:t>Budget: All costs associated with the project will relate to the human resources required to develop the software.</a:t>
            </a:r>
            <a:br>
              <a:rPr lang="en-US" sz="1800" dirty="0"/>
            </a:br>
            <a:r>
              <a:rPr lang="en-US" sz="1800" dirty="0">
                <a:sym typeface="Webdings"/>
              </a:rPr>
              <a:t/>
            </a:r>
            <a:br>
              <a:rPr lang="en-US" sz="1800" dirty="0">
                <a:sym typeface="Webdings"/>
              </a:rPr>
            </a:br>
            <a:r>
              <a:rPr lang="en-US" dirty="0" smtClean="0"/>
              <a:t/>
            </a:r>
            <a:br>
              <a:rPr lang="en-US" dirty="0" smtClean="0"/>
            </a:br>
            <a:endParaRPr lang="en-SG" sz="2400" dirty="0"/>
          </a:p>
        </p:txBody>
      </p:sp>
    </p:spTree>
    <p:extLst>
      <p:ext uri="{BB962C8B-B14F-4D97-AF65-F5344CB8AC3E}">
        <p14:creationId xmlns:p14="http://schemas.microsoft.com/office/powerpoint/2010/main" val="2069715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7"/>
            <a:ext cx="8496944" cy="5328592"/>
          </a:xfrm>
        </p:spPr>
        <p:txBody>
          <a:bodyPr>
            <a:normAutofit/>
          </a:bodyPr>
          <a:lstStyle/>
          <a:p>
            <a:r>
              <a:rPr lang="en-US" sz="2400" dirty="0" smtClean="0"/>
              <a:t>               </a:t>
            </a:r>
            <a:r>
              <a:rPr lang="en-US" sz="3600" dirty="0" smtClean="0"/>
              <a:t>Resource Requirements</a:t>
            </a:r>
            <a:br>
              <a:rPr lang="en-US" sz="3600" dirty="0" smtClean="0"/>
            </a:br>
            <a:r>
              <a:rPr lang="en-US" sz="2400" dirty="0" smtClean="0"/>
              <a:t/>
            </a:r>
            <a:br>
              <a:rPr lang="en-US" sz="2400" dirty="0" smtClean="0"/>
            </a:br>
            <a:r>
              <a:rPr lang="en-US" sz="2400" dirty="0" smtClean="0">
                <a:sym typeface="Webdings"/>
              </a:rPr>
              <a:t></a:t>
            </a:r>
            <a:r>
              <a:rPr lang="en-US" sz="2400" dirty="0" smtClean="0"/>
              <a:t>1. </a:t>
            </a:r>
            <a:r>
              <a:rPr lang="en-US" sz="2400" dirty="0"/>
              <a:t>Human </a:t>
            </a:r>
            <a:r>
              <a:rPr lang="en-US" sz="2400" dirty="0" smtClean="0"/>
              <a:t>Resource </a:t>
            </a:r>
            <a:br>
              <a:rPr lang="en-US" sz="2400" dirty="0" smtClean="0"/>
            </a:br>
            <a:r>
              <a:rPr lang="en-US" sz="2400" dirty="0"/>
              <a:t/>
            </a:r>
            <a:br>
              <a:rPr lang="en-US" sz="2400" dirty="0"/>
            </a:br>
            <a:r>
              <a:rPr lang="en-US" sz="2400" dirty="0" smtClean="0"/>
              <a:t>All </a:t>
            </a:r>
            <a:r>
              <a:rPr lang="en-US" sz="2400" dirty="0"/>
              <a:t>members of team come from International University, so we have a good basic knowledge about software process and skill in programming as well as </a:t>
            </a:r>
            <a:r>
              <a:rPr lang="en-US" sz="2400" dirty="0" smtClean="0"/>
              <a:t>team-work.</a:t>
            </a:r>
            <a:br>
              <a:rPr lang="en-US" sz="2400" dirty="0" smtClean="0"/>
            </a:br>
            <a:r>
              <a:rPr lang="en-US" sz="2400" dirty="0"/>
              <a:t/>
            </a:r>
            <a:br>
              <a:rPr lang="en-US" sz="2400" dirty="0"/>
            </a:br>
            <a:r>
              <a:rPr lang="en-US" sz="2400" dirty="0" smtClean="0">
                <a:sym typeface="Webdings"/>
              </a:rPr>
              <a:t></a:t>
            </a:r>
            <a:r>
              <a:rPr lang="en-US" sz="2400" dirty="0" smtClean="0"/>
              <a:t>2</a:t>
            </a:r>
            <a:r>
              <a:rPr lang="en-US" sz="2400" dirty="0"/>
              <a:t>. Hardware and software </a:t>
            </a:r>
            <a:r>
              <a:rPr lang="en-US" sz="2400" dirty="0" smtClean="0"/>
              <a:t>Resources </a:t>
            </a:r>
            <a:br>
              <a:rPr lang="en-US" sz="2400" dirty="0" smtClean="0"/>
            </a:br>
            <a:r>
              <a:rPr lang="en-US" sz="2400" dirty="0"/>
              <a:t/>
            </a:r>
            <a:br>
              <a:rPr lang="en-US" sz="2400" dirty="0"/>
            </a:br>
            <a:r>
              <a:rPr lang="en-US" sz="2400" dirty="0" smtClean="0"/>
              <a:t>Cafeteria </a:t>
            </a:r>
            <a:r>
              <a:rPr lang="en-US" sz="2400" dirty="0"/>
              <a:t>Management System is created by using </a:t>
            </a:r>
            <a:r>
              <a:rPr lang="en-US" sz="2400" dirty="0" smtClean="0"/>
              <a:t>PHP, </a:t>
            </a:r>
            <a:r>
              <a:rPr lang="en-US" sz="2400" dirty="0"/>
              <a:t>with functions and small </a:t>
            </a:r>
            <a:r>
              <a:rPr lang="en-US" sz="2400" dirty="0" smtClean="0"/>
              <a:t>database SQL, </a:t>
            </a:r>
            <a:r>
              <a:rPr lang="en-US" sz="2400" dirty="0"/>
              <a:t>so we just need an average sever.</a:t>
            </a:r>
            <a:endParaRPr lang="en-SG" sz="2400" dirty="0"/>
          </a:p>
        </p:txBody>
      </p:sp>
    </p:spTree>
    <p:extLst>
      <p:ext uri="{BB962C8B-B14F-4D97-AF65-F5344CB8AC3E}">
        <p14:creationId xmlns:p14="http://schemas.microsoft.com/office/powerpoint/2010/main" val="228853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0" y="692696"/>
            <a:ext cx="4752528" cy="5328592"/>
          </a:xfrm>
        </p:spPr>
        <p:txBody>
          <a:bodyPr>
            <a:normAutofit/>
          </a:bodyPr>
          <a:lstStyle/>
          <a:p>
            <a:r>
              <a:rPr lang="en-US" sz="2400" b="1" dirty="0" smtClean="0">
                <a:sym typeface="Webdings"/>
              </a:rPr>
              <a:t></a:t>
            </a:r>
            <a:r>
              <a:rPr lang="en-US" sz="2400" b="1" dirty="0" smtClean="0"/>
              <a:t>User </a:t>
            </a:r>
            <a:r>
              <a:rPr lang="en-US" sz="2400" b="1" dirty="0"/>
              <a:t>and System Requirement</a:t>
            </a:r>
            <a:r>
              <a:rPr lang="en-US" sz="2400" dirty="0"/>
              <a:t/>
            </a:r>
            <a:br>
              <a:rPr lang="en-US" sz="2400" dirty="0"/>
            </a:br>
            <a:r>
              <a:rPr lang="en-US" sz="2400" dirty="0"/>
              <a:t>User Requirement </a:t>
            </a:r>
            <a:r>
              <a:rPr lang="en-US" sz="2400" dirty="0" smtClean="0"/>
              <a:t>:</a:t>
            </a:r>
            <a:br>
              <a:rPr lang="en-US" sz="2400" dirty="0" smtClean="0"/>
            </a:br>
            <a:r>
              <a:rPr lang="en-US" sz="2400" dirty="0" smtClean="0">
                <a:sym typeface="Webdings"/>
              </a:rPr>
              <a:t></a:t>
            </a:r>
            <a:r>
              <a:rPr lang="en-US" sz="2000" dirty="0" smtClean="0"/>
              <a:t>The </a:t>
            </a:r>
            <a:r>
              <a:rPr lang="en-US" sz="2000" dirty="0"/>
              <a:t>customer or the admin to log in their homepages</a:t>
            </a:r>
            <a:r>
              <a:rPr lang="en-US" sz="2000" dirty="0" smtClean="0"/>
              <a:t>.</a:t>
            </a:r>
            <a:br>
              <a:rPr lang="en-US" sz="2000" dirty="0" smtClean="0"/>
            </a:br>
            <a:r>
              <a:rPr lang="en-US" sz="2000" dirty="0">
                <a:sym typeface="Webdings"/>
              </a:rPr>
              <a:t></a:t>
            </a:r>
            <a:r>
              <a:rPr lang="en-US" sz="2000" dirty="0" smtClean="0"/>
              <a:t>The </a:t>
            </a:r>
            <a:r>
              <a:rPr lang="en-US" sz="2000" dirty="0"/>
              <a:t>customer register an account</a:t>
            </a:r>
            <a:r>
              <a:rPr lang="en-US" sz="2000" dirty="0" smtClean="0"/>
              <a:t>.</a:t>
            </a:r>
            <a:br>
              <a:rPr lang="en-US" sz="2000" dirty="0" smtClean="0"/>
            </a:br>
            <a:r>
              <a:rPr lang="en-US" sz="2000" dirty="0" smtClean="0">
                <a:sym typeface="Webdings"/>
              </a:rPr>
              <a:t></a:t>
            </a:r>
            <a:r>
              <a:rPr lang="en-US" sz="2000" dirty="0" smtClean="0"/>
              <a:t>The </a:t>
            </a:r>
            <a:r>
              <a:rPr lang="en-US" sz="2000" dirty="0"/>
              <a:t>customer select the food/drink in the cafeteria shop websites</a:t>
            </a:r>
            <a:r>
              <a:rPr lang="en-US" sz="2000" dirty="0" smtClean="0"/>
              <a:t>.</a:t>
            </a:r>
            <a:br>
              <a:rPr lang="en-US" sz="2000" dirty="0" smtClean="0"/>
            </a:br>
            <a:r>
              <a:rPr lang="en-US" sz="2000" dirty="0" smtClean="0">
                <a:sym typeface="Webdings"/>
              </a:rPr>
              <a:t></a:t>
            </a:r>
            <a:r>
              <a:rPr lang="en-US" sz="2000" dirty="0" smtClean="0"/>
              <a:t>The </a:t>
            </a:r>
            <a:r>
              <a:rPr lang="en-US" sz="2000" dirty="0"/>
              <a:t>users check out the selected product</a:t>
            </a:r>
            <a:r>
              <a:rPr lang="en-US" sz="2000" dirty="0" smtClean="0"/>
              <a:t>.</a:t>
            </a:r>
            <a:br>
              <a:rPr lang="en-US" sz="2000" dirty="0" smtClean="0"/>
            </a:br>
            <a:r>
              <a:rPr lang="en-US" sz="2000" dirty="0" smtClean="0">
                <a:sym typeface="Webdings"/>
              </a:rPr>
              <a:t></a:t>
            </a:r>
            <a:r>
              <a:rPr lang="en-US" sz="2000" dirty="0" smtClean="0"/>
              <a:t>The </a:t>
            </a:r>
            <a:r>
              <a:rPr lang="en-US" sz="2000" dirty="0"/>
              <a:t>admin can add the new food/drink</a:t>
            </a:r>
            <a:r>
              <a:rPr lang="en-US" sz="2000" dirty="0" smtClean="0"/>
              <a:t>.</a:t>
            </a:r>
            <a:br>
              <a:rPr lang="en-US" sz="2000" dirty="0" smtClean="0"/>
            </a:br>
            <a:r>
              <a:rPr lang="en-US" sz="2000" dirty="0" smtClean="0">
                <a:sym typeface="Webdings"/>
              </a:rPr>
              <a:t></a:t>
            </a:r>
            <a:r>
              <a:rPr lang="en-US" sz="2000" dirty="0" smtClean="0"/>
              <a:t>The </a:t>
            </a:r>
            <a:r>
              <a:rPr lang="en-US" sz="2000" dirty="0"/>
              <a:t>admin can update the information of the store</a:t>
            </a:r>
            <a:r>
              <a:rPr lang="en-US" sz="2000" dirty="0" smtClean="0"/>
              <a:t>.</a:t>
            </a:r>
            <a:br>
              <a:rPr lang="en-US" sz="2000" dirty="0" smtClean="0"/>
            </a:br>
            <a:r>
              <a:rPr lang="en-US" sz="2000" dirty="0" smtClean="0">
                <a:sym typeface="Webdings"/>
              </a:rPr>
              <a:t></a:t>
            </a:r>
            <a:r>
              <a:rPr lang="en-US" sz="2000" dirty="0" smtClean="0"/>
              <a:t>The </a:t>
            </a:r>
            <a:r>
              <a:rPr lang="en-US" sz="2000" dirty="0"/>
              <a:t>admin can delete </a:t>
            </a:r>
            <a:r>
              <a:rPr lang="en-US" sz="2000" dirty="0" smtClean="0"/>
              <a:t>food/</a:t>
            </a:r>
            <a:r>
              <a:rPr lang="en-US" sz="2000" dirty="0" err="1" smtClean="0"/>
              <a:t>drink.The</a:t>
            </a:r>
            <a:r>
              <a:rPr lang="en-US" sz="2000" dirty="0" smtClean="0"/>
              <a:t> </a:t>
            </a:r>
            <a:r>
              <a:rPr lang="en-US" sz="2000" dirty="0"/>
              <a:t>admin can view the report.</a:t>
            </a:r>
            <a:endParaRPr lang="en-SG" sz="20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76" t="-1" r="1376" b="378"/>
          <a:stretch/>
        </p:blipFill>
        <p:spPr>
          <a:xfrm>
            <a:off x="0" y="1700808"/>
            <a:ext cx="4067520" cy="3096344"/>
          </a:xfrm>
          <a:prstGeom prst="rect">
            <a:avLst/>
          </a:prstGeom>
        </p:spPr>
      </p:pic>
    </p:spTree>
    <p:extLst>
      <p:ext uri="{BB962C8B-B14F-4D97-AF65-F5344CB8AC3E}">
        <p14:creationId xmlns:p14="http://schemas.microsoft.com/office/powerpoint/2010/main" val="3221813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3"/>
            <a:ext cx="4464496" cy="5071929"/>
          </a:xfrm>
        </p:spPr>
        <p:txBody>
          <a:bodyPr>
            <a:normAutofit/>
          </a:bodyPr>
          <a:lstStyle/>
          <a:p>
            <a:r>
              <a:rPr lang="en-SG" sz="2400" b="1" dirty="0"/>
              <a:t> </a:t>
            </a:r>
            <a:r>
              <a:rPr lang="en-SG" sz="3200" b="1" dirty="0"/>
              <a:t>User and System Requirement</a:t>
            </a:r>
            <a:r>
              <a:rPr lang="en-SG" sz="1800" dirty="0"/>
              <a:t/>
            </a:r>
            <a:br>
              <a:rPr lang="en-SG" sz="1800" dirty="0"/>
            </a:br>
            <a:r>
              <a:rPr lang="en-SG" sz="2800" dirty="0"/>
              <a:t>Functional</a:t>
            </a:r>
            <a:r>
              <a:rPr lang="en-SG" sz="2800" dirty="0" smtClean="0"/>
              <a:t>:</a:t>
            </a:r>
            <a:r>
              <a:rPr lang="en-SG" sz="1800" dirty="0" smtClean="0"/>
              <a:t/>
            </a:r>
            <a:br>
              <a:rPr lang="en-SG" sz="1800" dirty="0" smtClean="0"/>
            </a:br>
            <a:r>
              <a:rPr lang="en-SG" sz="1800" dirty="0" smtClean="0"/>
              <a:t>Login</a:t>
            </a:r>
            <a:br>
              <a:rPr lang="en-SG" sz="1800" dirty="0" smtClean="0"/>
            </a:br>
            <a:r>
              <a:rPr lang="en-SG" sz="1800" dirty="0" smtClean="0"/>
              <a:t>Register</a:t>
            </a:r>
            <a:br>
              <a:rPr lang="en-SG" sz="1800" dirty="0" smtClean="0"/>
            </a:br>
            <a:r>
              <a:rPr lang="en-SG" sz="1800" dirty="0" smtClean="0"/>
              <a:t>Order food/Drink</a:t>
            </a:r>
            <a:br>
              <a:rPr lang="en-SG" sz="1800" dirty="0" smtClean="0"/>
            </a:br>
            <a:r>
              <a:rPr lang="en-SG" sz="1800" dirty="0" smtClean="0"/>
              <a:t>Checkout product</a:t>
            </a:r>
            <a:br>
              <a:rPr lang="en-SG" sz="1800" dirty="0" smtClean="0"/>
            </a:br>
            <a:r>
              <a:rPr lang="en-SG" sz="1800" dirty="0" smtClean="0"/>
              <a:t>Add Food/Drink</a:t>
            </a:r>
            <a:br>
              <a:rPr lang="en-SG" sz="1800" dirty="0" smtClean="0"/>
            </a:br>
            <a:r>
              <a:rPr lang="en-SG" sz="1800" dirty="0" smtClean="0"/>
              <a:t>Update Food/Drink information</a:t>
            </a:r>
            <a:br>
              <a:rPr lang="en-SG" sz="1800" dirty="0" smtClean="0"/>
            </a:br>
            <a:r>
              <a:rPr lang="en-SG" sz="1800" dirty="0" smtClean="0"/>
              <a:t>Delete Food/Drink</a:t>
            </a:r>
            <a:br>
              <a:rPr lang="en-SG" sz="1800" dirty="0" smtClean="0"/>
            </a:br>
            <a:r>
              <a:rPr lang="en-SG" sz="1800" dirty="0" smtClean="0"/>
              <a:t>View Report</a:t>
            </a:r>
            <a:br>
              <a:rPr lang="en-SG" sz="1800" dirty="0" smtClean="0"/>
            </a:br>
            <a:r>
              <a:rPr lang="en-SG" sz="2800" dirty="0" smtClean="0"/>
              <a:t>Non-Functional:</a:t>
            </a:r>
            <a:r>
              <a:rPr lang="en-SG" sz="1800" dirty="0" smtClean="0"/>
              <a:t/>
            </a:r>
            <a:br>
              <a:rPr lang="en-SG" sz="1800" dirty="0" smtClean="0"/>
            </a:br>
            <a:r>
              <a:rPr lang="en-SG" sz="1800" dirty="0" smtClean="0"/>
              <a:t>Product Requirements</a:t>
            </a:r>
            <a:br>
              <a:rPr lang="en-SG" sz="1800" dirty="0" smtClean="0"/>
            </a:br>
            <a:r>
              <a:rPr lang="en-SG" sz="1800" dirty="0" smtClean="0"/>
              <a:t>Organization Requirements</a:t>
            </a:r>
            <a:br>
              <a:rPr lang="en-SG" sz="1800" dirty="0" smtClean="0"/>
            </a:br>
            <a:r>
              <a:rPr lang="en-SG" sz="1800" dirty="0" smtClean="0"/>
              <a:t>External </a:t>
            </a:r>
            <a:r>
              <a:rPr lang="en-SG" sz="1800" dirty="0"/>
              <a:t>Requirement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250" y="3517605"/>
            <a:ext cx="3726150" cy="243167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249" y="1196752"/>
            <a:ext cx="3823625" cy="2160240"/>
          </a:xfrm>
          <a:prstGeom prst="rect">
            <a:avLst/>
          </a:prstGeom>
        </p:spPr>
      </p:pic>
    </p:spTree>
    <p:extLst>
      <p:ext uri="{BB962C8B-B14F-4D97-AF65-F5344CB8AC3E}">
        <p14:creationId xmlns:p14="http://schemas.microsoft.com/office/powerpoint/2010/main" val="2304567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315200" cy="1154097"/>
          </a:xfrm>
        </p:spPr>
        <p:txBody>
          <a:bodyPr/>
          <a:lstStyle/>
          <a:p>
            <a:r>
              <a:rPr lang="en-US" dirty="0" smtClean="0"/>
              <a:t>             System Model</a:t>
            </a:r>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262922"/>
            <a:ext cx="7442557" cy="3943813"/>
          </a:xfrm>
          <a:prstGeom prst="rect">
            <a:avLst/>
          </a:prstGeom>
        </p:spPr>
      </p:pic>
    </p:spTree>
    <p:extLst>
      <p:ext uri="{BB962C8B-B14F-4D97-AF65-F5344CB8AC3E}">
        <p14:creationId xmlns:p14="http://schemas.microsoft.com/office/powerpoint/2010/main" val="674956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0689"/>
            <a:ext cx="7315200" cy="1296143"/>
          </a:xfrm>
        </p:spPr>
        <p:txBody>
          <a:bodyPr/>
          <a:lstStyle/>
          <a:p>
            <a:r>
              <a:rPr lang="en-US" dirty="0" smtClean="0"/>
              <a:t>          State Diagra</a:t>
            </a:r>
            <a:r>
              <a:rPr lang="en-US" dirty="0"/>
              <a:t>m</a:t>
            </a:r>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183212"/>
            <a:ext cx="7272723" cy="3888432"/>
          </a:xfrm>
          <a:prstGeom prst="rect">
            <a:avLst/>
          </a:prstGeom>
        </p:spPr>
      </p:pic>
    </p:spTree>
    <p:extLst>
      <p:ext uri="{BB962C8B-B14F-4D97-AF65-F5344CB8AC3E}">
        <p14:creationId xmlns:p14="http://schemas.microsoft.com/office/powerpoint/2010/main" val="374526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0649"/>
            <a:ext cx="7315200" cy="1728191"/>
          </a:xfrm>
        </p:spPr>
        <p:txBody>
          <a:bodyPr>
            <a:normAutofit/>
          </a:bodyPr>
          <a:lstStyle/>
          <a:p>
            <a:r>
              <a:rPr lang="en-US" dirty="0" smtClean="0"/>
              <a:t>                html code:</a:t>
            </a:r>
            <a:br>
              <a:rPr lang="en-US" dirty="0" smtClean="0"/>
            </a:br>
            <a:r>
              <a:rPr lang="en-US" dirty="0" smtClean="0"/>
              <a:t> </a:t>
            </a:r>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12776"/>
            <a:ext cx="7128792" cy="5328592"/>
          </a:xfrm>
          <a:prstGeom prst="rect">
            <a:avLst/>
          </a:prstGeom>
        </p:spPr>
      </p:pic>
    </p:spTree>
    <p:extLst>
      <p:ext uri="{BB962C8B-B14F-4D97-AF65-F5344CB8AC3E}">
        <p14:creationId xmlns:p14="http://schemas.microsoft.com/office/powerpoint/2010/main" val="1948208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531</TotalTime>
  <Words>45</Words>
  <Application>Microsoft Office PowerPoint</Application>
  <PresentationFormat>On-screen Show (4:3)</PresentationFormat>
  <Paragraphs>15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Perspective</vt:lpstr>
      <vt:lpstr>Topic Cafeteria Management System</vt:lpstr>
      <vt:lpstr>Project Plan 1.Introduction 2.Project Organization 3.Resource Requirements 5.User and System     Requirement 6.System Model 7.Risk Analysis</vt:lpstr>
      <vt:lpstr>                            Introduction   Description: The proposed topic Cafeteria Management System (hereafter called “CMS”) is a computer-based system that will allow Cafeteria Administrator to create online to assist teachers or students can order section if they can’t come to cafeteria. If this software can be used to IU portal, the student will be more comfortable and happy about IU’s cafeteria service.                                     Constraints  Time: This project must be implemented by august 19, 2021 to allow time for user familiarization and training in IU.  Budget: All costs associated with the project will relate to the human resources required to develop the software.   </vt:lpstr>
      <vt:lpstr>               Resource Requirements  1. Human Resource   All members of team come from International University, so we have a good basic knowledge about software process and skill in programming as well as team-work.  2. Hardware and software Resources   Cafeteria Management System is created by using PHP, with functions and small database SQL, so we just need an average sever.</vt:lpstr>
      <vt:lpstr>User and System Requirement User Requirement : The customer or the admin to log in their homepages. The customer register an account. The customer select the food/drink in the cafeteria shop websites. The users check out the selected product. The admin can add the new food/drink. The admin can update the information of the store. The admin can delete food/drink.The admin can view the report.</vt:lpstr>
      <vt:lpstr> User and System Requirement Functional: Login Register Order food/Drink Checkout product Add Food/Drink Update Food/Drink information Delete Food/Drink View Report Non-Functional: Product Requirements Organization Requirements External Requirement</vt:lpstr>
      <vt:lpstr>             System Model</vt:lpstr>
      <vt:lpstr>          State Diagram</vt:lpstr>
      <vt:lpstr>                html code:  </vt:lpstr>
      <vt:lpstr>PowerPoint Presentation</vt:lpstr>
      <vt:lpstr>PowerPoint Presentation</vt:lpstr>
      <vt:lpstr>PowerPoint Presentation</vt:lpstr>
      <vt:lpstr>PowerPoint Presentation</vt:lpstr>
      <vt:lpstr>              Css Code: </vt:lpstr>
      <vt:lpstr>PowerPoint Presentation</vt:lpstr>
      <vt:lpstr>PowerPoint Presentation</vt:lpstr>
      <vt:lpstr>PowerPoint Presentation</vt:lpstr>
      <vt:lpstr>PowerPoint Presentation</vt:lpstr>
      <vt:lpstr>Output: </vt:lpstr>
      <vt:lpstr>           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Cafeteria Management System</dc:title>
  <dc:creator>HP</dc:creator>
  <cp:lastModifiedBy>HP</cp:lastModifiedBy>
  <cp:revision>18</cp:revision>
  <dcterms:created xsi:type="dcterms:W3CDTF">2021-07-14T13:24:26Z</dcterms:created>
  <dcterms:modified xsi:type="dcterms:W3CDTF">2021-08-07T10:55:57Z</dcterms:modified>
</cp:coreProperties>
</file>