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Health Prediction - ML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Workflow on Stroke Prediction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heart_data = pd.read_csv('stroke-data.csv')</a:t>
            </a:r>
          </a:p>
          <a:p>
            <a:r>
              <a:t>heart_data.drop_duplicates(inplace=True)</a:t>
            </a:r>
          </a:p>
          <a:p>
            <a:r>
              <a:t>heart_data.dropna(axis=0, inplace=True)</a:t>
            </a:r>
          </a:p>
          <a:p/>
          <a:p>
            <a:r>
              <a:t>heart_data['bmi'] = heart_data['bmi'].replace('N/A', np.nan)</a:t>
            </a:r>
          </a:p>
          <a:p>
            <a:r>
              <a:t>heart_data['bmi'] = pd.to_numeric(heart_data['bmi'])</a:t>
            </a:r>
          </a:p>
          <a:p>
            <a:r>
              <a:t>heart_data['bmi'] = heart_data['bmi'].fillna(heart_data['bmi'].mean())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heart_data = pd.get_dummies(heart_data , columns = ['gender' , 'ever_married' , 'work_type' , 'Residence_type' ,'smoking_status'], drop_first = True) </a:t>
            </a:r>
          </a:p>
          <a:p>
            <a:r>
              <a:t>bins = [0, 18, 40, 60, 100]</a:t>
            </a:r>
          </a:p>
          <a:p>
            <a:r>
              <a:t>labels = ['Child', 'YoungAdult', 'Adult', 'Senior']</a:t>
            </a:r>
          </a:p>
          <a:p>
            <a:r>
              <a:t>heart_data['age_group'] = pd.cut(heart_data['age'], bins=bins, labels=labels)</a:t>
            </a:r>
          </a:p>
          <a:p>
            <a:r>
              <a:t>heart_data = pd.get_dummies(heart_data, columns=['age_group'], drop_first=True)</a:t>
            </a:r>
          </a:p>
          <a:p/>
          <a:p>
            <a:r>
              <a:t>from sklearn.preprocessing import StandardScaler</a:t>
            </a:r>
          </a:p>
          <a:p/>
          <a:p>
            <a:r>
              <a:t>scaler = StandardScaler()</a:t>
            </a:r>
          </a:p>
          <a:p>
            <a:r>
              <a:t>heart_data[['age', 'avg_glucos', 'bmi']] = scaler.fit_transform(heart_data[['age', 'avg_glucose_level', 'bmi']])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Modeling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sklearn.model_selection import train_test_split</a:t>
            </a:r>
          </a:p>
          <a:p>
            <a:r>
              <a:t>from imblearn.over_sampling import SMOTE</a:t>
            </a:r>
          </a:p>
          <a:p>
            <a:r>
              <a:t>X = heart_data.drop('stroke', axis =1 )</a:t>
            </a:r>
          </a:p>
          <a:p>
            <a:r>
              <a:t>y = heart_data['stroke']</a:t>
            </a:r>
          </a:p>
          <a:p>
            <a:r>
              <a:t>X_train, X_test, y_train, y_test = train_test_split(X, y, test_size = 0.2 , random_state = 40)</a:t>
            </a:r>
          </a:p>
          <a:p>
            <a:r>
              <a:t>smote = SMOTE(random_state =42)</a:t>
            </a:r>
          </a:p>
          <a:p>
            <a:r>
              <a:t>X_train_bal , y_train_bal = smote.fit_resample(X_train, y_train)</a:t>
            </a:r>
          </a:p>
          <a:p/>
          <a:p>
            <a:r>
              <a:t>def evaluate_model(model, X_test, y_test):</a:t>
            </a:r>
          </a:p>
          <a:p>
            <a:r>
              <a:t>    y_pred = model.predict(X_test)</a:t>
            </a:r>
          </a:p>
          <a:p>
            <a:r>
              <a:t>    y_proba = model.predict_proba(X_test)[:, 1]</a:t>
            </a:r>
          </a:p>
          <a:p/>
          <a:p>
            <a:r>
              <a:t>    print("Accuracy:", accuracy_score(y_test, y_pred))</a:t>
            </a:r>
          </a:p>
          <a:p>
            <a:r>
              <a:t>    print("Precision:", precision_score(y_test, y_pred))</a:t>
            </a:r>
          </a:p>
          <a:p>
            <a:r>
              <a:t>    print("Recall:", recall_score(y_test, y_pred))</a:t>
            </a:r>
          </a:p>
          <a:p>
            <a:r>
              <a:t>    print("F1 Score:", f1_score(y_test, y_pred))</a:t>
            </a:r>
          </a:p>
          <a:p>
            <a:r>
              <a:t>    print("ROC AUC:", roc_auc_score(y_test, y_proba))</a:t>
            </a:r>
          </a:p>
          <a:p>
            <a:r>
              <a:t>    print("\nClassification Report:\n", classification_report(y_test, y_pred))</a:t>
            </a:r>
          </a:p>
          <a:p/>
          <a:p>
            <a:r>
              <a:t>    ConfusionMatrixDisplay(confusion_matrix(y_test, y_pred)).plot()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261257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ROC AUC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0.734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0.749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0.763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0.684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0.531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