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media/image7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75" r:id="rId3"/>
    <p:sldId id="276" r:id="rId4"/>
    <p:sldId id="294" r:id="rId5"/>
    <p:sldId id="278" r:id="rId6"/>
    <p:sldId id="281" r:id="rId7"/>
    <p:sldId id="285" r:id="rId8"/>
    <p:sldId id="282" r:id="rId9"/>
    <p:sldId id="291" r:id="rId10"/>
    <p:sldId id="287" r:id="rId11"/>
    <p:sldId id="289" r:id="rId12"/>
    <p:sldId id="295" r:id="rId13"/>
    <p:sldId id="292" r:id="rId14"/>
    <p:sldId id="296" r:id="rId15"/>
    <p:sldId id="279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2" autoAdjust="0"/>
  </p:normalViewPr>
  <p:slideViewPr>
    <p:cSldViewPr snapToGrid="0">
      <p:cViewPr>
        <p:scale>
          <a:sx n="63" d="100"/>
          <a:sy n="63" d="100"/>
        </p:scale>
        <p:origin x="-77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EC5D-A8F2-4818-B22A-C30047FA3C3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62D2E-13C0-472E-8DC7-D930EEF9B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62D2E-13C0-472E-8DC7-D930EEF9B8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9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8401F-F9F6-4CE6-B730-473122A7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2FF1A6-D275-4BF8-8ED7-F4F082976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40BE06-01CA-4010-BCC7-86B96CD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21F1FC-5F3C-49FA-95F6-3C8FEFAE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41548D-3E70-4994-88D2-B490A74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26762-8AF6-4E3B-898F-FF83E317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DA0AB5-4BF2-483E-8D39-F117AC50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50B30D-E9E7-4413-A21C-2549B91F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CC2106-5F41-4784-AE4F-1A5E30F1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81EC3F-786B-4975-AF18-FA151A0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53840B2-C728-4C5C-A5C6-D6D18FE69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199345-96D6-4B3A-B672-A7D3EFE3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35E5EE-2C04-4899-BEC8-72ECDC7B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4C0F41-C120-423D-9EBA-0A5F3867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0C795A-8671-4051-9619-0FAC8987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5CA9A-AF32-48AC-BFF7-95FB69B3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149259-D4B5-4F5C-82D8-2A038B22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F829D-6378-4D50-AD39-49E3AB57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EB41FC-A687-4CEB-8E69-0714D0AF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DB7948-4A6A-4BFF-A710-C8D01933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BDD28-CBB0-4B05-BA50-ED15AB0D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F54994-017D-4DA9-BF61-C6B590F2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4890A1-846E-440E-9D15-78F15406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A03944-428B-4E6F-9748-9D9543BB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96BB0A-541A-40AF-BAC0-F9C323B0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4B08E-5FD4-461D-AC38-46320982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CF488F-E705-48A3-BEA5-64CBED89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286BB5-DEAF-4328-AF89-CD4E1C51C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0256AC-15BA-45F4-BC3F-B46C47B7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83C690-FFA8-4821-892D-4CC4EC4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660239-374C-424E-BA07-44E524FB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20451-30BC-4E16-BA09-126A48B5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3DD8024-B528-4162-AAA4-F4EFF5D2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BD2A6-87FC-40D1-BE0A-6EDBEE85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50477A-EDFD-4A1C-8EAE-1A5FEC91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995964-3447-47E9-872E-E55F3C6A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EB36ED-FF1B-49F9-86AF-FF27B83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627644-E779-4660-B575-FC2DF52D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639266-962F-4ED9-BEC5-E3D3E43F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0154F-F4EF-4BD2-905F-461F75F7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8FCDC5-26F6-425E-BC6F-1D8768CD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FAD3DE3-71AB-4F48-B69B-96F09902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4D659F-65BA-4873-863C-860B095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D39D523-D97F-4905-B15B-4E692034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51B3D6B-D1FA-441A-BC93-72F76A2C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DCCB7C-DC95-4335-9231-BEF945E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8E2B0-43E8-4790-8FF0-BB11E418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11AD59-D6A4-4765-946F-B096A07C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15E67B-B072-4719-9963-F05069F2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8A990-1603-4E08-AC45-09208416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4E7AD4-EA15-45F0-AFC3-CEE39CE1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EDA55C-D58A-4DA4-8295-CE07ECB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953C8-B17D-4B4A-B124-BA028BC4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A36C95-E55A-4070-9E46-128FDA6A9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E16E4F-D634-408A-B947-4651A1D5B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AF70ED-A372-4E4F-A605-4AACD671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15C8E7-C296-4213-847F-E698FC6B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FAB85C-0FBE-4831-A08A-DB0A7465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AD58A8C-A3EB-43CD-ADDB-F7CC4961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26D9D-DB7A-4CBF-930C-2F23C59C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8FF2BB-5FE3-4AF1-BD14-30396660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4FCC-E7F0-4BAA-AA9B-C54BD8C9E564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BED2FC-183F-4370-8307-4F9738CC8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FD5472-D649-4728-AB3D-F89148D82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FF19-EB1A-46FD-8215-F7C01D5A7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0" y="401927"/>
            <a:ext cx="9144000" cy="69720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Project Proposal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7" y="3667649"/>
            <a:ext cx="10797309" cy="24116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By-                                                                                                          </a:t>
            </a:r>
          </a:p>
          <a:p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Aishorjo Biswas                                  Sadia Anha Tanny                    Tarin Ahmed Shara</a:t>
            </a:r>
          </a:p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ID-UG02-47-18-045                          ID-UG02-49-18-004                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ID-UG02-50-19-020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7348" y="1855747"/>
            <a:ext cx="8812405" cy="71582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E-Plastic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8018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0000"/>
                </a:solidFill>
              </a:rPr>
              <a:t>Account </a:t>
            </a:r>
            <a:r>
              <a:rPr lang="en-US" sz="4400" b="1" dirty="0">
                <a:solidFill>
                  <a:srgbClr val="00B0F0"/>
                </a:solidFill>
              </a:rPr>
              <a:t>Management</a:t>
            </a:r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185703" y="1798655"/>
            <a:ext cx="2793445" cy="16881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Customer Relationship Management (CRM).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73828" y="4195189"/>
            <a:ext cx="2733152" cy="1818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Marketing Strategy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58673" y="1728316"/>
            <a:ext cx="2652764" cy="1758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Customer Service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7811" y="4195189"/>
            <a:ext cx="2612570" cy="1818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Business Strategy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70549" y="1688120"/>
            <a:ext cx="3245617" cy="28235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our project</a:t>
            </a:r>
          </a:p>
        </p:txBody>
      </p:sp>
      <p:sp>
        <p:nvSpPr>
          <p:cNvPr id="5" name="Oval 4"/>
          <p:cNvSpPr/>
          <p:nvPr/>
        </p:nvSpPr>
        <p:spPr>
          <a:xfrm>
            <a:off x="9103808" y="2087541"/>
            <a:ext cx="1999622" cy="18413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Protects Ecosystems</a:t>
            </a:r>
          </a:p>
        </p:txBody>
      </p:sp>
      <p:sp>
        <p:nvSpPr>
          <p:cNvPr id="6" name="Oval 5"/>
          <p:cNvSpPr/>
          <p:nvPr/>
        </p:nvSpPr>
        <p:spPr>
          <a:xfrm>
            <a:off x="3034602" y="57774"/>
            <a:ext cx="1979525" cy="163034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Saves Energy</a:t>
            </a:r>
          </a:p>
        </p:txBody>
      </p:sp>
      <p:sp>
        <p:nvSpPr>
          <p:cNvPr id="7" name="Oval 6"/>
          <p:cNvSpPr/>
          <p:nvPr/>
        </p:nvSpPr>
        <p:spPr>
          <a:xfrm>
            <a:off x="7516167" y="216033"/>
            <a:ext cx="2210639" cy="187150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Reduces Carbon Emissions</a:t>
            </a:r>
          </a:p>
        </p:txBody>
      </p:sp>
      <p:sp>
        <p:nvSpPr>
          <p:cNvPr id="8" name="Oval 7"/>
          <p:cNvSpPr/>
          <p:nvPr/>
        </p:nvSpPr>
        <p:spPr>
          <a:xfrm>
            <a:off x="8119066" y="4158755"/>
            <a:ext cx="2491991" cy="23186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Reduces Pollution Across Ecosystems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21757" y="4793062"/>
            <a:ext cx="2100108" cy="19795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b="1" dirty="0">
                <a:solidFill>
                  <a:schemeClr val="tx1"/>
                </a:solidFill>
              </a:rPr>
              <a:t>Promotes a Sustainable Lifestyle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2660" y="1688120"/>
            <a:ext cx="2351314" cy="22407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Cheaper than waste collection and disposal</a:t>
            </a:r>
          </a:p>
        </p:txBody>
      </p:sp>
      <p:sp>
        <p:nvSpPr>
          <p:cNvPr id="11" name="Oval 10"/>
          <p:cNvSpPr/>
          <p:nvPr/>
        </p:nvSpPr>
        <p:spPr>
          <a:xfrm>
            <a:off x="1386674" y="4334604"/>
            <a:ext cx="2140298" cy="18890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Conserves Our Natural Resources</a:t>
            </a:r>
          </a:p>
        </p:txBody>
      </p:sp>
      <p:cxnSp>
        <p:nvCxnSpPr>
          <p:cNvPr id="13" name="Straight Connector 12"/>
          <p:cNvCxnSpPr>
            <a:stCxn id="6" idx="5"/>
          </p:cNvCxnSpPr>
          <p:nvPr/>
        </p:nvCxnSpPr>
        <p:spPr>
          <a:xfrm>
            <a:off x="4724232" y="1449361"/>
            <a:ext cx="440621" cy="409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4" idx="2"/>
          </p:cNvCxnSpPr>
          <p:nvPr/>
        </p:nvCxnSpPr>
        <p:spPr>
          <a:xfrm>
            <a:off x="2903974" y="2808513"/>
            <a:ext cx="1366575" cy="291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4" idx="3"/>
          </p:cNvCxnSpPr>
          <p:nvPr/>
        </p:nvCxnSpPr>
        <p:spPr>
          <a:xfrm flipV="1">
            <a:off x="3213533" y="4098205"/>
            <a:ext cx="1532326" cy="513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4" idx="4"/>
          </p:cNvCxnSpPr>
          <p:nvPr/>
        </p:nvCxnSpPr>
        <p:spPr>
          <a:xfrm flipV="1">
            <a:off x="5571811" y="4511710"/>
            <a:ext cx="321547" cy="2813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4" idx="7"/>
          </p:cNvCxnSpPr>
          <p:nvPr/>
        </p:nvCxnSpPr>
        <p:spPr>
          <a:xfrm flipH="1">
            <a:off x="7040856" y="1813464"/>
            <a:ext cx="799052" cy="2881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4" idx="6"/>
          </p:cNvCxnSpPr>
          <p:nvPr/>
        </p:nvCxnSpPr>
        <p:spPr>
          <a:xfrm flipH="1">
            <a:off x="7516166" y="3008223"/>
            <a:ext cx="1587642" cy="916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1"/>
            <a:endCxn id="4" idx="5"/>
          </p:cNvCxnSpPr>
          <p:nvPr/>
        </p:nvCxnSpPr>
        <p:spPr>
          <a:xfrm flipH="1" flipV="1">
            <a:off x="7040856" y="4098205"/>
            <a:ext cx="1443154" cy="4001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We are facing </a:t>
            </a:r>
            <a:r>
              <a:rPr lang="en-US" sz="4400" b="1" dirty="0">
                <a:solidFill>
                  <a:srgbClr val="00B050"/>
                </a:solidFill>
              </a:rPr>
              <a:t>some problems</a:t>
            </a:r>
            <a:endParaRPr lang="en-US" sz="4400" b="1" dirty="0" smtClean="0">
              <a:solidFill>
                <a:srgbClr val="00B050"/>
              </a:solidFill>
            </a:endParaRPr>
          </a:p>
          <a:p>
            <a:endParaRPr lang="en-US" sz="4400" b="1" dirty="0">
              <a:solidFill>
                <a:srgbClr val="C00000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</a:t>
            </a:r>
          </a:p>
          <a:p>
            <a:pPr algn="ctr"/>
            <a:endParaRPr lang="en-US" sz="4400" b="1" dirty="0" smtClean="0">
              <a:solidFill>
                <a:srgbClr val="C00000"/>
              </a:solidFill>
            </a:endParaRPr>
          </a:p>
          <a:p>
            <a:pPr algn="ctr"/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9377" y="1665513"/>
            <a:ext cx="4325814" cy="63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will the user get payment?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97980" y="2411604"/>
            <a:ext cx="417007" cy="844062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804" y="3386294"/>
            <a:ext cx="3607358" cy="57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Solution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675371" y="4064559"/>
            <a:ext cx="462224" cy="914400"/>
          </a:xfrm>
          <a:prstGeom prst="downArrow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5143131"/>
            <a:ext cx="1171236" cy="976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48" y="5147485"/>
            <a:ext cx="1292069" cy="8613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29" y="1426864"/>
            <a:ext cx="4853069" cy="48530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90" y="5147485"/>
            <a:ext cx="202565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84"/>
            <a:ext cx="12192000" cy="6757515"/>
          </a:xfrm>
        </p:spPr>
        <p:txBody>
          <a:bodyPr/>
          <a:lstStyle/>
          <a:p>
            <a:pPr algn="ctr"/>
            <a:r>
              <a:rPr lang="en-SG" sz="4400" b="1" dirty="0" smtClean="0">
                <a:solidFill>
                  <a:schemeClr val="tx1"/>
                </a:solidFill>
              </a:rPr>
              <a:t>Gantt </a:t>
            </a:r>
            <a:r>
              <a:rPr lang="en-SG" sz="4400" b="1" dirty="0">
                <a:solidFill>
                  <a:schemeClr val="tx1"/>
                </a:solidFill>
              </a:rPr>
              <a:t>Chart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485" y="1657978"/>
            <a:ext cx="1587638" cy="562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Final Testing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485" y="2431700"/>
            <a:ext cx="1587638" cy="552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Customization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486" y="3225517"/>
            <a:ext cx="1587637" cy="582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Coding Part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486" y="4059535"/>
            <a:ext cx="1587637" cy="542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Design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486" y="4833256"/>
            <a:ext cx="1587637" cy="582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Planning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50830" y="5526593"/>
            <a:ext cx="8953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0830" y="1245997"/>
            <a:ext cx="0" cy="4280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14987" y="1225901"/>
            <a:ext cx="0" cy="42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09290" y="1225901"/>
            <a:ext cx="0" cy="42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923695" y="1261070"/>
            <a:ext cx="0" cy="42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38092" y="1291209"/>
            <a:ext cx="0" cy="424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727371" y="1245997"/>
            <a:ext cx="27634" cy="4275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666892" y="1195762"/>
            <a:ext cx="0" cy="431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561197" y="1225901"/>
            <a:ext cx="40194" cy="42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9510763" y="1256040"/>
            <a:ext cx="1" cy="428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67835" y="5541666"/>
            <a:ext cx="89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 22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562139" y="5555510"/>
            <a:ext cx="90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451421" y="5526593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 22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48234" y="5536636"/>
            <a:ext cx="9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 22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327950" y="553172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23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219738" y="5526593"/>
            <a:ext cx="8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Feb 23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109021" y="5521563"/>
            <a:ext cx="90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 23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144000" y="5527978"/>
            <a:ext cx="994787" cy="36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 23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1274250" y="5357000"/>
            <a:ext cx="8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828800" y="640080"/>
            <a:ext cx="914400" cy="277922"/>
          </a:xfrm>
          <a:prstGeom prst="rect">
            <a:avLst/>
          </a:prstGeom>
          <a:noFill/>
        </p:spPr>
        <p:txBody>
          <a:bodyPr wrap="square" lIns="91440" tIns="0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10505551" y="1218362"/>
            <a:ext cx="180870" cy="1758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0505551" y="1754666"/>
            <a:ext cx="180870" cy="1909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0505551" y="2280967"/>
            <a:ext cx="180870" cy="200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822075" y="1121621"/>
            <a:ext cx="128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Aishorjo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857243" y="1668026"/>
            <a:ext cx="8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Tanny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92411" y="2195563"/>
            <a:ext cx="93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Shara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2250830" y="5276613"/>
            <a:ext cx="205991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50830" y="5194992"/>
            <a:ext cx="205991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250829" y="5114607"/>
            <a:ext cx="204232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09289" y="4491615"/>
            <a:ext cx="2386485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023107" y="4411230"/>
            <a:ext cx="26276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023107" y="4330840"/>
            <a:ext cx="271808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838092" y="3617408"/>
            <a:ext cx="2532184" cy="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838092" y="3537003"/>
            <a:ext cx="253218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838092" y="3456610"/>
            <a:ext cx="230358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727371" y="2612998"/>
            <a:ext cx="164290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727370" y="2542208"/>
            <a:ext cx="184512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727370" y="2682907"/>
            <a:ext cx="173334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666892" y="1840077"/>
            <a:ext cx="1843871" cy="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666892" y="1754666"/>
            <a:ext cx="184387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70978" y="1678074"/>
            <a:ext cx="1860829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0" y="1034980"/>
            <a:ext cx="12192000" cy="582301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Plastic Waste Solutions." </a:t>
            </a:r>
            <a:r>
              <a:rPr lang="en-US" i="1" dirty="0">
                <a:solidFill>
                  <a:schemeClr val="tx1"/>
                </a:solidFill>
              </a:rPr>
              <a:t>Plastic Waste Solutions</a:t>
            </a:r>
            <a:r>
              <a:rPr lang="en-US" dirty="0">
                <a:solidFill>
                  <a:schemeClr val="tx1"/>
                </a:solidFill>
              </a:rPr>
              <a:t>. N.p</a:t>
            </a:r>
            <a:r>
              <a:rPr lang="en-US" dirty="0" smtClean="0">
                <a:solidFill>
                  <a:schemeClr val="tx1"/>
                </a:solidFill>
              </a:rPr>
              <a:t>., n.d</a:t>
            </a:r>
            <a:r>
              <a:rPr lang="en-US" dirty="0">
                <a:solidFill>
                  <a:schemeClr val="tx1"/>
                </a:solidFill>
              </a:rPr>
              <a:t>. Web. 11 Dec. 2013. </a:t>
            </a:r>
            <a:r>
              <a:rPr lang="en-US" dirty="0">
                <a:solidFill>
                  <a:srgbClr val="0070C0"/>
                </a:solidFill>
              </a:rPr>
              <a:t>&lt;http://plasticwastesolutions.com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Huebsch, Russell. "Harmful Effects of Plastic Waste Disposal | EHow." </a:t>
            </a:r>
            <a:r>
              <a:rPr lang="en-US" i="1" dirty="0">
                <a:solidFill>
                  <a:schemeClr val="tx1"/>
                </a:solidFill>
              </a:rPr>
              <a:t>EHow</a:t>
            </a:r>
            <a:r>
              <a:rPr lang="en-US" dirty="0">
                <a:solidFill>
                  <a:schemeClr val="tx1"/>
                </a:solidFill>
              </a:rPr>
              <a:t>. Demand Media, 30 Oct. 2009. Web. 18 Dec. 2013. </a:t>
            </a:r>
            <a:r>
              <a:rPr lang="en-US" dirty="0">
                <a:solidFill>
                  <a:srgbClr val="00B050"/>
                </a:solidFill>
              </a:rPr>
              <a:t>&lt;http://</a:t>
            </a:r>
            <a:r>
              <a:rPr lang="en-US" dirty="0" smtClean="0">
                <a:solidFill>
                  <a:srgbClr val="00B050"/>
                </a:solidFill>
              </a:rPr>
              <a:t>www.ehow.com/about_5591699_harmful-effects-plastic-waste-disposal.html&gt;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"Plastic." </a:t>
            </a:r>
            <a:r>
              <a:rPr lang="en-US" i="1" dirty="0">
                <a:solidFill>
                  <a:schemeClr val="tx1"/>
                </a:solidFill>
              </a:rPr>
              <a:t>Wikipedia</a:t>
            </a:r>
            <a:r>
              <a:rPr lang="en-US" dirty="0">
                <a:solidFill>
                  <a:schemeClr val="tx1"/>
                </a:solidFill>
              </a:rPr>
              <a:t>. Wikimedia Foundation, 13 Dec. 2013. Web. 15 Dec. 2013. </a:t>
            </a:r>
            <a:r>
              <a:rPr lang="en-US" dirty="0">
                <a:solidFill>
                  <a:srgbClr val="0070C0"/>
                </a:solidFill>
              </a:rPr>
              <a:t>&lt;http://en.wikipedia.org/wiki/Plastic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"Plastic." </a:t>
            </a:r>
            <a:r>
              <a:rPr lang="en-US" i="1" dirty="0">
                <a:solidFill>
                  <a:schemeClr val="tx1"/>
                </a:solidFill>
              </a:rPr>
              <a:t>Wikipedia</a:t>
            </a:r>
            <a:r>
              <a:rPr lang="en-US" dirty="0">
                <a:solidFill>
                  <a:schemeClr val="tx1"/>
                </a:solidFill>
              </a:rPr>
              <a:t>. Wikimedia Foundation, 13 Dec. 2013. Web. 15 Dec. 2013. </a:t>
            </a:r>
            <a:r>
              <a:rPr lang="en-US" dirty="0">
                <a:solidFill>
                  <a:srgbClr val="002060"/>
                </a:solidFill>
              </a:rPr>
              <a:t>&lt;http://en.wikipedia.org/wiki/Plastic&gt;</a:t>
            </a:r>
            <a:r>
              <a:rPr lang="en-US" dirty="0">
                <a:solidFill>
                  <a:schemeClr val="tx1"/>
                </a:solidFill>
              </a:rPr>
              <a:t>."Plastic." </a:t>
            </a:r>
            <a:r>
              <a:rPr lang="en-US" i="1" dirty="0">
                <a:solidFill>
                  <a:schemeClr val="tx1"/>
                </a:solidFill>
              </a:rPr>
              <a:t>Wikipedia</a:t>
            </a:r>
            <a:r>
              <a:rPr lang="en-US" dirty="0">
                <a:solidFill>
                  <a:schemeClr val="tx1"/>
                </a:solidFill>
              </a:rPr>
              <a:t>. Wikimedia Foundation, 13 Dec. 2013. Web. 15 Dec. 2013</a:t>
            </a:r>
            <a:r>
              <a:rPr lang="en-US" dirty="0">
                <a:solidFill>
                  <a:srgbClr val="C00000"/>
                </a:solidFill>
              </a:rPr>
              <a:t>. &lt;http://en.wikipedia.org/wiki/Plastic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"Reuse Plastic Bottles." </a:t>
            </a:r>
            <a:r>
              <a:rPr lang="en-US" i="1" dirty="0">
                <a:solidFill>
                  <a:schemeClr val="tx1"/>
                </a:solidFill>
              </a:rPr>
              <a:t>So Creative Things Creative DIY Projects 9 Creative Ideas to Reuse Plastic Bottles Comments</a:t>
            </a:r>
            <a:r>
              <a:rPr lang="en-US" dirty="0">
                <a:solidFill>
                  <a:schemeClr val="tx1"/>
                </a:solidFill>
              </a:rPr>
              <a:t>. N.p., n.d. Web. 18 Dec. 2013</a:t>
            </a:r>
            <a:r>
              <a:rPr lang="en-US" dirty="0">
                <a:solidFill>
                  <a:srgbClr val="00B0F0"/>
                </a:solidFill>
              </a:rPr>
              <a:t>. &lt;http://www.socreativethings.com/9-creative-ideas-to-reuse-plastic-bottles</a:t>
            </a:r>
            <a:r>
              <a:rPr lang="en-US" dirty="0" smtClean="0">
                <a:solidFill>
                  <a:srgbClr val="00B0F0"/>
                </a:solidFill>
              </a:rPr>
              <a:t>/&gt;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262" y="130629"/>
            <a:ext cx="4300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Some </a:t>
            </a:r>
            <a:r>
              <a:rPr lang="en-US" sz="4400" b="1" dirty="0">
                <a:solidFill>
                  <a:srgbClr val="0070C0"/>
                </a:solidFill>
              </a:rPr>
              <a:t>resources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48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830" y="0"/>
            <a:ext cx="9144000" cy="86345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Conclusion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4739"/>
            <a:ext cx="12191999" cy="587326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Plastics materials in our community is </a:t>
            </a:r>
            <a:r>
              <a:rPr lang="en-US" dirty="0" smtClean="0">
                <a:solidFill>
                  <a:schemeClr val="tx1"/>
                </a:solidFill>
              </a:rPr>
              <a:t>a huge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problem not only for us, but for the animals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rivers. To begin, plastic toxins can enter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human food chain and drastically hurt </a:t>
            </a:r>
            <a:r>
              <a:rPr lang="en-US" dirty="0" smtClean="0">
                <a:solidFill>
                  <a:schemeClr val="tx1"/>
                </a:solidFill>
              </a:rPr>
              <a:t>humans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 way their bodies </a:t>
            </a:r>
            <a:r>
              <a:rPr lang="en-US" dirty="0" smtClean="0">
                <a:solidFill>
                  <a:schemeClr val="tx1"/>
                </a:solidFill>
              </a:rPr>
              <a:t>work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E-Plastic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web application which </a:t>
            </a:r>
            <a:r>
              <a:rPr lang="en-US" dirty="0" smtClean="0">
                <a:solidFill>
                  <a:schemeClr val="tx1"/>
                </a:solidFill>
              </a:rPr>
              <a:t>is developed to recycle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products </a:t>
            </a:r>
            <a:r>
              <a:rPr lang="en-US" dirty="0" smtClean="0">
                <a:solidFill>
                  <a:schemeClr val="tx1"/>
                </a:solidFill>
              </a:rPr>
              <a:t> collected </a:t>
            </a:r>
            <a:r>
              <a:rPr lang="en-US" dirty="0">
                <a:solidFill>
                  <a:schemeClr val="tx1"/>
                </a:solidFill>
              </a:rPr>
              <a:t>from users</a:t>
            </a:r>
            <a:r>
              <a:rPr lang="en-US" dirty="0" smtClean="0">
                <a:solidFill>
                  <a:schemeClr val="tx1"/>
                </a:solidFill>
              </a:rPr>
              <a:t>. This application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retrieves the </a:t>
            </a:r>
            <a:r>
              <a:rPr lang="en-US" dirty="0" smtClean="0">
                <a:solidFill>
                  <a:schemeClr val="tx1"/>
                </a:solidFill>
              </a:rPr>
              <a:t>user’s information returning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date, day</a:t>
            </a:r>
            <a:r>
              <a:rPr lang="en-US" dirty="0">
                <a:solidFill>
                  <a:schemeClr val="tx1"/>
                </a:solidFill>
              </a:rPr>
              <a:t>, and time for </a:t>
            </a:r>
            <a:r>
              <a:rPr lang="en-US" dirty="0" smtClean="0">
                <a:solidFill>
                  <a:schemeClr val="tx1"/>
                </a:solidFill>
              </a:rPr>
              <a:t>E-plastic collection.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421653"/>
            <a:ext cx="4903595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877" y="1326382"/>
            <a:ext cx="10515600" cy="40896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" y="904352"/>
            <a:ext cx="11274250" cy="5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321733"/>
            <a:ext cx="10515600" cy="8551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</a:t>
            </a:r>
            <a:r>
              <a:rPr lang="en-US" sz="4400" b="1" dirty="0" smtClean="0">
                <a:solidFill>
                  <a:srgbClr val="00B050"/>
                </a:solidFill>
              </a:rPr>
              <a:t>Outline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22400"/>
            <a:ext cx="12192000" cy="5435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1. </a:t>
            </a:r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2.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Project Organization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3.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Resource Requirements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4. </a:t>
            </a:r>
            <a:r>
              <a:rPr lang="en-US" b="1" dirty="0">
                <a:solidFill>
                  <a:schemeClr val="tx1"/>
                </a:solidFill>
              </a:rPr>
              <a:t>System </a:t>
            </a:r>
            <a:r>
              <a:rPr lang="en-US" b="1" dirty="0" smtClean="0">
                <a:solidFill>
                  <a:schemeClr val="tx1"/>
                </a:solidFill>
              </a:rPr>
              <a:t>Model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5. </a:t>
            </a:r>
            <a:r>
              <a:rPr lang="en-US" b="1" dirty="0">
                <a:solidFill>
                  <a:schemeClr val="tx1"/>
                </a:solidFill>
              </a:rPr>
              <a:t>User System </a:t>
            </a:r>
            <a:r>
              <a:rPr lang="en-US" b="1" dirty="0" smtClean="0">
                <a:solidFill>
                  <a:schemeClr val="tx1"/>
                </a:solidFill>
              </a:rPr>
              <a:t>Requirements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6. Query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7. </a:t>
            </a:r>
            <a:r>
              <a:rPr lang="en-US" b="1" dirty="0">
                <a:solidFill>
                  <a:schemeClr val="tx1"/>
                </a:solidFill>
              </a:rPr>
              <a:t>Components </a:t>
            </a:r>
            <a:r>
              <a:rPr lang="en-US" b="1" dirty="0" smtClean="0">
                <a:solidFill>
                  <a:schemeClr val="tx1"/>
                </a:solidFill>
              </a:rPr>
              <a:t>Presents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8. </a:t>
            </a:r>
            <a:r>
              <a:rPr lang="en-US" b="1" dirty="0">
                <a:solidFill>
                  <a:schemeClr val="tx1"/>
                </a:solidFill>
              </a:rPr>
              <a:t>Account </a:t>
            </a:r>
            <a:r>
              <a:rPr lang="en-US" b="1" dirty="0" smtClean="0">
                <a:solidFill>
                  <a:schemeClr val="tx1"/>
                </a:solidFill>
              </a:rPr>
              <a:t>Management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9.</a:t>
            </a:r>
            <a:r>
              <a:rPr lang="en-US" b="1" dirty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Challenges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10. </a:t>
            </a:r>
            <a:r>
              <a:rPr lang="en-US" b="1" dirty="0">
                <a:solidFill>
                  <a:schemeClr val="tx1"/>
                </a:solidFill>
              </a:rPr>
              <a:t>Benefits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11. References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58997"/>
            <a:ext cx="5706533" cy="3666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921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17" y="304799"/>
            <a:ext cx="10515600" cy="829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40873"/>
            <a:ext cx="12192000" cy="5417126"/>
          </a:xfrm>
        </p:spPr>
        <p:txBody>
          <a:bodyPr/>
          <a:lstStyle/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E-Plastic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management system is a website project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in the project we are used to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recycle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 waste plastic. It is very helpful in order to overcome the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wastage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issues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the plastics. 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user can able to view the list of plastic categories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based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on their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shapes they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can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choose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any of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it. When an user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will request for plastic collection 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the employee will collect plastics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from individual area.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3609859"/>
            <a:ext cx="5459501" cy="29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25" y="0"/>
            <a:ext cx="10515600" cy="8546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Project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Organization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45029"/>
            <a:ext cx="12192000" cy="5812971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Types of Plastic </a:t>
            </a:r>
            <a:r>
              <a:rPr lang="en-US" sz="3200" dirty="0" smtClean="0">
                <a:solidFill>
                  <a:schemeClr val="tx1"/>
                </a:solidFill>
              </a:rPr>
              <a:t>materials-</a:t>
            </a:r>
          </a:p>
          <a:p>
            <a:pPr algn="r"/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Lightweight, foamed and energy absorbing </a:t>
            </a:r>
            <a:r>
              <a:rPr lang="en-US" b="1" dirty="0" smtClean="0">
                <a:solidFill>
                  <a:schemeClr val="tx1"/>
                </a:solidFill>
              </a:rPr>
              <a:t>plastic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                                                          </a:t>
            </a:r>
            <a:r>
              <a:rPr lang="en-US" dirty="0" smtClean="0"/>
              <a:t>                                                                    </a:t>
            </a:r>
            <a:endParaRPr lang="en-US" b="1" dirty="0">
              <a:solidFill>
                <a:schemeClr val="tx1"/>
              </a:solidFill>
            </a:endParaRPr>
          </a:p>
          <a:p>
            <a:pPr algn="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080" y="2180492"/>
            <a:ext cx="3878664" cy="4320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Polyester (EPS)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32080" y="2733150"/>
            <a:ext cx="3878665" cy="4521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Low Density Polyethylene (LDPE)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080" y="3305909"/>
            <a:ext cx="3878665" cy="42203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 Density Polyethylene (HDPE)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081" y="3843493"/>
            <a:ext cx="3878664" cy="4069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Polystyrene (PS)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082" y="4381082"/>
            <a:ext cx="3878663" cy="46222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Polypropylene (PP)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2082" y="5014127"/>
            <a:ext cx="3878663" cy="49237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Plasticized Polyvinyl Chloride (PPVC)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083" y="5647174"/>
            <a:ext cx="3878662" cy="4973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Polyethylene Terephthalate (PET)</a:t>
            </a:r>
          </a:p>
        </p:txBody>
      </p:sp>
      <p:cxnSp>
        <p:nvCxnSpPr>
          <p:cNvPr id="20" name="Straight Arrow Connector 19"/>
          <p:cNvCxnSpPr>
            <a:stCxn id="4" idx="3"/>
          </p:cNvCxnSpPr>
          <p:nvPr/>
        </p:nvCxnSpPr>
        <p:spPr>
          <a:xfrm flipV="1">
            <a:off x="4310744" y="2396531"/>
            <a:ext cx="1225898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10745" y="2959239"/>
            <a:ext cx="122589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4310745" y="3516924"/>
            <a:ext cx="122589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>
            <a:off x="4310745" y="4046973"/>
            <a:ext cx="122589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</p:cNvCxnSpPr>
          <p:nvPr/>
        </p:nvCxnSpPr>
        <p:spPr>
          <a:xfrm>
            <a:off x="4310745" y="4612194"/>
            <a:ext cx="122589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</p:cNvCxnSpPr>
          <p:nvPr/>
        </p:nvCxnSpPr>
        <p:spPr>
          <a:xfrm>
            <a:off x="4310745" y="5260312"/>
            <a:ext cx="122589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</p:cNvCxnSpPr>
          <p:nvPr/>
        </p:nvCxnSpPr>
        <p:spPr>
          <a:xfrm flipV="1">
            <a:off x="4310745" y="5895870"/>
            <a:ext cx="1225897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37608" y="3285815"/>
            <a:ext cx="6270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Relatively of high grade and used in white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37608" y="2735608"/>
            <a:ext cx="56572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Milky white, soft and ﬂexible plastic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37608" y="3816140"/>
            <a:ext cx="636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Stiﬀ but brittle plastic with clear </a:t>
            </a:r>
            <a:r>
              <a:rPr lang="en-US" sz="2400" b="1" dirty="0" smtClean="0"/>
              <a:t>look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7608" y="4381082"/>
            <a:ext cx="37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Hard, but ﬂexible plastic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37608" y="5014127"/>
            <a:ext cx="5868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Clear type with ﬂexibility</a:t>
            </a: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32582" y="5647174"/>
            <a:ext cx="6459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Hard plastic suitable for </a:t>
            </a:r>
            <a:r>
              <a:rPr lang="en-US" sz="2400" b="1" dirty="0" smtClean="0"/>
              <a:t>ﬁber </a:t>
            </a:r>
            <a:r>
              <a:rPr lang="en-US" sz="2400" b="1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0756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374218"/>
            <a:ext cx="9144000" cy="909637"/>
          </a:xfrm>
        </p:spPr>
        <p:txBody>
          <a:bodyPr>
            <a:normAutofit/>
          </a:bodyPr>
          <a:lstStyle/>
          <a:p>
            <a:r>
              <a:rPr lang="en-US" sz="4400" b="1" dirty="0"/>
              <a:t>Resource </a:t>
            </a:r>
            <a:r>
              <a:rPr lang="en-US" sz="4400" b="1" dirty="0">
                <a:solidFill>
                  <a:srgbClr val="00B0F0"/>
                </a:solidFill>
              </a:rPr>
              <a:t>Requirements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60396"/>
            <a:ext cx="12192000" cy="4697603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Area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Dumping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Time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Employee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Maps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51" y="2253836"/>
            <a:ext cx="3607323" cy="26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rgbClr val="0070C0"/>
                </a:solidFill>
              </a:rPr>
              <a:t>System Model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71306" y="1812471"/>
            <a:ext cx="1567542" cy="1009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</a:rPr>
              <a:t>User Login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9577" y="4642332"/>
            <a:ext cx="1748414" cy="140677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Request  for plastic collection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7608" y="1961940"/>
            <a:ext cx="1778558" cy="743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in progress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21485" y="4549380"/>
            <a:ext cx="1848896" cy="13012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Collect all plastics by employees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7921" y="1708221"/>
            <a:ext cx="1014883" cy="3104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Selling to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5" y="4642332"/>
            <a:ext cx="1567542" cy="10952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Find Area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72862" y="1708221"/>
            <a:ext cx="2105129" cy="10952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 smtClean="0">
                <a:solidFill>
                  <a:schemeClr val="tx1"/>
                </a:solidFill>
              </a:rPr>
              <a:t>Request Pending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1325" y="4843298"/>
            <a:ext cx="2120202" cy="8239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Payment  Method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09020" y="1931793"/>
            <a:ext cx="2110154" cy="7561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Size Reduction and cleaning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43576" y="2998175"/>
            <a:ext cx="432079" cy="132512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929284" y="5139729"/>
            <a:ext cx="944545" cy="4119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3504362" y="2998174"/>
            <a:ext cx="442128" cy="1336431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973933" y="2152859"/>
            <a:ext cx="602901" cy="3617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310363" y="3146389"/>
            <a:ext cx="442127" cy="142937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707086" y="4978949"/>
            <a:ext cx="803868" cy="44212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9083707" y="2861266"/>
            <a:ext cx="452176" cy="142937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0395019" y="2099476"/>
            <a:ext cx="582805" cy="4358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01555" y="2200584"/>
            <a:ext cx="1768511" cy="4622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HTML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1556" y="2844307"/>
            <a:ext cx="1768510" cy="4283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1556" y="3451607"/>
            <a:ext cx="1768509" cy="51246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JavaScript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1556" y="4149969"/>
            <a:ext cx="1768510" cy="50241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Bootstrap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1556" y="4843306"/>
            <a:ext cx="1768510" cy="452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PHP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1556" y="5496447"/>
            <a:ext cx="1768510" cy="48232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MySQL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subTitle" idx="1"/>
          </p:nvPr>
        </p:nvSpPr>
        <p:spPr>
          <a:xfrm>
            <a:off x="0" y="221064"/>
            <a:ext cx="12192000" cy="663693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400" b="1" dirty="0"/>
              <a:t>How we will develop the project?</a:t>
            </a:r>
            <a:endParaRPr lang="en-US"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34" y="2336236"/>
            <a:ext cx="4752869" cy="325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290" y="391886"/>
            <a:ext cx="9144000" cy="66319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User System </a:t>
            </a:r>
            <a:r>
              <a:rPr lang="en-US" sz="4400" b="1" dirty="0">
                <a:solidFill>
                  <a:srgbClr val="00B0F0"/>
                </a:solidFill>
              </a:rPr>
              <a:t>Requirements</a:t>
            </a:r>
            <a:endParaRPr lang="en-US" sz="44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96721"/>
            <a:ext cx="12192000" cy="546127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p/Login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2160396"/>
            <a:ext cx="10138787" cy="46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371" y="633048"/>
            <a:ext cx="11053186" cy="984738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User System </a:t>
            </a:r>
            <a:r>
              <a:rPr lang="en-US" sz="4900" b="1" dirty="0">
                <a:solidFill>
                  <a:srgbClr val="00B0F0"/>
                </a:solidFill>
              </a:rPr>
              <a:t>Requirements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35947"/>
            <a:ext cx="12192000" cy="5622054"/>
          </a:xfrm>
        </p:spPr>
        <p:txBody>
          <a:bodyPr>
            <a:normAutofit/>
          </a:bodyPr>
          <a:lstStyle/>
          <a:p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</a:t>
            </a:r>
            <a:endParaRPr lang="en-US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3600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79" y="2545304"/>
            <a:ext cx="3009900" cy="355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5" y="2071490"/>
            <a:ext cx="4732774" cy="416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</TotalTime>
  <Words>415</Words>
  <Application>Microsoft Office PowerPoint</Application>
  <PresentationFormat>Custom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Proposal</vt:lpstr>
      <vt:lpstr>Project Outline</vt:lpstr>
      <vt:lpstr>Introduction</vt:lpstr>
      <vt:lpstr>Project Organization</vt:lpstr>
      <vt:lpstr>Resource Requirements</vt:lpstr>
      <vt:lpstr>PowerPoint Presentation</vt:lpstr>
      <vt:lpstr>PowerPoint Presentation</vt:lpstr>
      <vt:lpstr>User System Requirements</vt:lpstr>
      <vt:lpstr>User System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Plastic Management System</dc:title>
  <dc:creator>Md Razib Hossain</dc:creator>
  <cp:lastModifiedBy>SKCT</cp:lastModifiedBy>
  <cp:revision>141</cp:revision>
  <dcterms:created xsi:type="dcterms:W3CDTF">2022-10-14T12:39:42Z</dcterms:created>
  <dcterms:modified xsi:type="dcterms:W3CDTF">2023-02-12T12:08:53Z</dcterms:modified>
</cp:coreProperties>
</file>