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B05E-27D8-24D1-918B-605950D94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41430-A54B-8B87-A562-81F66E8A2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DC29-D176-7E4B-A4CA-A6099F0C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BEE1-756B-4F6C-0493-5BE5DFB1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A1253-37F5-E944-2D4C-1A0C7AE3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0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52D1-D551-91F0-5D07-FF2AE9A9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FCDBE-AD97-D85D-7C9F-081DF11A1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DC75-4EF6-8D05-9280-A3731CF2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3393-8E28-D7B4-A7AD-40379A77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2B43-F96D-7AD6-B3E9-D663EF52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4F5AF-7AD3-7C65-0739-E4DC0A110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49CFF-5823-2ADA-0EEC-5C954D904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D1B9D-DA0C-5E82-F917-B6210F0A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2BBDE-88AD-E410-55C2-1ED8D6A3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1D24-A53D-3E5D-B4E0-80BE9B68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457A-8A8D-6E71-F382-2AFD1406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9DD-6FAD-FDE1-39FD-45DCDA23A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564F-BC76-38B1-26D7-8C638C18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DAD0-852D-5C9C-4D04-71738CD4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222B-DABB-81E6-8314-2B231321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7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E61F-413B-0A6E-E02F-D493D99A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4E60-2291-8AD4-C065-C13C4A96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52A0-9564-234E-8C5D-4393F05F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1AFC-EAC0-FA3E-06D8-DAD808F2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FE9A4-C11B-D0C3-F2C6-38CB8D14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C920-FA70-7204-E017-8BC1593C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6703-0D78-BCC9-EA73-D1FF3175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0D682-6A89-3D3A-D7E2-0C0A587E1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A10A5-E241-599D-3946-5D8921AE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77674-D76B-9308-2808-C20E9913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78F37-18FF-E56D-9B1C-C9D8DDC5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ACBA-2DBA-F9C9-E4B8-2DEC316C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E7EC9-6615-0E2B-A016-3204791D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EAE50-4CE6-3BA5-9B28-54ECBCF7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48618-2283-6AD0-3B65-D3A90A2C4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0190C-AF8C-63FC-A707-DEE1CFB4D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CA75C-42A5-F5F7-0DBC-0EF917FD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92E54-2CA4-850A-F3AC-56562D38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95387-B3AF-D9B8-0039-A7CA13BC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8495-F501-618B-D553-6A76D116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E56D9-5193-AFA9-0799-24F97C52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1E56F-E018-5E3C-B60A-F10C37FC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42398-BD68-D1D4-58DF-597E3CFF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6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1835C-0675-FD9D-4380-23761CCD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D5FB7-CAAE-1F53-1A43-0D239648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E514-F32E-1093-E546-F025EC0D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DE70-6B3C-71E4-8520-13D97F02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E891-6735-E110-A45D-75BE9F13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43C6F-1684-7223-AE06-228E43BB6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9FBD0-C6BA-BFB4-DD84-8FAF3535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32950-6F31-91B3-BB55-7595CB2B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1274-8C87-2987-2716-15049784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8F7C-606D-EF35-BBB8-E922C74E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A9609-383D-85EC-5096-148DBDF11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8A103-7012-A42F-1EA9-C78275EC9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CA839-8D17-8BC4-05CE-F91A43F1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C1CD6-966E-159D-34E2-DF10D4A9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14483-0330-8B23-24B9-E26D42E4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EDC8F-BF2F-B708-62CB-BC8334A4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E34A8-F08B-18DF-0FE1-61D1AACB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18EF-0575-8D11-3DCC-4EF35FFE8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AA01C-5E57-4C0B-B8C3-C323C772763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172E-D91A-D5B5-E575-57050E64B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20D6-AD4D-598A-C6F2-D6C6FF4BA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4CC75-01EC-4B69-BC78-085F4E293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4113E2-22F3-84DE-C6E7-07A7B885A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91454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1346833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608992647"/>
                    </a:ext>
                  </a:extLst>
                </a:gridCol>
              </a:tblGrid>
              <a:tr h="12104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SDLC Phase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Description (PharmaDiary Context)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49510"/>
                  </a:ext>
                </a:extLst>
              </a:tr>
              <a:tr h="80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1.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Define goals: simulate drug binding and manage medicine routines for users.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760947"/>
                  </a:ext>
                </a:extLst>
              </a:tr>
              <a:tr h="80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2. Requirement Analysis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Identify user needs: login, reminders, drug data, simulation module, and visual output.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969635"/>
                  </a:ext>
                </a:extLst>
              </a:tr>
              <a:tr h="80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3. Design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Design UI mockups, database schema (users, drugs, logs), simulation flow, and modular backend.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122091"/>
                  </a:ext>
                </a:extLst>
              </a:tr>
              <a:tr h="80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4. Development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Implement GUI (Tkinter), DB (SQLite), simulation (OpenCV/animation), and reminder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736902"/>
                  </a:ext>
                </a:extLst>
              </a:tr>
              <a:tr h="80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5. Testing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Perform unit, GUI, and functional tests; validate simulation accuracy and reminder logic.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438367"/>
                  </a:ext>
                </a:extLst>
              </a:tr>
              <a:tr h="80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6. Deployment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Package app using PyInstaller; ensure cross-device compatibility and easy installation.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67948"/>
                  </a:ext>
                </a:extLst>
              </a:tr>
              <a:tr h="80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7. Maintenance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Collect user feedback, fix bugs, update drug databases, and add new visual simulation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579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78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29. 16</dc:creator>
  <cp:lastModifiedBy>29. 16</cp:lastModifiedBy>
  <cp:revision>1</cp:revision>
  <dcterms:created xsi:type="dcterms:W3CDTF">2025-07-23T15:44:16Z</dcterms:created>
  <dcterms:modified xsi:type="dcterms:W3CDTF">2025-07-23T15:48:07Z</dcterms:modified>
</cp:coreProperties>
</file>