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8a413c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38a413c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8a413c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38a413c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8a413c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38a413c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38a413c2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38a413c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8a413c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38a413c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38a413c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38a413c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look at first?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38a413c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38a413c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38a413c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38a413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38a413c2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38a413c2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38a413c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38a413c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38a413c2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38a413c2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38a413c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38a413c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dictionary is it?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000"/>
            <a:ext cx="8839204" cy="261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1671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/>
        </p:nvSpPr>
        <p:spPr>
          <a:xfrm>
            <a:off x="2383925" y="655425"/>
            <a:ext cx="1128300" cy="116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2383925" y="4176550"/>
            <a:ext cx="1938000" cy="74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2"/>
          <p:cNvCxnSpPr>
            <a:endCxn id="115" idx="0"/>
          </p:cNvCxnSpPr>
          <p:nvPr/>
        </p:nvCxnSpPr>
        <p:spPr>
          <a:xfrm>
            <a:off x="2947925" y="1820050"/>
            <a:ext cx="405000" cy="235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5040700" y="655425"/>
            <a:ext cx="3599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</a:rPr>
              <a:t>These match, so what’s going on??</a:t>
            </a:r>
            <a:br>
              <a:rPr lang="en" sz="2800">
                <a:solidFill>
                  <a:srgbClr val="00FF00"/>
                </a:solidFill>
              </a:rPr>
            </a:br>
            <a:endParaRPr sz="2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</a:rPr>
              <a:t>We must print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request.form</a:t>
            </a:r>
            <a:r>
              <a:rPr lang="en" sz="2800">
                <a:solidFill>
                  <a:srgbClr val="00FF00"/>
                </a:solidFill>
              </a:rPr>
              <a:t> to see.. </a:t>
            </a:r>
            <a:endParaRPr sz="2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</a:rPr>
              <a:t>And find that it is empty!</a:t>
            </a:r>
            <a:endParaRPr sz="2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1825"/>
            <a:ext cx="8839202" cy="354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80626" l="0" r="0" t="0"/>
          <a:stretch/>
        </p:blipFill>
        <p:spPr>
          <a:xfrm>
            <a:off x="228575" y="1347275"/>
            <a:ext cx="8762951" cy="7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228575" y="173200"/>
            <a:ext cx="883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FF00"/>
                </a:solidFill>
              </a:rPr>
              <a:t>The</a:t>
            </a:r>
            <a:r>
              <a:rPr i="1" lang="en" sz="1800">
                <a:solidFill>
                  <a:srgbClr val="00FF00"/>
                </a:solidFill>
              </a:rPr>
              <a:t> </a:t>
            </a:r>
            <a:r>
              <a:rPr b="1" i="1" lang="en" sz="1800">
                <a:solidFill>
                  <a:srgbClr val="00FF00"/>
                </a:solidFill>
              </a:rPr>
              <a:t>html form</a:t>
            </a:r>
            <a:r>
              <a:rPr i="1" lang="en" sz="1800">
                <a:solidFill>
                  <a:srgbClr val="00FF00"/>
                </a:solidFill>
              </a:rPr>
              <a:t> and </a:t>
            </a:r>
            <a:r>
              <a:rPr b="1" i="1" lang="en" sz="1800">
                <a:solidFill>
                  <a:srgbClr val="00FF00"/>
                </a:solidFill>
              </a:rPr>
              <a:t>server route</a:t>
            </a:r>
            <a:r>
              <a:rPr i="1" lang="en" sz="1800">
                <a:solidFill>
                  <a:srgbClr val="00FF00"/>
                </a:solidFill>
              </a:rPr>
              <a:t> need to be </a:t>
            </a:r>
            <a:r>
              <a:rPr b="1" i="1" lang="en" sz="1800">
                <a:solidFill>
                  <a:srgbClr val="00FF00"/>
                </a:solidFill>
              </a:rPr>
              <a:t>designated as POST requests</a:t>
            </a:r>
            <a:r>
              <a:rPr i="1" lang="en" sz="1800">
                <a:solidFill>
                  <a:srgbClr val="00FF00"/>
                </a:solidFill>
              </a:rPr>
              <a:t>.</a:t>
            </a:r>
            <a:r>
              <a:rPr lang="en" sz="1800">
                <a:solidFill>
                  <a:srgbClr val="00FF00"/>
                </a:solidFill>
              </a:rPr>
              <a:t> </a:t>
            </a:r>
            <a:endParaRPr sz="1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If sent as a GET request, the form values are sent in the URL and not the body of the request in request.form. So request.form is actually empty!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6178000" y="2456925"/>
            <a:ext cx="1847100" cy="3732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4956525" y="4419925"/>
            <a:ext cx="2267700" cy="3732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98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89110"/>
            <a:ext cx="3739247" cy="270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722" y="2289110"/>
            <a:ext cx="3828886" cy="2701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921450" y="2845925"/>
            <a:ext cx="130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???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9" cy="336986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152400" y="3413075"/>
            <a:ext cx="8839200" cy="769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URL path variables (</a:t>
            </a:r>
            <a:r>
              <a:rPr lang="en" sz="1900">
                <a:solidFill>
                  <a:srgbClr val="FFFF00"/>
                </a:solidFill>
                <a:highlight>
                  <a:schemeClr val="lt1"/>
                </a:highlight>
              </a:rPr>
              <a:t>&lt;rank&gt;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) come back as strings. You may have fixed this in any of these 3 ways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1283000" y="1155850"/>
            <a:ext cx="1273800" cy="3639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2618200" y="1863250"/>
            <a:ext cx="939300" cy="3639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556800" y="628125"/>
            <a:ext cx="149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1st way</a:t>
            </a:r>
            <a:endParaRPr sz="27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700925" y="1708575"/>
            <a:ext cx="149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2nd</a:t>
            </a:r>
            <a:r>
              <a:rPr lang="en" sz="27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way</a:t>
            </a:r>
            <a:endParaRPr sz="27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34975"/>
            <a:ext cx="7116434" cy="6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2793350" y="4501500"/>
            <a:ext cx="1350000" cy="323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4426525" y="4362900"/>
            <a:ext cx="149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3rd</a:t>
            </a:r>
            <a:r>
              <a:rPr lang="en" sz="27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way</a:t>
            </a:r>
            <a:endParaRPr sz="27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28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82350" y="364250"/>
            <a:ext cx="52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index.html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50" y="764450"/>
            <a:ext cx="4742701" cy="47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/>
          <p:nvPr/>
        </p:nvCxnSpPr>
        <p:spPr>
          <a:xfrm>
            <a:off x="5678075" y="2963725"/>
            <a:ext cx="5700" cy="71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50" y="1878700"/>
            <a:ext cx="7008250" cy="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43650" y="1478500"/>
            <a:ext cx="52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</a:t>
            </a:r>
            <a:r>
              <a:rPr lang="en">
                <a:solidFill>
                  <a:schemeClr val="dk1"/>
                </a:solidFill>
              </a:rPr>
              <a:t>.py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350" y="3980750"/>
            <a:ext cx="6627906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249125" y="4091750"/>
            <a:ext cx="2338200" cy="4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162500" y="154950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2: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75" y="702675"/>
            <a:ext cx="7008251" cy="26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37500"/>
            <a:ext cx="8839198" cy="99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75" y="76200"/>
            <a:ext cx="7669252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21129" r="27609" t="0"/>
          <a:stretch/>
        </p:blipFill>
        <p:spPr>
          <a:xfrm>
            <a:off x="1082662" y="544288"/>
            <a:ext cx="6978673" cy="40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5275"/>
            <a:ext cx="8839204" cy="205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0277"/>
            <a:ext cx="8839199" cy="86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4925"/>
            <a:ext cx="8839200" cy="18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0574"/>
            <a:ext cx="8839198" cy="1822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0"/>
          <p:cNvCxnSpPr/>
          <p:nvPr/>
        </p:nvCxnSpPr>
        <p:spPr>
          <a:xfrm flipH="1" rot="10800000">
            <a:off x="928175" y="1064725"/>
            <a:ext cx="2147100" cy="1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20"/>
          <p:cNvSpPr txBox="1"/>
          <p:nvPr/>
        </p:nvSpPr>
        <p:spPr>
          <a:xfrm>
            <a:off x="373150" y="0"/>
            <a:ext cx="779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Immutable dictionary - you may not change any values. 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73150" y="2368575"/>
            <a:ext cx="7797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</a:rPr>
              <a:t>We want to save the form entries in session, so session goes on the left of the assignment operator, and request.form with the values on the right.</a:t>
            </a:r>
            <a:endParaRPr sz="19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675" y="252475"/>
            <a:ext cx="6398651" cy="28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675" y="4296203"/>
            <a:ext cx="6398650" cy="60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