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2"/>
  </p:notesMasterIdLst>
  <p:sldIdLst>
    <p:sldId id="25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39" r:id="rId10"/>
    <p:sldId id="34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23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Dictionaries: Keeping track of pairs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Class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dict</a:t>
            </a:r>
            <a:endParaRPr lang="en-US" sz="24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Class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ourier"/>
              </a:rPr>
              <a:t>tuple</a:t>
            </a:r>
            <a:endParaRPr lang="en-US" sz="24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118308" y="1253094"/>
            <a:ext cx="6765852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'''Compute the frequency o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each item in</a:t>
            </a:r>
            <a:b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R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the result as a dictionary </a:t>
            </a:r>
            <a:b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which each item is a key and its frequency </a:t>
            </a:r>
            <a:b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(count) is the corresponding value.'''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if the item hasn't been seen before</a:t>
            </a: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item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counter for it with a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value of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counters[item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otherwise, increment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 count</a:t>
            </a: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counters[item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2150" y="84060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Dictionary: An associative data type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094292"/>
            <a:ext cx="7772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Many things in the world come in </a:t>
            </a:r>
            <a:r>
              <a:rPr lang="en-US" sz="2400" dirty="0" smtClean="0">
                <a:solidFill>
                  <a:srgbClr val="FF0000"/>
                </a:solidFill>
              </a:rPr>
              <a:t>pairs</a:t>
            </a:r>
            <a:r>
              <a:rPr lang="en-US" sz="2400" dirty="0" smtClean="0">
                <a:solidFill>
                  <a:schemeClr val="accent1"/>
                </a:solidFill>
              </a:rPr>
              <a:t>, where</a:t>
            </a:r>
            <a:r>
              <a:rPr lang="en-US" sz="2400" dirty="0" smtClean="0"/>
              <a:t> Thing 1 </a:t>
            </a:r>
            <a:r>
              <a:rPr lang="en-US" sz="2400" dirty="0" smtClean="0">
                <a:solidFill>
                  <a:schemeClr val="accent1"/>
                </a:solidFill>
              </a:rPr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associated</a:t>
            </a:r>
            <a:r>
              <a:rPr lang="en-US" sz="2400" dirty="0" smtClean="0">
                <a:solidFill>
                  <a:schemeClr val="accent1"/>
                </a:solidFill>
              </a:rPr>
              <a:t> with </a:t>
            </a:r>
            <a:r>
              <a:rPr lang="en-US" sz="2400" dirty="0" smtClean="0"/>
              <a:t>Thing 2. For example</a:t>
            </a: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 word and its definition</a:t>
            </a: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 person and </a:t>
            </a: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the person's</a:t>
            </a: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birthday</a:t>
            </a: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 living thing and its species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The Python class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dictionary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ourier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ourier"/>
              </a:rPr>
              <a:t>models such relationships flexibly and efficiently</a:t>
            </a:r>
            <a:endParaRPr lang="en-US" sz="24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63600" y="5205363"/>
            <a:ext cx="77027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&gt;&gt;&gt; definitions = {'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modest':'unassuming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',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'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eat':'chew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and swallow'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bdays</a:t>
            </a:r>
            <a:r>
              <a:rPr lang="en-US" sz="1400" kern="0" dirty="0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{'Napoleon':'15 Aug 1769', 'Lady </a:t>
            </a:r>
            <a:r>
              <a:rPr lang="en-US" sz="1400" kern="0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Gaga':'Mar</a:t>
            </a:r>
            <a:r>
              <a:rPr lang="en-US" sz="1400" kern="0" dirty="0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28 1986'}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&gt;&gt;&gt; species = {'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Fido':'dog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',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'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Finny':'catfish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Pepe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Le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Pew':'skunk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6350" y="-388241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2940" y="-38824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2150" y="45318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Dictionary: Syntax and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1656887"/>
            <a:ext cx="7772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schemeClr val="accent1"/>
                </a:solidFill>
              </a:rPr>
              <a:t>This is the </a:t>
            </a:r>
            <a:r>
              <a:rPr lang="en-US" sz="2200" dirty="0" smtClean="0">
                <a:solidFill>
                  <a:srgbClr val="FF0000"/>
                </a:solidFill>
              </a:rPr>
              <a:t>syntax</a:t>
            </a:r>
            <a:r>
              <a:rPr lang="en-US" sz="2200" dirty="0" smtClean="0">
                <a:solidFill>
                  <a:schemeClr val="accent1"/>
                </a:solidFill>
              </a:rPr>
              <a:t> of a dictionary:</a:t>
            </a:r>
          </a:p>
          <a:p>
            <a:pPr marL="801688" lvl="2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sz="2000" dirty="0">
                <a:solidFill>
                  <a:schemeClr val="accent1"/>
                </a:solidFill>
              </a:rPr>
              <a:t>dictionary is enclosed in </a:t>
            </a:r>
            <a:r>
              <a:rPr lang="en-US" sz="2000" dirty="0">
                <a:solidFill>
                  <a:srgbClr val="FF0000"/>
                </a:solidFill>
              </a:rPr>
              <a:t>curly brackets</a:t>
            </a:r>
            <a:r>
              <a:rPr lang="en-US" sz="2000" dirty="0">
                <a:solidFill>
                  <a:schemeClr val="accent1"/>
                </a:solidFill>
              </a:rPr>
              <a:t>. The empty dictionary is denoted </a:t>
            </a:r>
            <a:r>
              <a:rPr lang="en-US" sz="2000" dirty="0" smtClean="0">
                <a:solidFill>
                  <a:schemeClr val="accent1"/>
                </a:solidFill>
              </a:rPr>
              <a:t>{}.</a:t>
            </a:r>
            <a:endParaRPr lang="en-US" sz="2000" dirty="0">
              <a:solidFill>
                <a:schemeClr val="accent1"/>
              </a:solidFill>
            </a:endParaRP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A dictionary is a set of </a:t>
            </a:r>
            <a:r>
              <a:rPr lang="en-US" sz="2000" dirty="0" err="1" smtClean="0">
                <a:solidFill>
                  <a:srgbClr val="FF0000"/>
                </a:solidFill>
              </a:rPr>
              <a:t>key:value</a:t>
            </a:r>
            <a:r>
              <a:rPr lang="en-US" sz="2000" dirty="0" smtClean="0">
                <a:solidFill>
                  <a:srgbClr val="FF0000"/>
                </a:solidFill>
              </a:rPr>
              <a:t> pairs</a:t>
            </a:r>
            <a:r>
              <a:rPr lang="en-US" sz="2000" dirty="0" smtClean="0">
                <a:solidFill>
                  <a:schemeClr val="accent1"/>
                </a:solidFill>
              </a:rPr>
              <a:t>. Each key and its value are separated by a colon (':'). </a:t>
            </a: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</a:rPr>
              <a:t>Key:value</a:t>
            </a:r>
            <a:r>
              <a:rPr lang="en-US" sz="2000" dirty="0" smtClean="0">
                <a:solidFill>
                  <a:schemeClr val="accent1"/>
                </a:solidFill>
              </a:rPr>
              <a:t> pairs are separated by commas.</a:t>
            </a:r>
          </a:p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Permitted types</a:t>
            </a:r>
            <a:r>
              <a:rPr lang="en-US" sz="22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of keys and values:</a:t>
            </a: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key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can be any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immutable type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– for example, a string, a number or a tuple. A key cannot be a mutable type such as a list.</a:t>
            </a:r>
          </a:p>
          <a:p>
            <a:pPr marL="1258888" lvl="2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 dictionary may contain keys of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different types</a:t>
            </a:r>
            <a:r>
              <a:rPr lang="en-US" sz="2000" dirty="0" smtClean="0">
                <a:cs typeface="Courier New" panose="02070309020205020404" pitchFamily="49" charset="0"/>
              </a:rPr>
              <a:t>, but </a:t>
            </a:r>
          </a:p>
          <a:p>
            <a:pPr marL="1258888" lvl="2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Each key in a dictionary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must be unique</a:t>
            </a: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can be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any type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we have learned – a string, a number, a list – even another dictionary.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6350" y="-367921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2940" y="-36792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2150" y="47350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Dictionary: Basic operations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1677207"/>
            <a:ext cx="823849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  <a:buClr>
                <a:srgbClr val="800000"/>
              </a:buClr>
            </a:pP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empty dictionary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y:value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pair, using index and assignment operators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d['NJIT'] = 'tech' 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value of a key using the index ([]) operator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d['NJIT']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'tech'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value by assigning a new value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d['NJIT'] = 'tech school'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d['NJIT']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'tech school'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 and return its value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njitSchoolType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d.pop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'NJIT'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njitSchoolType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'tech school'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40733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6350" y="-266321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2940" y="-26632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2150" y="32508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Dictionary: more things you can do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1545127"/>
            <a:ext cx="82384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  <a:buClr>
                <a:srgbClr val="800000"/>
              </a:buClr>
            </a:pP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find the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of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pairs) of a dictionary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{1:'for the money', '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two':'for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show'}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test for the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(presence) of a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 in d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in d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incorporate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dictionary d2 into dictionary d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d2 = {'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Twain':'Mark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d.update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(d2)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1: 'for the money', 'Twain': 'Mark', 'two': 'for the show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600"/>
              </a:spcAft>
              <a:buClr>
                <a:srgbClr val="800000"/>
              </a:buClr>
            </a:pP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note that dictionary d2 is not changed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d2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Twain':'Mark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4622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properties: order and speed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148541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The order that a dictionary stores keys is not guaranteed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69950" y="1947078"/>
            <a:ext cx="748794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{1:'for the money',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two':'for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show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Twain':'Mark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d.update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(d2)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{1: 'for the money', 'Twain': 'Mark', 'two': 'for the show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Note that the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'Twain': 'Mark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d2 has been 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inserted between the pairs already in 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430" y="365965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Dictionary lookup does not get slower as the dictionary gets bigger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773430" y="4586526"/>
            <a:ext cx="695094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Inserting ten million elements </a:t>
            </a: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 take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few seconds</a:t>
            </a:r>
            <a:b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range(10000000):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d[i] = str(i)</a:t>
            </a:r>
            <a:b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Retrieving </a:t>
            </a: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 element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among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10,000,000 is immediate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d[5000000]</a:t>
            </a:r>
            <a:b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'5000000'</a:t>
            </a:r>
            <a:b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n-NO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4622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Iterating over a dictionary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148541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Iterate over dictionary keys like this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45901" y="1957634"/>
            <a:ext cx="7165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Use the dictionary method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=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tree':'oak','fish':'guppy','dog':'boxer','cat':'tabby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thing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't' in thing: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print(thing, end=' ')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tree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Note: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thing in d: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same as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thing in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430" y="392904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Iterate over dictionary </a:t>
            </a:r>
            <a:r>
              <a:rPr lang="en-US" sz="2400" dirty="0" smtClean="0">
                <a:solidFill>
                  <a:schemeClr val="accent1"/>
                </a:solidFill>
              </a:rPr>
              <a:t>values like </a:t>
            </a:r>
            <a:r>
              <a:rPr lang="en-US" sz="2400" dirty="0">
                <a:solidFill>
                  <a:schemeClr val="accent1"/>
                </a:solidFill>
              </a:rPr>
              <a:t>this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869950" y="4512626"/>
            <a:ext cx="469551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Use the dictionary method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value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'y' in value: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print(value,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guppy tabby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4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4622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Tuple as a dictionary key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1485413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A tuple is almost the same as a list, except that it is immutable. A tuple is delimited by parentheses where a list has square brackets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92150" y="2873800"/>
            <a:ext cx="6091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list of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int's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3]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You can't use a list as the key of a dictionary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"some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int's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"&lt;pyshell#193&gt;",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 = {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:"some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int's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type: 'list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# Solution: Use a tuple as a key instead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intTuple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(1, 2, 3)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intTuple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tuple(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intTuple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some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int's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{(1, 2, 3): "some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int's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Example: Keeping count(s)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374014" y="2187428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247055"/>
            <a:ext cx="7901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you want to compute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occurrences of items in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list, but you don't know the items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 advance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For example if this is the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51918" y="46687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Complications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until you see the list, you don't know what counters to create</a:t>
            </a:r>
            <a:endParaRPr lang="en-US" kern="0" dirty="0" smtClean="0">
              <a:latin typeface="Calibri" pitchFamily="34" charset="0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you'd like the result in a form that lets you access the count of an item</a:t>
            </a:r>
            <a:br>
              <a:rPr lang="en-US" kern="0" dirty="0" smtClean="0">
                <a:latin typeface="Calibri" pitchFamily="34" charset="0"/>
              </a:rPr>
            </a:br>
            <a:r>
              <a:rPr lang="en-US" kern="0" dirty="0" smtClean="0">
                <a:latin typeface="Calibri" pitchFamily="34" charset="0"/>
              </a:rPr>
              <a:t>via the item itself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51918" y="6113247"/>
            <a:ext cx="7906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Solution: a dictionary mapping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an item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(the key) to its counter (the value)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53440" y="2722880"/>
            <a:ext cx="3845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good solution might look like this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6688"/>
              </p:ext>
            </p:extLst>
          </p:nvPr>
        </p:nvGraphicFramePr>
        <p:xfrm>
          <a:off x="4812702" y="2824741"/>
          <a:ext cx="1374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69"/>
                <a:gridCol w="687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20021</TotalTime>
  <Words>621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bc</cp:lastModifiedBy>
  <cp:revision>173</cp:revision>
  <dcterms:created xsi:type="dcterms:W3CDTF">2012-04-02T13:26:19Z</dcterms:created>
  <dcterms:modified xsi:type="dcterms:W3CDTF">2014-03-10T06:09:04Z</dcterms:modified>
</cp:coreProperties>
</file>