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2" r:id="rId7"/>
    <p:sldId id="263" r:id="rId8"/>
    <p:sldId id="264" r:id="rId9"/>
    <p:sldId id="268" r:id="rId10"/>
    <p:sldId id="259" r:id="rId11"/>
    <p:sldId id="271" r:id="rId12"/>
    <p:sldId id="272" r:id="rId13"/>
    <p:sldId id="27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orvig.com/lispy2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234" y="556590"/>
            <a:ext cx="9144000" cy="753511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Languages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234" y="1310101"/>
            <a:ext cx="9144000" cy="2118899"/>
          </a:xfrm>
        </p:spPr>
        <p:txBody>
          <a:bodyPr/>
          <a:lstStyle/>
          <a:p>
            <a:r>
              <a:rPr lang="en-US" sz="3200" b="1" dirty="0"/>
              <a:t>OPTION A</a:t>
            </a:r>
          </a:p>
          <a:p>
            <a:endParaRPr lang="en-US" dirty="0"/>
          </a:p>
          <a:p>
            <a:r>
              <a:rPr lang="en-US" dirty="0"/>
              <a:t>Levi Stovall &amp; Sadie Sublousky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3" y="3429000"/>
            <a:ext cx="10058400" cy="25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((lambda (x) (+ x x)) 4)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ml&gt; </a:t>
            </a:r>
            <a:r>
              <a:rPr lang="en-US" dirty="0">
                <a:solidFill>
                  <a:schemeClr val="tx2"/>
                </a:solidFill>
              </a:rPr>
              <a:t>(define lam (lambda (x) (+ x x)))</a:t>
            </a:r>
          </a:p>
          <a:p>
            <a:pPr marL="0" indent="0">
              <a:buNone/>
            </a:pPr>
            <a:r>
              <a:rPr lang="en-US" dirty="0"/>
              <a:t>AST is:  ['define', 'lam', ['lambda', ['x'], ['+', 'x', 'x']]]</a:t>
            </a:r>
          </a:p>
          <a:p>
            <a:pPr marL="0" indent="0">
              <a:buNone/>
            </a:pPr>
            <a:r>
              <a:rPr lang="en-US" dirty="0"/>
              <a:t>ml&gt; </a:t>
            </a:r>
            <a:r>
              <a:rPr lang="en-US" dirty="0">
                <a:solidFill>
                  <a:schemeClr val="tx2"/>
                </a:solidFill>
              </a:rPr>
              <a:t>(lam 4)</a:t>
            </a:r>
          </a:p>
          <a:p>
            <a:pPr marL="0" indent="0">
              <a:buNone/>
            </a:pPr>
            <a:r>
              <a:rPr lang="en-US" dirty="0"/>
              <a:t>AST is:  ['lam', 4]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in mini-lisp, a variable could not be defined with a string value.</a:t>
            </a:r>
          </a:p>
          <a:p>
            <a:r>
              <a:rPr lang="en-US" dirty="0"/>
              <a:t>We edited the </a:t>
            </a:r>
            <a:r>
              <a:rPr lang="en-US" dirty="0" err="1"/>
              <a:t>eval</a:t>
            </a:r>
            <a:r>
              <a:rPr lang="en-US" dirty="0"/>
              <a:t> function in lis.py so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ml&gt; (define s “test”)</a:t>
            </a:r>
          </a:p>
          <a:p>
            <a:pPr marL="0" indent="0">
              <a:buNone/>
            </a:pPr>
            <a:r>
              <a:rPr lang="en-US" dirty="0"/>
              <a:t>ml&gt; s</a:t>
            </a:r>
          </a:p>
          <a:p>
            <a:pPr marL="0" indent="0">
              <a:buNone/>
            </a:pPr>
            <a:r>
              <a:rPr lang="en-US" dirty="0"/>
              <a:t>returns “test”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a parser sufficient to interpret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a = 5</a:t>
            </a:r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b = 6</a:t>
            </a:r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</a:t>
            </a:r>
            <a:r>
              <a:rPr lang="en-US" dirty="0" err="1">
                <a:solidFill>
                  <a:srgbClr val="FF0000"/>
                </a:solidFill>
              </a:rPr>
              <a:t>b_sentence</a:t>
            </a:r>
            <a:r>
              <a:rPr lang="en-US" dirty="0">
                <a:solidFill>
                  <a:srgbClr val="FF0000"/>
                </a:solidFill>
              </a:rPr>
              <a:t> = “b is equal to \(b).”</a:t>
            </a:r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</a:t>
            </a:r>
            <a:r>
              <a:rPr lang="en-US" dirty="0" err="1">
                <a:solidFill>
                  <a:srgbClr val="FF0000"/>
                </a:solidFill>
              </a:rPr>
              <a:t>const_sentence</a:t>
            </a:r>
            <a:r>
              <a:rPr lang="en-US" dirty="0">
                <a:solidFill>
                  <a:srgbClr val="FF0000"/>
                </a:solidFill>
              </a:rPr>
              <a:t> = “a plus b equals \(a + b).”</a:t>
            </a:r>
          </a:p>
        </p:txBody>
      </p:sp>
    </p:spTree>
    <p:extLst>
      <p:ext uri="{BB962C8B-B14F-4D97-AF65-F5344CB8AC3E}">
        <p14:creationId xmlns:p14="http://schemas.microsoft.com/office/powerpoint/2010/main" val="17258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</a:t>
            </a:r>
            <a:r>
              <a:rPr lang="en-US" dirty="0" err="1"/>
              <a:t>lex</a:t>
            </a:r>
            <a:r>
              <a:rPr lang="en-US" dirty="0"/>
              <a:t> file, a </a:t>
            </a:r>
            <a:r>
              <a:rPr lang="en-US" dirty="0" err="1"/>
              <a:t>yacc</a:t>
            </a:r>
            <a:r>
              <a:rPr lang="en-US" dirty="0"/>
              <a:t> file, and a file to run the command prompt, and reused lis.py with some edits to the </a:t>
            </a:r>
            <a:r>
              <a:rPr lang="en-US" dirty="0" err="1"/>
              <a:t>eval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Defined grammar rules for simple binary operations and let statements</a:t>
            </a:r>
          </a:p>
          <a:p>
            <a:endParaRPr lang="en-US" dirty="0"/>
          </a:p>
          <a:p>
            <a:r>
              <a:rPr lang="en-US" dirty="0"/>
              <a:t>Caused the </a:t>
            </a:r>
            <a:r>
              <a:rPr lang="en-US" dirty="0" err="1"/>
              <a:t>eval</a:t>
            </a:r>
            <a:r>
              <a:rPr lang="en-US" dirty="0"/>
              <a:t> function in </a:t>
            </a:r>
            <a:r>
              <a:rPr lang="en-US" dirty="0" err="1"/>
              <a:t>lis</a:t>
            </a:r>
            <a:r>
              <a:rPr lang="en-US" dirty="0"/>
              <a:t> to recognize \(expression) in strings, and passed the contained string back into the parser</a:t>
            </a:r>
          </a:p>
        </p:txBody>
      </p:sp>
    </p:spTree>
    <p:extLst>
      <p:ext uri="{BB962C8B-B14F-4D97-AF65-F5344CB8AC3E}">
        <p14:creationId xmlns:p14="http://schemas.microsoft.com/office/powerpoint/2010/main" val="226231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Errors found from testing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http://norvig.com/lispy2.html</a:t>
            </a:r>
            <a:r>
              <a:rPr lang="en-US" dirty="0"/>
              <a:t>  (Go to section titled TESTING)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3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37322"/>
            <a:ext cx="9905999" cy="5698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ILLEGAL CHARACTER ERRORS</a:t>
            </a:r>
          </a:p>
          <a:p>
            <a:pPr marL="0" indent="0" algn="ctr">
              <a:buNone/>
            </a:pPr>
            <a:r>
              <a:rPr lang="en-US" sz="3500" b="1" dirty="0"/>
              <a:t>ILLEGAL CHARACTER BUGS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(quote (testing 1 (2.0) -3.14e159)) </a:t>
            </a:r>
            <a:r>
              <a:rPr lang="en-US" dirty="0"/>
              <a:t>=&gt; (testing 1 (2.0) -3.14e+159)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Illegal character ‘.’</a:t>
            </a:r>
          </a:p>
          <a:p>
            <a:pPr marL="0" indent="0">
              <a:buNone/>
            </a:pPr>
            <a:r>
              <a:rPr lang="en-US" dirty="0"/>
              <a:t>(+ 2 2) =&gt; 4</a:t>
            </a:r>
          </a:p>
          <a:p>
            <a:pPr marL="0" indent="0">
              <a:buNone/>
            </a:pPr>
            <a:r>
              <a:rPr lang="en-US" dirty="0"/>
              <a:t>(+ (* 2 100) (* 1 10)) =&gt; 210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(if (&gt; 6 5) (+ 1 1) (+ 2 2)) </a:t>
            </a:r>
            <a:r>
              <a:rPr lang="en-US" dirty="0"/>
              <a:t>=&gt;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Illegal character ‘&gt;’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(if (&lt; 6 5) (+ 1 1) (+ 2 2)) </a:t>
            </a:r>
            <a:r>
              <a:rPr lang="en-US" dirty="0"/>
              <a:t>=&gt; 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Illegal character ‘&lt;’</a:t>
            </a:r>
          </a:p>
          <a:p>
            <a:pPr marL="0" indent="0">
              <a:buNone/>
            </a:pPr>
            <a:r>
              <a:rPr lang="en-US" dirty="0"/>
              <a:t>(define x 3) =&gt; None</a:t>
            </a:r>
          </a:p>
          <a:p>
            <a:pPr marL="0" indent="0">
              <a:buNone/>
            </a:pPr>
            <a:r>
              <a:rPr lang="en-US" dirty="0"/>
              <a:t>x =&gt; 3</a:t>
            </a:r>
          </a:p>
          <a:p>
            <a:pPr marL="0" indent="0">
              <a:buNone/>
            </a:pPr>
            <a:r>
              <a:rPr lang="en-US" dirty="0"/>
              <a:t>(+ x x) =&gt;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30087"/>
            <a:ext cx="9905999" cy="60694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SYNTAX ERROR ‘(‘ BUGS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((lambda (x) (+ x x)) 5) </a:t>
            </a:r>
            <a:r>
              <a:rPr lang="en-US" dirty="0"/>
              <a:t>=&gt;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/>
              <a:t>(define compose (lambda (f g) (lambda (x) (f (g x))))) =&gt; None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((compose list twice) 5) </a:t>
            </a:r>
            <a:r>
              <a:rPr lang="en-US" dirty="0"/>
              <a:t>=&gt; (10)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/>
              <a:t> (define repeat (lambda (f) (compose f f))) =&gt; None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((repeat twice) 5) </a:t>
            </a:r>
            <a:r>
              <a:rPr lang="en-US" dirty="0"/>
              <a:t>=&gt; 20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((repeat (repeat twice)) 5) </a:t>
            </a:r>
            <a:r>
              <a:rPr lang="en-US" dirty="0"/>
              <a:t>=&gt; 80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/>
              <a:t>(define fact (lambda (n) (if (&lt;= n 1) 1 (* n (fact (- n 1)))))) =&gt; None</a:t>
            </a:r>
          </a:p>
          <a:p>
            <a:pPr marL="0" indent="0">
              <a:buNone/>
            </a:pPr>
            <a:r>
              <a:rPr lang="en-US" dirty="0"/>
              <a:t>(fact 3) =&gt;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Remove excess code from yacc.py and lis.py in </a:t>
            </a:r>
            <a:r>
              <a:rPr lang="en-US" dirty="0" err="1"/>
              <a:t>DrCannata</a:t>
            </a:r>
            <a:r>
              <a:rPr lang="en-US" dirty="0"/>
              <a:t>/Python/PLY mini-lisp such that yacc.py has no unused </a:t>
            </a:r>
            <a:r>
              <a:rPr lang="en-US" dirty="0" err="1"/>
              <a:t>eval</a:t>
            </a:r>
            <a:r>
              <a:rPr lang="en-US" dirty="0"/>
              <a:t> code and lis.py has no unused parse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*seen in </a:t>
            </a:r>
            <a:r>
              <a:rPr lang="en-US"/>
              <a:t>Part4and5 version of mini-lisp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Part 2 - Use of the "exec" function (in Part 3 &amp; 4)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*inspiration* </a:t>
            </a:r>
            <a:r>
              <a:rPr lang="en-US" dirty="0">
                <a:solidFill>
                  <a:schemeClr val="bg1"/>
                </a:solidFill>
              </a:rPr>
              <a:t>se of the "exec" function that has been added to lis.py. </a:t>
            </a:r>
            <a:r>
              <a:rPr lang="en-US" sz="2400" b="1" dirty="0"/>
              <a:t>ml&gt; (+ 1 (exec '</a:t>
            </a:r>
            <a:r>
              <a:rPr lang="en-US" sz="2400" b="1" dirty="0">
                <a:solidFill>
                  <a:srgbClr val="FF0000"/>
                </a:solidFill>
              </a:rPr>
              <a:t>import Addition; </a:t>
            </a:r>
            <a:r>
              <a:rPr lang="en-US" sz="2400" b="1" dirty="0" err="1">
                <a:solidFill>
                  <a:srgbClr val="FF0000"/>
                </a:solidFill>
              </a:rPr>
              <a:t>toReturn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Addition.add</a:t>
            </a:r>
            <a:r>
              <a:rPr lang="en-US" sz="2400" b="1" dirty="0">
                <a:solidFill>
                  <a:srgbClr val="FF0000"/>
                </a:solidFill>
              </a:rPr>
              <a:t>(23, 34)'))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AST is: ['+', 1, ['exec', "'import Addition; </a:t>
            </a:r>
            <a:r>
              <a:rPr lang="en-US" sz="2400" b="1" dirty="0" err="1"/>
              <a:t>toReturn</a:t>
            </a:r>
            <a:r>
              <a:rPr lang="en-US" sz="2400" b="1" dirty="0"/>
              <a:t> = </a:t>
            </a:r>
            <a:r>
              <a:rPr lang="en-US" sz="2400" b="1" dirty="0" err="1"/>
              <a:t>Addition.add</a:t>
            </a:r>
            <a:r>
              <a:rPr lang="en-US" sz="2400" b="1" dirty="0"/>
              <a:t>(23, 34)'"]]</a:t>
            </a:r>
            <a:br>
              <a:rPr lang="en-US" sz="2400" b="1" dirty="0"/>
            </a:br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4720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Functional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closures involve nested functions which refer to variables in their enclosing scopes</a:t>
            </a:r>
          </a:p>
          <a:p>
            <a:r>
              <a:rPr lang="en-US" dirty="0"/>
              <a:t>The enclosing function returns the nested function</a:t>
            </a:r>
          </a:p>
          <a:p>
            <a:r>
              <a:rPr lang="en-US" dirty="0"/>
              <a:t>Provides a degree of data hiding</a:t>
            </a:r>
          </a:p>
        </p:txBody>
      </p:sp>
    </p:spTree>
    <p:extLst>
      <p:ext uri="{BB962C8B-B14F-4D97-AF65-F5344CB8AC3E}">
        <p14:creationId xmlns:p14="http://schemas.microsoft.com/office/powerpoint/2010/main" val="39031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809"/>
            <a:ext cx="10515600" cy="4295154"/>
          </a:xfrm>
        </p:spPr>
        <p:txBody>
          <a:bodyPr/>
          <a:lstStyle/>
          <a:p>
            <a:r>
              <a:rPr lang="en-US" dirty="0"/>
              <a:t>Our example: Vector.py</a:t>
            </a:r>
          </a:p>
          <a:p>
            <a:r>
              <a:rPr lang="en-US" dirty="0"/>
              <a:t>Outer function f returns nested function </a:t>
            </a:r>
            <a:r>
              <a:rPr lang="en-US" dirty="0" err="1"/>
              <a:t>cf</a:t>
            </a:r>
            <a:r>
              <a:rPr lang="en-US" dirty="0"/>
              <a:t> to update or display data of a </a:t>
            </a:r>
            <a:r>
              <a:rPr lang="en-US" dirty="0" err="1"/>
              <a:t>three_vector</a:t>
            </a:r>
            <a:r>
              <a:rPr lang="en-US" dirty="0"/>
              <a:t> instance</a:t>
            </a:r>
          </a:p>
          <a:p>
            <a:r>
              <a:rPr lang="en-US" dirty="0"/>
              <a:t>Magnitude function on same level as f returns a value depending on the data</a:t>
            </a:r>
          </a:p>
          <a:p>
            <a:pPr marL="0" indent="0">
              <a:buNone/>
            </a:pPr>
            <a:r>
              <a:rPr lang="en-US" dirty="0"/>
              <a:t>ml&gt;</a:t>
            </a:r>
            <a:r>
              <a:rPr lang="en-US" dirty="0">
                <a:solidFill>
                  <a:srgbClr val="FF0000"/>
                </a:solidFill>
              </a:rPr>
              <a:t>(exec ‘import Vector; v = </a:t>
            </a:r>
            <a:r>
              <a:rPr lang="en-US" dirty="0" err="1">
                <a:solidFill>
                  <a:srgbClr val="FF0000"/>
                </a:solidFill>
              </a:rPr>
              <a:t>Vector.three_vector</a:t>
            </a:r>
            <a:r>
              <a:rPr lang="en-US" dirty="0">
                <a:solidFill>
                  <a:srgbClr val="FF0000"/>
                </a:solidFill>
              </a:rPr>
              <a:t>();  </a:t>
            </a:r>
            <a:r>
              <a:rPr lang="en-US" dirty="0" err="1">
                <a:solidFill>
                  <a:srgbClr val="FF0000"/>
                </a:solidFill>
              </a:rPr>
              <a:t>v.run</a:t>
            </a:r>
            <a:r>
              <a:rPr lang="en-US" dirty="0">
                <a:solidFill>
                  <a:srgbClr val="FF0000"/>
                </a:solidFill>
              </a:rPr>
              <a:t>(“$x”)(3);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v.run</a:t>
            </a:r>
            <a:r>
              <a:rPr lang="en-US" dirty="0">
                <a:solidFill>
                  <a:srgbClr val="FF0000"/>
                </a:solidFill>
              </a:rPr>
              <a:t>(“$y”)(4); </a:t>
            </a:r>
            <a:r>
              <a:rPr lang="en-US" dirty="0" err="1">
                <a:solidFill>
                  <a:srgbClr val="FF0000"/>
                </a:solidFill>
              </a:rPr>
              <a:t>toReturn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v.magnitude</a:t>
            </a:r>
            <a:r>
              <a:rPr lang="en-US" dirty="0">
                <a:solidFill>
                  <a:srgbClr val="FF0000"/>
                </a:solidFill>
              </a:rPr>
              <a:t>()’)</a:t>
            </a:r>
          </a:p>
          <a:p>
            <a:pPr marL="0" indent="0">
              <a:buNone/>
            </a:pPr>
            <a:r>
              <a:rPr lang="en-US" dirty="0"/>
              <a:t>This command returns 5.0.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Part 3: Functional Python </a:t>
            </a:r>
          </a:p>
        </p:txBody>
      </p:sp>
    </p:spTree>
    <p:extLst>
      <p:ext uri="{BB962C8B-B14F-4D97-AF65-F5344CB8AC3E}">
        <p14:creationId xmlns:p14="http://schemas.microsoft.com/office/powerpoint/2010/main" val="428397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4 - 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*Allows developers to process data declaratively </a:t>
            </a:r>
          </a:p>
          <a:p>
            <a:pPr marL="0" indent="0">
              <a:buNone/>
            </a:pPr>
            <a:r>
              <a:rPr lang="en-US" dirty="0"/>
              <a:t>*Makes use of multi-core processors with parallel code processing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(exec 'import Stream; </a:t>
            </a:r>
            <a:r>
              <a:rPr lang="en-US" dirty="0" err="1">
                <a:solidFill>
                  <a:srgbClr val="FF0000"/>
                </a:solidFill>
              </a:rPr>
              <a:t>Stream.streamIt</a:t>
            </a:r>
            <a:r>
              <a:rPr lang="en-US" dirty="0">
                <a:solidFill>
                  <a:srgbClr val="FF0000"/>
                </a:solidFill>
              </a:rPr>
              <a:t>(78,45,89,45,88,95,99)')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Troubles encountered: </a:t>
            </a:r>
          </a:p>
          <a:p>
            <a:pPr marL="0" indent="0">
              <a:buNone/>
            </a:pPr>
            <a:r>
              <a:rPr lang="en-US" dirty="0"/>
              <a:t>(1) Getting mini-lisp to pass in data as opposed to just running Java file with embedded data</a:t>
            </a:r>
          </a:p>
          <a:p>
            <a:pPr marL="0" indent="0">
              <a:buNone/>
            </a:pPr>
            <a:r>
              <a:rPr lang="en-US" dirty="0"/>
              <a:t>(2) Java file AND class file in the project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1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842549"/>
          </a:xfrm>
        </p:spPr>
        <p:txBody>
          <a:bodyPr/>
          <a:lstStyle/>
          <a:p>
            <a:r>
              <a:rPr lang="en-US" b="1" dirty="0"/>
              <a:t>Part 5  - Lambda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Lambdas</a:t>
            </a:r>
            <a:r>
              <a:rPr lang="en-US" dirty="0"/>
              <a:t> are functions that are declared in a way that allows us to write shorter, cleaner code</a:t>
            </a:r>
          </a:p>
          <a:p>
            <a:pPr marL="0" indent="0">
              <a:buNone/>
            </a:pPr>
            <a:r>
              <a:rPr lang="en-US" dirty="0"/>
              <a:t>*You don’t have to search code for function definitions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63" y="2809461"/>
            <a:ext cx="4974637" cy="30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5  - Lambda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List Comprehension </a:t>
            </a:r>
            <a:r>
              <a:rPr lang="en-US" dirty="0"/>
              <a:t>is a quick way of creating a list that contains what you want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" y="2703082"/>
            <a:ext cx="7915244" cy="25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 5 – Lambda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&gt;ml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mapp</a:t>
            </a:r>
            <a:r>
              <a:rPr lang="en-US" dirty="0">
                <a:solidFill>
                  <a:srgbClr val="FF0000"/>
                </a:solidFill>
              </a:rPr>
              <a:t> "lambda x: x + 1" '(1 2 3))</a:t>
            </a:r>
          </a:p>
          <a:p>
            <a:pPr marL="0" indent="0">
              <a:buNone/>
            </a:pPr>
            <a:r>
              <a:rPr lang="en-US" dirty="0"/>
              <a:t>AST is:  ['</a:t>
            </a:r>
            <a:r>
              <a:rPr lang="en-US" dirty="0" err="1"/>
              <a:t>mapp</a:t>
            </a:r>
            <a:r>
              <a:rPr lang="en-US" dirty="0"/>
              <a:t>', 'lambda x: x + 1', [1, 2, 3]]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(1) define tokens ‘MAPP’ and ‘LAMBDA’ to recognize &amp; parse the statement</a:t>
            </a:r>
          </a:p>
          <a:p>
            <a:pPr marL="0" indent="0">
              <a:buNone/>
            </a:pPr>
            <a:r>
              <a:rPr lang="en-US" dirty="0"/>
              <a:t>(2) Add ‘</a:t>
            </a:r>
            <a:r>
              <a:rPr lang="en-US" dirty="0" err="1"/>
              <a:t>mapp</a:t>
            </a:r>
            <a:r>
              <a:rPr lang="en-US" dirty="0"/>
              <a:t>’ EVAL function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3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861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Programming Languages Final Project</vt:lpstr>
      <vt:lpstr>Part 1</vt:lpstr>
      <vt:lpstr>Part 2 - Use of the "exec" function (in Part 3 &amp; 4) </vt:lpstr>
      <vt:lpstr>Part 3: Functional Python</vt:lpstr>
      <vt:lpstr>Part 3: Functional Python </vt:lpstr>
      <vt:lpstr>Part 4 - Stream Operations</vt:lpstr>
      <vt:lpstr>Part 5  - Lambda List Comprehension</vt:lpstr>
      <vt:lpstr>Part 5  - Lambda List Comprehension</vt:lpstr>
      <vt:lpstr>Part 5 – Lambda List Comprehension</vt:lpstr>
      <vt:lpstr>Bugs </vt:lpstr>
      <vt:lpstr>Bug Fix</vt:lpstr>
      <vt:lpstr>Swift Subset</vt:lpstr>
      <vt:lpstr>PowerPoint Presentation</vt:lpstr>
      <vt:lpstr>Errors found from testing suite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Final Project</dc:title>
  <dc:creator>Sadie Sublousky</dc:creator>
  <cp:lastModifiedBy>Sadie Sublousky</cp:lastModifiedBy>
  <cp:revision>17</cp:revision>
  <dcterms:created xsi:type="dcterms:W3CDTF">2016-05-11T17:10:57Z</dcterms:created>
  <dcterms:modified xsi:type="dcterms:W3CDTF">2016-05-11T21:12:29Z</dcterms:modified>
</cp:coreProperties>
</file>