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6DCF-D092-47F7-90F1-7B8A979D6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BE85E-7F35-4819-A5B2-1A79752EC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54B1E-E7E4-441F-B523-EB0018C0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C61-4AA2-4A9C-AE3B-2FDA7868359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C202D-2DB9-423F-BC30-DAC69D8B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4B46A-3786-4BEA-B533-683638D3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88DE-7D25-42AC-81E9-626678595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4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2016-833E-480F-879C-C0B19FD7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7310F-C318-47B8-BF58-99724B09F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B3BEB-4600-4702-ABC6-3666ECDA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C61-4AA2-4A9C-AE3B-2FDA7868359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69E5F-BFC9-46A3-B23A-0760127F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8FB5-7B20-496F-AEDE-E6A4E123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88DE-7D25-42AC-81E9-626678595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1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A882D-201F-451B-A46B-811E3A30C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A79AE-E031-4797-B9E9-246E29208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1F51C-E24A-40D6-AA08-378FD32C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C61-4AA2-4A9C-AE3B-2FDA7868359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991C6-5E1C-49AC-B29E-EEF79BA1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16C88-8BD0-48F3-A4D4-BB488DF0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88DE-7D25-42AC-81E9-626678595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1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D96E-2296-49CB-A3AD-C5BF48E5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1646-6706-4F3B-BAFE-0207DD9D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B295-3899-4BC2-B096-E3C986E1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C61-4AA2-4A9C-AE3B-2FDA7868359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1B27C-2196-48EC-9A05-36E0479B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D171-4FD4-49D0-A0E6-8A459F9F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88DE-7D25-42AC-81E9-626678595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5A72-0958-40A5-8950-587B11F8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235DB-8D11-4F96-AF56-B8009D610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AB97-6466-4EBF-BD4F-8759F4A7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C61-4AA2-4A9C-AE3B-2FDA7868359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30E10-D08B-421F-9827-87E207B5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B9C59-CACF-453B-B528-1E9217E8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88DE-7D25-42AC-81E9-626678595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5B6A-C803-41C0-9464-9363A04A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3EB17-6435-42F9-9491-2FD60F92B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CB45F-C201-4FAC-89B6-D75FC7135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C1FBE-AA4C-4268-8EFD-D9EB1F4C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C61-4AA2-4A9C-AE3B-2FDA7868359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68995-E2C0-42DB-AADE-1DE9C158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C1216-A98C-4F7A-B1A6-643C83EC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88DE-7D25-42AC-81E9-626678595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D37-630A-42EC-8301-A413993E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E8930-22CF-4474-9F39-A55530996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E4CDA-5937-4E19-A7A9-5B8501B86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41212-C207-42FC-B8EF-A22769671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A4325-EC96-4561-A755-0D6C934C1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1A10B-0CE0-46EC-AFC4-D1D60749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C61-4AA2-4A9C-AE3B-2FDA7868359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26EF9-095B-47BE-8DCF-6F280E68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F31B6-F3B5-45CA-9C00-6572EDE5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88DE-7D25-42AC-81E9-626678595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6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9CF3-EC35-41A0-8F21-900E7FD5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52854-B973-4452-8D43-FF518D45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C61-4AA2-4A9C-AE3B-2FDA7868359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97F33-23A4-4BA6-9D2C-29A2EAB4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F420D-A35C-4C49-BC98-ABD0BCFE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88DE-7D25-42AC-81E9-626678595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CD4ED-A6CF-4D1A-8FAB-449223B1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C61-4AA2-4A9C-AE3B-2FDA7868359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C63B8-0F3D-481C-A7FB-A8DA1EB7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3D45-7012-447B-8A24-46D73DF7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88DE-7D25-42AC-81E9-626678595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A3CB-57D1-4322-B8C6-DCA9F865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FD7FC-D9B5-4C4E-9AFD-31895EFB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D2B69-B1E0-4A7B-92E3-3BEAB6590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0FAA7-D975-414E-9DC1-B5F3BAF9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C61-4AA2-4A9C-AE3B-2FDA7868359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5C1B6-B827-43F3-B13F-214656C4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2660E-7E05-49D1-8B23-56D13924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88DE-7D25-42AC-81E9-626678595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7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759E-A351-432D-A1D1-2ADA9E5A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C2398-F2D1-4CCB-B2EB-D7BEEA9FB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0590C-55ED-4C85-95A8-E159D95FF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9425F-F85F-4E1C-8B38-55335929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C61-4AA2-4A9C-AE3B-2FDA7868359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0758A-EEC4-4B36-8288-29950724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CE744-0C22-4564-8794-72C98984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88DE-7D25-42AC-81E9-626678595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E5D5A-36D2-450A-A167-B154CE3C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E46FE-383B-4F23-9C68-32C7F8ECE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202E2-31DF-42E7-88E8-B49E304A8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70C61-4AA2-4A9C-AE3B-2FDA7868359D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86D77-336E-4777-8B2C-80AA8218C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50B04-73D0-4B47-A726-27A507C97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88DE-7D25-42AC-81E9-626678595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5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ECC8-FCCA-40F8-9A0B-EF7E9027E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 snapshots for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9166D-8319-4B8D-8B8A-4DA1DF7B7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BAE7-AC1E-4C91-A70C-AA469147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t=80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5C0A97-2718-4171-A3BD-C934DCE02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67" y="1131094"/>
            <a:ext cx="6493599" cy="4870200"/>
          </a:xfrm>
        </p:spPr>
      </p:pic>
    </p:spTree>
    <p:extLst>
      <p:ext uri="{BB962C8B-B14F-4D97-AF65-F5344CB8AC3E}">
        <p14:creationId xmlns:p14="http://schemas.microsoft.com/office/powerpoint/2010/main" val="419849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4EDD-B6ED-44AD-9570-010982D1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t=90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6B5F21-9664-43A3-AD42-7A8094345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7" y="978694"/>
            <a:ext cx="6696799" cy="5022600"/>
          </a:xfrm>
        </p:spPr>
      </p:pic>
    </p:spTree>
    <p:extLst>
      <p:ext uri="{BB962C8B-B14F-4D97-AF65-F5344CB8AC3E}">
        <p14:creationId xmlns:p14="http://schemas.microsoft.com/office/powerpoint/2010/main" val="252923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57F5-19B0-4A83-BF19-1C27C0CC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t=100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43467-0E06-4F25-A818-5B5F4F257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56" y="1063361"/>
            <a:ext cx="7010399" cy="5257800"/>
          </a:xfrm>
        </p:spPr>
      </p:pic>
    </p:spTree>
    <p:extLst>
      <p:ext uri="{BB962C8B-B14F-4D97-AF65-F5344CB8AC3E}">
        <p14:creationId xmlns:p14="http://schemas.microsoft.com/office/powerpoint/2010/main" val="102948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794B-7C15-4CA4-B5DB-5F7706B5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t=0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BAE7B2-2D59-4B84-9F33-7842401BC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2001294"/>
            <a:ext cx="5333333" cy="4000000"/>
          </a:xfrm>
        </p:spPr>
      </p:pic>
    </p:spTree>
    <p:extLst>
      <p:ext uri="{BB962C8B-B14F-4D97-AF65-F5344CB8AC3E}">
        <p14:creationId xmlns:p14="http://schemas.microsoft.com/office/powerpoint/2010/main" val="152140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9C7-14BB-4BAA-BA9C-02131EF1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t=10sec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5EA89-9858-4677-8511-D1E8D34B8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67" y="1588294"/>
            <a:ext cx="5883999" cy="4413000"/>
          </a:xfrm>
        </p:spPr>
      </p:pic>
    </p:spTree>
    <p:extLst>
      <p:ext uri="{BB962C8B-B14F-4D97-AF65-F5344CB8AC3E}">
        <p14:creationId xmlns:p14="http://schemas.microsoft.com/office/powerpoint/2010/main" val="404692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1D27-A63D-428B-B48E-ACA37D18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t=20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C0BACD-3A71-4311-BE1E-F4D3B8D64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2001294"/>
            <a:ext cx="5333333" cy="4000000"/>
          </a:xfrm>
        </p:spPr>
      </p:pic>
    </p:spTree>
    <p:extLst>
      <p:ext uri="{BB962C8B-B14F-4D97-AF65-F5344CB8AC3E}">
        <p14:creationId xmlns:p14="http://schemas.microsoft.com/office/powerpoint/2010/main" val="187341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5E96-4463-490E-8776-7E73A6BD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t=30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06D610-1334-4A39-9CF6-D95EA828B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2001294"/>
            <a:ext cx="5333333" cy="4000000"/>
          </a:xfrm>
        </p:spPr>
      </p:pic>
    </p:spTree>
    <p:extLst>
      <p:ext uri="{BB962C8B-B14F-4D97-AF65-F5344CB8AC3E}">
        <p14:creationId xmlns:p14="http://schemas.microsoft.com/office/powerpoint/2010/main" val="66672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1F4E-FCB4-4A60-AF3B-8BB43AD0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t=40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EE52AD-5979-4156-BE0B-EF19183B2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2001294"/>
            <a:ext cx="5333333" cy="4000000"/>
          </a:xfrm>
        </p:spPr>
      </p:pic>
    </p:spTree>
    <p:extLst>
      <p:ext uri="{BB962C8B-B14F-4D97-AF65-F5344CB8AC3E}">
        <p14:creationId xmlns:p14="http://schemas.microsoft.com/office/powerpoint/2010/main" val="179986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A56-F5E9-4936-99E4-99F6A5E9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t=50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8A7A6-2DBB-4A47-95E1-9A0C2AB5C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2001294"/>
            <a:ext cx="5333333" cy="4000000"/>
          </a:xfrm>
        </p:spPr>
      </p:pic>
    </p:spTree>
    <p:extLst>
      <p:ext uri="{BB962C8B-B14F-4D97-AF65-F5344CB8AC3E}">
        <p14:creationId xmlns:p14="http://schemas.microsoft.com/office/powerpoint/2010/main" val="192130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62C1-408A-4125-A3BF-39B6B72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t=60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636C35-44A8-49FE-8A8C-EB1641728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33" y="1232694"/>
            <a:ext cx="6358133" cy="4768600"/>
          </a:xfrm>
        </p:spPr>
      </p:pic>
    </p:spTree>
    <p:extLst>
      <p:ext uri="{BB962C8B-B14F-4D97-AF65-F5344CB8AC3E}">
        <p14:creationId xmlns:p14="http://schemas.microsoft.com/office/powerpoint/2010/main" val="190077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FF84-70ED-495A-AAE2-AE9A3D1B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t=70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AD795-91B2-49EF-8D2A-9A64A7293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111" y="1249627"/>
            <a:ext cx="6335555" cy="4751667"/>
          </a:xfrm>
        </p:spPr>
      </p:pic>
    </p:spTree>
    <p:extLst>
      <p:ext uri="{BB962C8B-B14F-4D97-AF65-F5344CB8AC3E}">
        <p14:creationId xmlns:p14="http://schemas.microsoft.com/office/powerpoint/2010/main" val="113570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10 snapshots for project</vt:lpstr>
      <vt:lpstr>t=0</vt:lpstr>
      <vt:lpstr>t=10sec</vt:lpstr>
      <vt:lpstr>t=20</vt:lpstr>
      <vt:lpstr>t=30</vt:lpstr>
      <vt:lpstr>t=40</vt:lpstr>
      <vt:lpstr>t=50</vt:lpstr>
      <vt:lpstr>t=60</vt:lpstr>
      <vt:lpstr>t=70</vt:lpstr>
      <vt:lpstr>t=80</vt:lpstr>
      <vt:lpstr>t=90</vt:lpstr>
      <vt:lpstr>t=100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shemmati@mtu.edu</dc:creator>
  <cp:lastModifiedBy>shemmati@mtu.edu</cp:lastModifiedBy>
  <cp:revision>3</cp:revision>
  <dcterms:created xsi:type="dcterms:W3CDTF">2020-11-18T19:52:12Z</dcterms:created>
  <dcterms:modified xsi:type="dcterms:W3CDTF">2020-11-18T19:57:07Z</dcterms:modified>
</cp:coreProperties>
</file>