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2"/>
  </p:notesMasterIdLst>
  <p:sldIdLst>
    <p:sldId id="256" r:id="rId5"/>
    <p:sldId id="257" r:id="rId6"/>
    <p:sldId id="258" r:id="rId7"/>
    <p:sldId id="273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Acceleration</a:t>
            </a:r>
            <a:r>
              <a:rPr lang="en-US" baseline="0"/>
              <a:t> - No Motion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Sheet1!$E$2:$E$51</c:f>
              <c:numCache>
                <c:formatCode>General</c:formatCode>
                <c:ptCount val="50"/>
                <c:pt idx="0">
                  <c:v>-0.2</c:v>
                </c:pt>
                <c:pt idx="1">
                  <c:v>-0.2</c:v>
                </c:pt>
                <c:pt idx="2">
                  <c:v>-0.2</c:v>
                </c:pt>
                <c:pt idx="3">
                  <c:v>-0.2</c:v>
                </c:pt>
                <c:pt idx="4">
                  <c:v>-0.2</c:v>
                </c:pt>
                <c:pt idx="5">
                  <c:v>-0.2</c:v>
                </c:pt>
                <c:pt idx="6">
                  <c:v>-0.2</c:v>
                </c:pt>
                <c:pt idx="7">
                  <c:v>-0.2</c:v>
                </c:pt>
                <c:pt idx="8">
                  <c:v>-0.2</c:v>
                </c:pt>
                <c:pt idx="9">
                  <c:v>-0.2</c:v>
                </c:pt>
                <c:pt idx="10">
                  <c:v>-0.2</c:v>
                </c:pt>
                <c:pt idx="11">
                  <c:v>-0.2</c:v>
                </c:pt>
                <c:pt idx="12">
                  <c:v>-0.2</c:v>
                </c:pt>
                <c:pt idx="13">
                  <c:v>-0.2</c:v>
                </c:pt>
                <c:pt idx="14">
                  <c:v>-0.2</c:v>
                </c:pt>
                <c:pt idx="15">
                  <c:v>-0.2</c:v>
                </c:pt>
                <c:pt idx="16">
                  <c:v>-0.2</c:v>
                </c:pt>
                <c:pt idx="17">
                  <c:v>-0.2</c:v>
                </c:pt>
                <c:pt idx="18">
                  <c:v>-0.2</c:v>
                </c:pt>
                <c:pt idx="19">
                  <c:v>-0.2</c:v>
                </c:pt>
                <c:pt idx="20">
                  <c:v>-0.2</c:v>
                </c:pt>
                <c:pt idx="21">
                  <c:v>-0.2</c:v>
                </c:pt>
                <c:pt idx="22">
                  <c:v>-0.2</c:v>
                </c:pt>
                <c:pt idx="23">
                  <c:v>-0.2</c:v>
                </c:pt>
                <c:pt idx="24">
                  <c:v>-0.2</c:v>
                </c:pt>
                <c:pt idx="25">
                  <c:v>-0.2</c:v>
                </c:pt>
                <c:pt idx="26">
                  <c:v>-0.2</c:v>
                </c:pt>
                <c:pt idx="27">
                  <c:v>-0.2</c:v>
                </c:pt>
                <c:pt idx="28">
                  <c:v>-0.2</c:v>
                </c:pt>
                <c:pt idx="29">
                  <c:v>-0.2</c:v>
                </c:pt>
                <c:pt idx="30">
                  <c:v>-0.2</c:v>
                </c:pt>
                <c:pt idx="31">
                  <c:v>-0.2</c:v>
                </c:pt>
                <c:pt idx="32">
                  <c:v>-0.2</c:v>
                </c:pt>
                <c:pt idx="33">
                  <c:v>-0.2</c:v>
                </c:pt>
                <c:pt idx="34">
                  <c:v>-0.2</c:v>
                </c:pt>
                <c:pt idx="35">
                  <c:v>-0.2</c:v>
                </c:pt>
                <c:pt idx="36">
                  <c:v>-0.2</c:v>
                </c:pt>
                <c:pt idx="37">
                  <c:v>-0.2</c:v>
                </c:pt>
                <c:pt idx="38">
                  <c:v>-0.2</c:v>
                </c:pt>
                <c:pt idx="39">
                  <c:v>-0.2</c:v>
                </c:pt>
                <c:pt idx="40">
                  <c:v>-0.2</c:v>
                </c:pt>
                <c:pt idx="41">
                  <c:v>-0.2</c:v>
                </c:pt>
                <c:pt idx="42">
                  <c:v>-0.2</c:v>
                </c:pt>
                <c:pt idx="43">
                  <c:v>-0.2</c:v>
                </c:pt>
                <c:pt idx="44">
                  <c:v>-0.2</c:v>
                </c:pt>
                <c:pt idx="45">
                  <c:v>-0.2</c:v>
                </c:pt>
                <c:pt idx="46">
                  <c:v>-0.2</c:v>
                </c:pt>
                <c:pt idx="47">
                  <c:v>-0.2</c:v>
                </c:pt>
                <c:pt idx="48">
                  <c:v>-0.2</c:v>
                </c:pt>
                <c:pt idx="49">
                  <c:v>-0.2</c:v>
                </c:pt>
              </c:numCache>
            </c:numRef>
          </c:yVal>
          <c:smooth val="0"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Sheet1!$F$2:$F$51</c:f>
              <c:numCache>
                <c:formatCode>General</c:formatCode>
                <c:ptCount val="50"/>
                <c:pt idx="0">
                  <c:v>-0.4</c:v>
                </c:pt>
                <c:pt idx="1">
                  <c:v>-0.4</c:v>
                </c:pt>
                <c:pt idx="2">
                  <c:v>-0.5</c:v>
                </c:pt>
                <c:pt idx="3">
                  <c:v>-0.5</c:v>
                </c:pt>
                <c:pt idx="4">
                  <c:v>-0.5</c:v>
                </c:pt>
                <c:pt idx="5">
                  <c:v>-0.5</c:v>
                </c:pt>
                <c:pt idx="6">
                  <c:v>-0.5</c:v>
                </c:pt>
                <c:pt idx="7">
                  <c:v>-0.5</c:v>
                </c:pt>
                <c:pt idx="8">
                  <c:v>-0.5</c:v>
                </c:pt>
                <c:pt idx="9">
                  <c:v>-0.5</c:v>
                </c:pt>
                <c:pt idx="10">
                  <c:v>-0.4</c:v>
                </c:pt>
                <c:pt idx="11">
                  <c:v>-0.5</c:v>
                </c:pt>
                <c:pt idx="12">
                  <c:v>-0.4</c:v>
                </c:pt>
                <c:pt idx="13">
                  <c:v>-0.5</c:v>
                </c:pt>
                <c:pt idx="14">
                  <c:v>-0.5</c:v>
                </c:pt>
                <c:pt idx="15">
                  <c:v>-0.5</c:v>
                </c:pt>
                <c:pt idx="16">
                  <c:v>-0.5</c:v>
                </c:pt>
                <c:pt idx="17">
                  <c:v>-0.5</c:v>
                </c:pt>
                <c:pt idx="18">
                  <c:v>-0.5</c:v>
                </c:pt>
                <c:pt idx="19">
                  <c:v>-0.5</c:v>
                </c:pt>
                <c:pt idx="20">
                  <c:v>-0.5</c:v>
                </c:pt>
                <c:pt idx="21">
                  <c:v>-0.5</c:v>
                </c:pt>
                <c:pt idx="22">
                  <c:v>-0.5</c:v>
                </c:pt>
                <c:pt idx="23">
                  <c:v>-0.5</c:v>
                </c:pt>
                <c:pt idx="24">
                  <c:v>-0.5</c:v>
                </c:pt>
                <c:pt idx="25">
                  <c:v>-0.4</c:v>
                </c:pt>
                <c:pt idx="26">
                  <c:v>-0.4</c:v>
                </c:pt>
                <c:pt idx="27">
                  <c:v>-0.4</c:v>
                </c:pt>
                <c:pt idx="28">
                  <c:v>-0.4</c:v>
                </c:pt>
                <c:pt idx="29">
                  <c:v>-0.5</c:v>
                </c:pt>
                <c:pt idx="30">
                  <c:v>-0.5</c:v>
                </c:pt>
                <c:pt idx="31">
                  <c:v>-0.5</c:v>
                </c:pt>
                <c:pt idx="32">
                  <c:v>-0.5</c:v>
                </c:pt>
                <c:pt idx="33">
                  <c:v>-0.5</c:v>
                </c:pt>
                <c:pt idx="34">
                  <c:v>-0.5</c:v>
                </c:pt>
                <c:pt idx="35">
                  <c:v>-0.4</c:v>
                </c:pt>
                <c:pt idx="36">
                  <c:v>-0.4</c:v>
                </c:pt>
                <c:pt idx="37">
                  <c:v>-0.4</c:v>
                </c:pt>
                <c:pt idx="38">
                  <c:v>-0.5</c:v>
                </c:pt>
                <c:pt idx="39">
                  <c:v>-0.5</c:v>
                </c:pt>
                <c:pt idx="40">
                  <c:v>-0.5</c:v>
                </c:pt>
                <c:pt idx="41">
                  <c:v>-0.5</c:v>
                </c:pt>
                <c:pt idx="42">
                  <c:v>-0.4</c:v>
                </c:pt>
                <c:pt idx="43">
                  <c:v>-0.4</c:v>
                </c:pt>
                <c:pt idx="44">
                  <c:v>-0.5</c:v>
                </c:pt>
                <c:pt idx="45">
                  <c:v>-0.5</c:v>
                </c:pt>
                <c:pt idx="46">
                  <c:v>-0.5</c:v>
                </c:pt>
                <c:pt idx="47">
                  <c:v>-0.5</c:v>
                </c:pt>
                <c:pt idx="48">
                  <c:v>-0.5</c:v>
                </c:pt>
                <c:pt idx="49">
                  <c:v>-0.5</c:v>
                </c:pt>
              </c:numCache>
            </c:numRef>
          </c:yVal>
          <c:smooth val="0"/>
        </c:ser>
        <c:ser>
          <c:idx val="2"/>
          <c:order val="2"/>
          <c:tx>
            <c:v>Z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Sheet1!$G$2:$G$51</c:f>
              <c:numCache>
                <c:formatCode>General</c:formatCode>
                <c:ptCount val="50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0.7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  <c:pt idx="12">
                  <c:v>0.7</c:v>
                </c:pt>
                <c:pt idx="13">
                  <c:v>0.8</c:v>
                </c:pt>
                <c:pt idx="14">
                  <c:v>0.8</c:v>
                </c:pt>
                <c:pt idx="15">
                  <c:v>0.8</c:v>
                </c:pt>
                <c:pt idx="16">
                  <c:v>0.8</c:v>
                </c:pt>
                <c:pt idx="17">
                  <c:v>0.7</c:v>
                </c:pt>
                <c:pt idx="18">
                  <c:v>0.8</c:v>
                </c:pt>
                <c:pt idx="19">
                  <c:v>0.8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  <c:pt idx="25">
                  <c:v>0.8</c:v>
                </c:pt>
                <c:pt idx="26">
                  <c:v>0.8</c:v>
                </c:pt>
                <c:pt idx="27">
                  <c:v>0.8</c:v>
                </c:pt>
                <c:pt idx="28">
                  <c:v>0.8</c:v>
                </c:pt>
                <c:pt idx="29">
                  <c:v>0.8</c:v>
                </c:pt>
                <c:pt idx="30">
                  <c:v>0.8</c:v>
                </c:pt>
                <c:pt idx="31">
                  <c:v>0.8</c:v>
                </c:pt>
                <c:pt idx="32">
                  <c:v>0.8</c:v>
                </c:pt>
                <c:pt idx="33">
                  <c:v>0.8</c:v>
                </c:pt>
                <c:pt idx="34">
                  <c:v>0.8</c:v>
                </c:pt>
                <c:pt idx="35">
                  <c:v>0.8</c:v>
                </c:pt>
                <c:pt idx="36">
                  <c:v>0.8</c:v>
                </c:pt>
                <c:pt idx="37">
                  <c:v>0.8</c:v>
                </c:pt>
                <c:pt idx="38">
                  <c:v>0.8</c:v>
                </c:pt>
                <c:pt idx="39">
                  <c:v>0.8</c:v>
                </c:pt>
                <c:pt idx="40">
                  <c:v>0.8</c:v>
                </c:pt>
                <c:pt idx="41">
                  <c:v>0.8</c:v>
                </c:pt>
                <c:pt idx="42">
                  <c:v>0.8</c:v>
                </c:pt>
                <c:pt idx="43">
                  <c:v>0.8</c:v>
                </c:pt>
                <c:pt idx="44">
                  <c:v>0.8</c:v>
                </c:pt>
                <c:pt idx="45">
                  <c:v>0.8</c:v>
                </c:pt>
                <c:pt idx="46">
                  <c:v>0.8</c:v>
                </c:pt>
                <c:pt idx="47">
                  <c:v>0.8</c:v>
                </c:pt>
                <c:pt idx="48">
                  <c:v>0.8</c:v>
                </c:pt>
                <c:pt idx="49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095216"/>
        <c:axId val="262095608"/>
      </c:scatterChart>
      <c:valAx>
        <c:axId val="262095216"/>
        <c:scaling>
          <c:orientation val="minMax"/>
          <c:max val="5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95608"/>
        <c:crosses val="autoZero"/>
        <c:crossBetween val="midCat"/>
      </c:valAx>
      <c:valAx>
        <c:axId val="26209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(G's)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95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Acceleration</a:t>
            </a:r>
            <a:r>
              <a:rPr lang="en-US" baseline="0"/>
              <a:t> - Natural Motion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Sheet1!$I$2:$I$71</c:f>
              <c:numCache>
                <c:formatCode>General</c:formatCode>
                <c:ptCount val="70"/>
                <c:pt idx="0">
                  <c:v>-0.6</c:v>
                </c:pt>
                <c:pt idx="1">
                  <c:v>-0.6</c:v>
                </c:pt>
                <c:pt idx="2">
                  <c:v>-0.6</c:v>
                </c:pt>
                <c:pt idx="3">
                  <c:v>-0.5</c:v>
                </c:pt>
                <c:pt idx="4">
                  <c:v>-0.4</c:v>
                </c:pt>
                <c:pt idx="5">
                  <c:v>-0.4</c:v>
                </c:pt>
                <c:pt idx="6">
                  <c:v>-0.4</c:v>
                </c:pt>
                <c:pt idx="7">
                  <c:v>-0.5</c:v>
                </c:pt>
                <c:pt idx="8">
                  <c:v>-0.5</c:v>
                </c:pt>
                <c:pt idx="9">
                  <c:v>-0.5</c:v>
                </c:pt>
                <c:pt idx="10">
                  <c:v>-0.4</c:v>
                </c:pt>
                <c:pt idx="11">
                  <c:v>-0.4</c:v>
                </c:pt>
                <c:pt idx="12">
                  <c:v>-0.5</c:v>
                </c:pt>
                <c:pt idx="13">
                  <c:v>-0.5</c:v>
                </c:pt>
                <c:pt idx="14">
                  <c:v>-0.5</c:v>
                </c:pt>
                <c:pt idx="15">
                  <c:v>-0.5</c:v>
                </c:pt>
                <c:pt idx="16">
                  <c:v>-0.5</c:v>
                </c:pt>
                <c:pt idx="17">
                  <c:v>-0.5</c:v>
                </c:pt>
                <c:pt idx="18">
                  <c:v>-0.5</c:v>
                </c:pt>
                <c:pt idx="19">
                  <c:v>-0.5</c:v>
                </c:pt>
                <c:pt idx="20">
                  <c:v>-0.8</c:v>
                </c:pt>
                <c:pt idx="21">
                  <c:v>-0.8</c:v>
                </c:pt>
                <c:pt idx="22">
                  <c:v>-0.7</c:v>
                </c:pt>
                <c:pt idx="23">
                  <c:v>-0.8</c:v>
                </c:pt>
                <c:pt idx="24">
                  <c:v>-0.8</c:v>
                </c:pt>
                <c:pt idx="25">
                  <c:v>-0.8</c:v>
                </c:pt>
                <c:pt idx="26">
                  <c:v>-0.8</c:v>
                </c:pt>
                <c:pt idx="27">
                  <c:v>-0.8</c:v>
                </c:pt>
                <c:pt idx="28">
                  <c:v>-0.8</c:v>
                </c:pt>
                <c:pt idx="29">
                  <c:v>-0.8</c:v>
                </c:pt>
                <c:pt idx="30">
                  <c:v>-0.9</c:v>
                </c:pt>
                <c:pt idx="31">
                  <c:v>-0.9</c:v>
                </c:pt>
                <c:pt idx="32">
                  <c:v>-0.9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-0.9</c:v>
                </c:pt>
                <c:pt idx="38">
                  <c:v>-0.9</c:v>
                </c:pt>
                <c:pt idx="39">
                  <c:v>-0.9</c:v>
                </c:pt>
                <c:pt idx="40">
                  <c:v>-0.8</c:v>
                </c:pt>
                <c:pt idx="41">
                  <c:v>-0.9</c:v>
                </c:pt>
                <c:pt idx="42">
                  <c:v>-0.9</c:v>
                </c:pt>
                <c:pt idx="43">
                  <c:v>-0.8</c:v>
                </c:pt>
                <c:pt idx="44">
                  <c:v>-0.9</c:v>
                </c:pt>
                <c:pt idx="45">
                  <c:v>-0.9</c:v>
                </c:pt>
                <c:pt idx="46">
                  <c:v>-0.8</c:v>
                </c:pt>
                <c:pt idx="47">
                  <c:v>-0.9</c:v>
                </c:pt>
                <c:pt idx="48">
                  <c:v>-0.9</c:v>
                </c:pt>
                <c:pt idx="49">
                  <c:v>-0.9</c:v>
                </c:pt>
                <c:pt idx="50">
                  <c:v>-0.9</c:v>
                </c:pt>
                <c:pt idx="51">
                  <c:v>-0.9</c:v>
                </c:pt>
                <c:pt idx="52">
                  <c:v>-0.9</c:v>
                </c:pt>
                <c:pt idx="53">
                  <c:v>-0.9</c:v>
                </c:pt>
                <c:pt idx="54">
                  <c:v>-0.9</c:v>
                </c:pt>
                <c:pt idx="55">
                  <c:v>-0.9</c:v>
                </c:pt>
                <c:pt idx="56">
                  <c:v>-0.9</c:v>
                </c:pt>
                <c:pt idx="57">
                  <c:v>-0.9</c:v>
                </c:pt>
                <c:pt idx="58">
                  <c:v>-0.9</c:v>
                </c:pt>
                <c:pt idx="59">
                  <c:v>-0.9</c:v>
                </c:pt>
                <c:pt idx="60">
                  <c:v>-0.8</c:v>
                </c:pt>
                <c:pt idx="61">
                  <c:v>-0.8</c:v>
                </c:pt>
                <c:pt idx="62">
                  <c:v>-0.8</c:v>
                </c:pt>
                <c:pt idx="63">
                  <c:v>-0.8</c:v>
                </c:pt>
                <c:pt idx="64">
                  <c:v>-0.8</c:v>
                </c:pt>
                <c:pt idx="65">
                  <c:v>-0.7</c:v>
                </c:pt>
                <c:pt idx="66">
                  <c:v>-0.9</c:v>
                </c:pt>
                <c:pt idx="67">
                  <c:v>-1</c:v>
                </c:pt>
                <c:pt idx="68">
                  <c:v>-0.9</c:v>
                </c:pt>
                <c:pt idx="69">
                  <c:v>-0.8</c:v>
                </c:pt>
              </c:numCache>
            </c:numRef>
          </c:yVal>
          <c:smooth val="0"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Sheet1!$J$2:$J$71</c:f>
              <c:numCache>
                <c:formatCode>General</c:formatCode>
                <c:ptCount val="70"/>
                <c:pt idx="0">
                  <c:v>1.2</c:v>
                </c:pt>
                <c:pt idx="1">
                  <c:v>1.2</c:v>
                </c:pt>
                <c:pt idx="2">
                  <c:v>0.9</c:v>
                </c:pt>
                <c:pt idx="3">
                  <c:v>0.8</c:v>
                </c:pt>
                <c:pt idx="4">
                  <c:v>0.6</c:v>
                </c:pt>
                <c:pt idx="5">
                  <c:v>0.5</c:v>
                </c:pt>
                <c:pt idx="6">
                  <c:v>0.9</c:v>
                </c:pt>
                <c:pt idx="7">
                  <c:v>1.2</c:v>
                </c:pt>
                <c:pt idx="8">
                  <c:v>1.2</c:v>
                </c:pt>
                <c:pt idx="9">
                  <c:v>0.9</c:v>
                </c:pt>
                <c:pt idx="10">
                  <c:v>0.6</c:v>
                </c:pt>
                <c:pt idx="11">
                  <c:v>0.4</c:v>
                </c:pt>
                <c:pt idx="12">
                  <c:v>0.6</c:v>
                </c:pt>
                <c:pt idx="13">
                  <c:v>0.8</c:v>
                </c:pt>
                <c:pt idx="14">
                  <c:v>0.7</c:v>
                </c:pt>
                <c:pt idx="15">
                  <c:v>0.8</c:v>
                </c:pt>
                <c:pt idx="16">
                  <c:v>0.8</c:v>
                </c:pt>
                <c:pt idx="17">
                  <c:v>0.7</c:v>
                </c:pt>
                <c:pt idx="18">
                  <c:v>0.7</c:v>
                </c:pt>
                <c:pt idx="19">
                  <c:v>0.7</c:v>
                </c:pt>
                <c:pt idx="20">
                  <c:v>0.6</c:v>
                </c:pt>
                <c:pt idx="21">
                  <c:v>0.5</c:v>
                </c:pt>
                <c:pt idx="22">
                  <c:v>0.4</c:v>
                </c:pt>
                <c:pt idx="23">
                  <c:v>0.5</c:v>
                </c:pt>
                <c:pt idx="24">
                  <c:v>0.5</c:v>
                </c:pt>
                <c:pt idx="25">
                  <c:v>0.3</c:v>
                </c:pt>
                <c:pt idx="26">
                  <c:v>0.5</c:v>
                </c:pt>
                <c:pt idx="27">
                  <c:v>0.4</c:v>
                </c:pt>
                <c:pt idx="28">
                  <c:v>0.3</c:v>
                </c:pt>
                <c:pt idx="29">
                  <c:v>0.3</c:v>
                </c:pt>
                <c:pt idx="30">
                  <c:v>0.1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-0.1</c:v>
                </c:pt>
                <c:pt idx="39">
                  <c:v>0</c:v>
                </c:pt>
                <c:pt idx="40">
                  <c:v>-0.1</c:v>
                </c:pt>
                <c:pt idx="41">
                  <c:v>-0.2</c:v>
                </c:pt>
                <c:pt idx="42">
                  <c:v>-0.2</c:v>
                </c:pt>
                <c:pt idx="43">
                  <c:v>-0.2</c:v>
                </c:pt>
                <c:pt idx="44">
                  <c:v>-0.2</c:v>
                </c:pt>
                <c:pt idx="45">
                  <c:v>-0.1</c:v>
                </c:pt>
                <c:pt idx="46">
                  <c:v>-0.2</c:v>
                </c:pt>
                <c:pt idx="47">
                  <c:v>-0.2</c:v>
                </c:pt>
                <c:pt idx="48">
                  <c:v>-0.2</c:v>
                </c:pt>
                <c:pt idx="49">
                  <c:v>-0.1</c:v>
                </c:pt>
                <c:pt idx="50">
                  <c:v>0.3</c:v>
                </c:pt>
                <c:pt idx="51">
                  <c:v>0.1</c:v>
                </c:pt>
                <c:pt idx="52">
                  <c:v>0.2</c:v>
                </c:pt>
                <c:pt idx="53">
                  <c:v>0.2</c:v>
                </c:pt>
                <c:pt idx="54">
                  <c:v>0.2</c:v>
                </c:pt>
                <c:pt idx="55">
                  <c:v>0.2</c:v>
                </c:pt>
                <c:pt idx="56">
                  <c:v>0.2</c:v>
                </c:pt>
                <c:pt idx="57">
                  <c:v>0.2</c:v>
                </c:pt>
                <c:pt idx="58">
                  <c:v>0.2</c:v>
                </c:pt>
                <c:pt idx="59">
                  <c:v>0.3</c:v>
                </c:pt>
                <c:pt idx="60">
                  <c:v>0.2</c:v>
                </c:pt>
                <c:pt idx="61">
                  <c:v>0.3</c:v>
                </c:pt>
                <c:pt idx="62">
                  <c:v>0.3</c:v>
                </c:pt>
                <c:pt idx="63">
                  <c:v>0.4</c:v>
                </c:pt>
                <c:pt idx="64">
                  <c:v>0.4</c:v>
                </c:pt>
                <c:pt idx="65">
                  <c:v>1.6</c:v>
                </c:pt>
                <c:pt idx="66">
                  <c:v>0.1</c:v>
                </c:pt>
                <c:pt idx="67">
                  <c:v>0.4</c:v>
                </c:pt>
                <c:pt idx="68">
                  <c:v>0.6</c:v>
                </c:pt>
                <c:pt idx="69">
                  <c:v>0.3</c:v>
                </c:pt>
              </c:numCache>
            </c:numRef>
          </c:yVal>
          <c:smooth val="0"/>
        </c:ser>
        <c:ser>
          <c:idx val="2"/>
          <c:order val="2"/>
          <c:tx>
            <c:v>Z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Sheet1!$K$2:$K$71</c:f>
              <c:numCache>
                <c:formatCode>General</c:formatCode>
                <c:ptCount val="70"/>
                <c:pt idx="0">
                  <c:v>0.5</c:v>
                </c:pt>
                <c:pt idx="1">
                  <c:v>0.4</c:v>
                </c:pt>
                <c:pt idx="2">
                  <c:v>0.2</c:v>
                </c:pt>
                <c:pt idx="3">
                  <c:v>0.1</c:v>
                </c:pt>
                <c:pt idx="4">
                  <c:v>0.3</c:v>
                </c:pt>
                <c:pt idx="5">
                  <c:v>0.5</c:v>
                </c:pt>
                <c:pt idx="6">
                  <c:v>0.6</c:v>
                </c:pt>
                <c:pt idx="7">
                  <c:v>0.4</c:v>
                </c:pt>
                <c:pt idx="8">
                  <c:v>0.4</c:v>
                </c:pt>
                <c:pt idx="9">
                  <c:v>0.3</c:v>
                </c:pt>
                <c:pt idx="10">
                  <c:v>0.4</c:v>
                </c:pt>
                <c:pt idx="11">
                  <c:v>0.5</c:v>
                </c:pt>
                <c:pt idx="12">
                  <c:v>0.4</c:v>
                </c:pt>
                <c:pt idx="13">
                  <c:v>0.4</c:v>
                </c:pt>
                <c:pt idx="14">
                  <c:v>0.6</c:v>
                </c:pt>
                <c:pt idx="15">
                  <c:v>0.5</c:v>
                </c:pt>
                <c:pt idx="16">
                  <c:v>0.5</c:v>
                </c:pt>
                <c:pt idx="17">
                  <c:v>0.4</c:v>
                </c:pt>
                <c:pt idx="18">
                  <c:v>0.5</c:v>
                </c:pt>
                <c:pt idx="19">
                  <c:v>0.4</c:v>
                </c:pt>
                <c:pt idx="20">
                  <c:v>0.5</c:v>
                </c:pt>
                <c:pt idx="21">
                  <c:v>0.7</c:v>
                </c:pt>
                <c:pt idx="22">
                  <c:v>0.8</c:v>
                </c:pt>
                <c:pt idx="23">
                  <c:v>0.9</c:v>
                </c:pt>
                <c:pt idx="24">
                  <c:v>0.5</c:v>
                </c:pt>
                <c:pt idx="25">
                  <c:v>0.3</c:v>
                </c:pt>
                <c:pt idx="26">
                  <c:v>0.5</c:v>
                </c:pt>
                <c:pt idx="27">
                  <c:v>0.3</c:v>
                </c:pt>
                <c:pt idx="28">
                  <c:v>0.4</c:v>
                </c:pt>
                <c:pt idx="29">
                  <c:v>0.5</c:v>
                </c:pt>
                <c:pt idx="30">
                  <c:v>-0.2</c:v>
                </c:pt>
                <c:pt idx="31">
                  <c:v>-0.1</c:v>
                </c:pt>
                <c:pt idx="32">
                  <c:v>-0.3</c:v>
                </c:pt>
                <c:pt idx="33">
                  <c:v>-0.4</c:v>
                </c:pt>
                <c:pt idx="34">
                  <c:v>-0.2</c:v>
                </c:pt>
                <c:pt idx="35">
                  <c:v>-0.1</c:v>
                </c:pt>
                <c:pt idx="36">
                  <c:v>-0.1</c:v>
                </c:pt>
                <c:pt idx="37">
                  <c:v>-0.2</c:v>
                </c:pt>
                <c:pt idx="38">
                  <c:v>-0.3</c:v>
                </c:pt>
                <c:pt idx="39">
                  <c:v>-0.4</c:v>
                </c:pt>
                <c:pt idx="40">
                  <c:v>-0.7</c:v>
                </c:pt>
                <c:pt idx="41">
                  <c:v>-0.6</c:v>
                </c:pt>
                <c:pt idx="42">
                  <c:v>-0.6</c:v>
                </c:pt>
                <c:pt idx="43">
                  <c:v>-0.6</c:v>
                </c:pt>
                <c:pt idx="44">
                  <c:v>-0.6</c:v>
                </c:pt>
                <c:pt idx="45">
                  <c:v>-0.6</c:v>
                </c:pt>
                <c:pt idx="46">
                  <c:v>-0.6</c:v>
                </c:pt>
                <c:pt idx="47">
                  <c:v>-0.6</c:v>
                </c:pt>
                <c:pt idx="48">
                  <c:v>-0.6</c:v>
                </c:pt>
                <c:pt idx="49">
                  <c:v>-0.5</c:v>
                </c:pt>
                <c:pt idx="50">
                  <c:v>0.4</c:v>
                </c:pt>
                <c:pt idx="51">
                  <c:v>0.3</c:v>
                </c:pt>
                <c:pt idx="52">
                  <c:v>0.3</c:v>
                </c:pt>
                <c:pt idx="53">
                  <c:v>0.3</c:v>
                </c:pt>
                <c:pt idx="54">
                  <c:v>0.4</c:v>
                </c:pt>
                <c:pt idx="55">
                  <c:v>0.5</c:v>
                </c:pt>
                <c:pt idx="56">
                  <c:v>0.5</c:v>
                </c:pt>
                <c:pt idx="57">
                  <c:v>0.4</c:v>
                </c:pt>
                <c:pt idx="58">
                  <c:v>0.3</c:v>
                </c:pt>
                <c:pt idx="59">
                  <c:v>0.4</c:v>
                </c:pt>
                <c:pt idx="60">
                  <c:v>0.3</c:v>
                </c:pt>
                <c:pt idx="61">
                  <c:v>0.3</c:v>
                </c:pt>
                <c:pt idx="62">
                  <c:v>0.4</c:v>
                </c:pt>
                <c:pt idx="63">
                  <c:v>0.7</c:v>
                </c:pt>
                <c:pt idx="64">
                  <c:v>0.5</c:v>
                </c:pt>
                <c:pt idx="65">
                  <c:v>0.9</c:v>
                </c:pt>
                <c:pt idx="66">
                  <c:v>0.7</c:v>
                </c:pt>
                <c:pt idx="67">
                  <c:v>0.7</c:v>
                </c:pt>
                <c:pt idx="68">
                  <c:v>0.3</c:v>
                </c:pt>
                <c:pt idx="69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137912"/>
        <c:axId val="257137520"/>
      </c:scatterChart>
      <c:valAx>
        <c:axId val="257137912"/>
        <c:scaling>
          <c:orientation val="minMax"/>
          <c:max val="7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37520"/>
        <c:crosses val="autoZero"/>
        <c:crossBetween val="midCat"/>
      </c:valAx>
      <c:valAx>
        <c:axId val="25713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(G's)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37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Acceleration</a:t>
            </a:r>
            <a:r>
              <a:rPr lang="en-US" baseline="0"/>
              <a:t> - Tremors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77"/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Sheet1!$A$2:$A$79</c:f>
              <c:numCache>
                <c:formatCode>General</c:formatCode>
                <c:ptCount val="78"/>
                <c:pt idx="0">
                  <c:v>0.3</c:v>
                </c:pt>
                <c:pt idx="1">
                  <c:v>-0.1</c:v>
                </c:pt>
                <c:pt idx="2">
                  <c:v>-0.1</c:v>
                </c:pt>
                <c:pt idx="3">
                  <c:v>0.2</c:v>
                </c:pt>
                <c:pt idx="4">
                  <c:v>0.5</c:v>
                </c:pt>
                <c:pt idx="5">
                  <c:v>0.4</c:v>
                </c:pt>
                <c:pt idx="6">
                  <c:v>0.2</c:v>
                </c:pt>
                <c:pt idx="7">
                  <c:v>-0.2</c:v>
                </c:pt>
                <c:pt idx="8">
                  <c:v>-0.1</c:v>
                </c:pt>
                <c:pt idx="9">
                  <c:v>0.1</c:v>
                </c:pt>
                <c:pt idx="10">
                  <c:v>0</c:v>
                </c:pt>
                <c:pt idx="11">
                  <c:v>-0.1</c:v>
                </c:pt>
                <c:pt idx="12">
                  <c:v>-0.1</c:v>
                </c:pt>
                <c:pt idx="13">
                  <c:v>0.2</c:v>
                </c:pt>
                <c:pt idx="14">
                  <c:v>0.2</c:v>
                </c:pt>
                <c:pt idx="15">
                  <c:v>0.1</c:v>
                </c:pt>
                <c:pt idx="16">
                  <c:v>-0.1</c:v>
                </c:pt>
                <c:pt idx="17">
                  <c:v>-0.1</c:v>
                </c:pt>
                <c:pt idx="18">
                  <c:v>0.2</c:v>
                </c:pt>
                <c:pt idx="19">
                  <c:v>0.3</c:v>
                </c:pt>
                <c:pt idx="20">
                  <c:v>0.2</c:v>
                </c:pt>
                <c:pt idx="21">
                  <c:v>-0.1</c:v>
                </c:pt>
                <c:pt idx="22">
                  <c:v>-0.1</c:v>
                </c:pt>
                <c:pt idx="23">
                  <c:v>0.1</c:v>
                </c:pt>
                <c:pt idx="24">
                  <c:v>0.2</c:v>
                </c:pt>
                <c:pt idx="25">
                  <c:v>0.3</c:v>
                </c:pt>
                <c:pt idx="26">
                  <c:v>0.1</c:v>
                </c:pt>
                <c:pt idx="27">
                  <c:v>-0.1</c:v>
                </c:pt>
                <c:pt idx="28">
                  <c:v>-0.1</c:v>
                </c:pt>
                <c:pt idx="29">
                  <c:v>0.1</c:v>
                </c:pt>
                <c:pt idx="30">
                  <c:v>0.2</c:v>
                </c:pt>
                <c:pt idx="31">
                  <c:v>0.2</c:v>
                </c:pt>
                <c:pt idx="32">
                  <c:v>0</c:v>
                </c:pt>
                <c:pt idx="33">
                  <c:v>-0.1</c:v>
                </c:pt>
                <c:pt idx="34">
                  <c:v>0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</c:v>
                </c:pt>
                <c:pt idx="39">
                  <c:v>0</c:v>
                </c:pt>
                <c:pt idx="40">
                  <c:v>0.3</c:v>
                </c:pt>
                <c:pt idx="41">
                  <c:v>0</c:v>
                </c:pt>
                <c:pt idx="42">
                  <c:v>-0.1</c:v>
                </c:pt>
                <c:pt idx="43">
                  <c:v>0</c:v>
                </c:pt>
                <c:pt idx="44">
                  <c:v>0.1</c:v>
                </c:pt>
                <c:pt idx="45">
                  <c:v>0.2</c:v>
                </c:pt>
                <c:pt idx="46">
                  <c:v>0.1</c:v>
                </c:pt>
                <c:pt idx="47">
                  <c:v>0</c:v>
                </c:pt>
                <c:pt idx="48">
                  <c:v>0</c:v>
                </c:pt>
                <c:pt idx="49">
                  <c:v>0.1</c:v>
                </c:pt>
                <c:pt idx="50">
                  <c:v>0.3</c:v>
                </c:pt>
                <c:pt idx="51">
                  <c:v>0</c:v>
                </c:pt>
                <c:pt idx="52">
                  <c:v>-0.2</c:v>
                </c:pt>
                <c:pt idx="53">
                  <c:v>-0.2</c:v>
                </c:pt>
                <c:pt idx="54">
                  <c:v>0.1</c:v>
                </c:pt>
                <c:pt idx="55">
                  <c:v>0.3</c:v>
                </c:pt>
                <c:pt idx="56">
                  <c:v>0.3</c:v>
                </c:pt>
                <c:pt idx="57">
                  <c:v>0.1</c:v>
                </c:pt>
                <c:pt idx="58">
                  <c:v>-0.2</c:v>
                </c:pt>
                <c:pt idx="59">
                  <c:v>-0.2</c:v>
                </c:pt>
                <c:pt idx="60">
                  <c:v>6.9999999999999993E-2</c:v>
                </c:pt>
              </c:numCache>
            </c:numRef>
          </c:yVal>
          <c:smooth val="0"/>
        </c:ser>
        <c:ser>
          <c:idx val="1"/>
          <c:order val="1"/>
          <c:tx>
            <c:v>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Sheet1!$B$2:$B$61</c:f>
              <c:numCache>
                <c:formatCode>General</c:formatCode>
                <c:ptCount val="60"/>
                <c:pt idx="0">
                  <c:v>-0.2</c:v>
                </c:pt>
                <c:pt idx="1">
                  <c:v>0.2</c:v>
                </c:pt>
                <c:pt idx="2">
                  <c:v>0</c:v>
                </c:pt>
                <c:pt idx="3">
                  <c:v>-0.1</c:v>
                </c:pt>
                <c:pt idx="4">
                  <c:v>-0.3</c:v>
                </c:pt>
                <c:pt idx="5">
                  <c:v>-0.8</c:v>
                </c:pt>
                <c:pt idx="6">
                  <c:v>-0.4</c:v>
                </c:pt>
                <c:pt idx="7">
                  <c:v>0</c:v>
                </c:pt>
                <c:pt idx="8">
                  <c:v>0.2</c:v>
                </c:pt>
                <c:pt idx="9">
                  <c:v>0.1</c:v>
                </c:pt>
                <c:pt idx="10">
                  <c:v>0</c:v>
                </c:pt>
                <c:pt idx="11">
                  <c:v>0</c:v>
                </c:pt>
                <c:pt idx="12">
                  <c:v>-0.2</c:v>
                </c:pt>
                <c:pt idx="13">
                  <c:v>-0.3</c:v>
                </c:pt>
                <c:pt idx="14">
                  <c:v>-0.2</c:v>
                </c:pt>
                <c:pt idx="15">
                  <c:v>0.1</c:v>
                </c:pt>
                <c:pt idx="16">
                  <c:v>0</c:v>
                </c:pt>
                <c:pt idx="17">
                  <c:v>-0.2</c:v>
                </c:pt>
                <c:pt idx="18">
                  <c:v>-0.4</c:v>
                </c:pt>
                <c:pt idx="19">
                  <c:v>-0.3</c:v>
                </c:pt>
                <c:pt idx="20">
                  <c:v>-0.4</c:v>
                </c:pt>
                <c:pt idx="21">
                  <c:v>0.2</c:v>
                </c:pt>
                <c:pt idx="22">
                  <c:v>0.1</c:v>
                </c:pt>
                <c:pt idx="23">
                  <c:v>0.1</c:v>
                </c:pt>
                <c:pt idx="24">
                  <c:v>-0.3</c:v>
                </c:pt>
                <c:pt idx="25">
                  <c:v>-0.5</c:v>
                </c:pt>
                <c:pt idx="26">
                  <c:v>-0.3</c:v>
                </c:pt>
                <c:pt idx="27">
                  <c:v>0</c:v>
                </c:pt>
                <c:pt idx="28">
                  <c:v>0</c:v>
                </c:pt>
                <c:pt idx="29">
                  <c:v>-0.1</c:v>
                </c:pt>
                <c:pt idx="30">
                  <c:v>-0.3</c:v>
                </c:pt>
                <c:pt idx="31">
                  <c:v>-0.3</c:v>
                </c:pt>
                <c:pt idx="32">
                  <c:v>0</c:v>
                </c:pt>
                <c:pt idx="33">
                  <c:v>0</c:v>
                </c:pt>
                <c:pt idx="34">
                  <c:v>-0.2</c:v>
                </c:pt>
                <c:pt idx="35">
                  <c:v>-0.2</c:v>
                </c:pt>
                <c:pt idx="36">
                  <c:v>-0.2</c:v>
                </c:pt>
                <c:pt idx="37">
                  <c:v>-0.1</c:v>
                </c:pt>
                <c:pt idx="38">
                  <c:v>-0.1</c:v>
                </c:pt>
                <c:pt idx="39">
                  <c:v>-0.1</c:v>
                </c:pt>
                <c:pt idx="40">
                  <c:v>-0.5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-0.2</c:v>
                </c:pt>
                <c:pt idx="45">
                  <c:v>-0.4</c:v>
                </c:pt>
                <c:pt idx="46">
                  <c:v>-0.3</c:v>
                </c:pt>
                <c:pt idx="47">
                  <c:v>-0.3</c:v>
                </c:pt>
                <c:pt idx="48">
                  <c:v>0</c:v>
                </c:pt>
                <c:pt idx="49">
                  <c:v>0.3</c:v>
                </c:pt>
                <c:pt idx="50">
                  <c:v>-0.3</c:v>
                </c:pt>
                <c:pt idx="51">
                  <c:v>0</c:v>
                </c:pt>
                <c:pt idx="52">
                  <c:v>0.3</c:v>
                </c:pt>
                <c:pt idx="53">
                  <c:v>0</c:v>
                </c:pt>
                <c:pt idx="54">
                  <c:v>-0.4</c:v>
                </c:pt>
                <c:pt idx="55">
                  <c:v>-0.7</c:v>
                </c:pt>
                <c:pt idx="56">
                  <c:v>-0.5</c:v>
                </c:pt>
                <c:pt idx="57">
                  <c:v>0</c:v>
                </c:pt>
                <c:pt idx="58">
                  <c:v>0.4</c:v>
                </c:pt>
                <c:pt idx="59">
                  <c:v>-0.1</c:v>
                </c:pt>
              </c:numCache>
            </c:numRef>
          </c:yVal>
          <c:smooth val="0"/>
        </c:ser>
        <c:ser>
          <c:idx val="2"/>
          <c:order val="2"/>
          <c:tx>
            <c:v>Z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Sheet1!$C$2:$C$61</c:f>
              <c:numCache>
                <c:formatCode>General</c:formatCode>
                <c:ptCount val="60"/>
                <c:pt idx="0">
                  <c:v>0.7</c:v>
                </c:pt>
                <c:pt idx="1">
                  <c:v>0.8</c:v>
                </c:pt>
                <c:pt idx="2">
                  <c:v>1.1000000000000001</c:v>
                </c:pt>
                <c:pt idx="3">
                  <c:v>1.5</c:v>
                </c:pt>
                <c:pt idx="4">
                  <c:v>1.1000000000000001</c:v>
                </c:pt>
                <c:pt idx="5">
                  <c:v>0.6</c:v>
                </c:pt>
                <c:pt idx="6">
                  <c:v>0.1</c:v>
                </c:pt>
                <c:pt idx="7">
                  <c:v>0.7</c:v>
                </c:pt>
                <c:pt idx="8">
                  <c:v>1.1000000000000001</c:v>
                </c:pt>
                <c:pt idx="9">
                  <c:v>1.3</c:v>
                </c:pt>
                <c:pt idx="10">
                  <c:v>0.8</c:v>
                </c:pt>
                <c:pt idx="11">
                  <c:v>0.8</c:v>
                </c:pt>
                <c:pt idx="12">
                  <c:v>1</c:v>
                </c:pt>
                <c:pt idx="13">
                  <c:v>1.2</c:v>
                </c:pt>
                <c:pt idx="14">
                  <c:v>1.1000000000000001</c:v>
                </c:pt>
                <c:pt idx="15">
                  <c:v>0.6</c:v>
                </c:pt>
                <c:pt idx="16">
                  <c:v>0.7</c:v>
                </c:pt>
                <c:pt idx="17">
                  <c:v>0.8</c:v>
                </c:pt>
                <c:pt idx="18">
                  <c:v>1.1000000000000001</c:v>
                </c:pt>
                <c:pt idx="19">
                  <c:v>1.1000000000000001</c:v>
                </c:pt>
                <c:pt idx="20">
                  <c:v>0.8</c:v>
                </c:pt>
                <c:pt idx="21">
                  <c:v>0.6</c:v>
                </c:pt>
                <c:pt idx="22">
                  <c:v>1</c:v>
                </c:pt>
                <c:pt idx="23">
                  <c:v>1.2</c:v>
                </c:pt>
                <c:pt idx="24">
                  <c:v>1.1000000000000001</c:v>
                </c:pt>
                <c:pt idx="25">
                  <c:v>1</c:v>
                </c:pt>
                <c:pt idx="26">
                  <c:v>0.8</c:v>
                </c:pt>
                <c:pt idx="27">
                  <c:v>0.9</c:v>
                </c:pt>
                <c:pt idx="28">
                  <c:v>0.9</c:v>
                </c:pt>
                <c:pt idx="29">
                  <c:v>1.1000000000000001</c:v>
                </c:pt>
                <c:pt idx="30">
                  <c:v>1</c:v>
                </c:pt>
                <c:pt idx="31">
                  <c:v>0.8</c:v>
                </c:pt>
                <c:pt idx="32">
                  <c:v>0.7</c:v>
                </c:pt>
                <c:pt idx="33">
                  <c:v>0.8</c:v>
                </c:pt>
                <c:pt idx="34">
                  <c:v>1</c:v>
                </c:pt>
                <c:pt idx="35">
                  <c:v>1.1000000000000001</c:v>
                </c:pt>
                <c:pt idx="36">
                  <c:v>1</c:v>
                </c:pt>
                <c:pt idx="37">
                  <c:v>0.9</c:v>
                </c:pt>
                <c:pt idx="38">
                  <c:v>0.8</c:v>
                </c:pt>
                <c:pt idx="39">
                  <c:v>0.9</c:v>
                </c:pt>
                <c:pt idx="40">
                  <c:v>0.8</c:v>
                </c:pt>
                <c:pt idx="41">
                  <c:v>0.7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0.9</c:v>
                </c:pt>
                <c:pt idx="46">
                  <c:v>0.9</c:v>
                </c:pt>
                <c:pt idx="47">
                  <c:v>0.9</c:v>
                </c:pt>
                <c:pt idx="48">
                  <c:v>1</c:v>
                </c:pt>
                <c:pt idx="49">
                  <c:v>1</c:v>
                </c:pt>
                <c:pt idx="50">
                  <c:v>0.9</c:v>
                </c:pt>
                <c:pt idx="51">
                  <c:v>0.8</c:v>
                </c:pt>
                <c:pt idx="52">
                  <c:v>0.7</c:v>
                </c:pt>
                <c:pt idx="53">
                  <c:v>0.9</c:v>
                </c:pt>
                <c:pt idx="54">
                  <c:v>1</c:v>
                </c:pt>
                <c:pt idx="55">
                  <c:v>1.1000000000000001</c:v>
                </c:pt>
                <c:pt idx="56">
                  <c:v>1</c:v>
                </c:pt>
                <c:pt idx="57">
                  <c:v>0.7</c:v>
                </c:pt>
                <c:pt idx="58">
                  <c:v>0.9</c:v>
                </c:pt>
                <c:pt idx="59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999792"/>
        <c:axId val="262000184"/>
      </c:scatterChart>
      <c:valAx>
        <c:axId val="261999792"/>
        <c:scaling>
          <c:orientation val="minMax"/>
          <c:max val="6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000184"/>
        <c:crosses val="autoZero"/>
        <c:crossBetween val="midCat"/>
      </c:valAx>
      <c:valAx>
        <c:axId val="26200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(G's)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99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0E45-52D0-482C-963D-8C53059FEAB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77541-507D-4180-8983-BE5C9280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3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77541-507D-4180-8983-BE5C92804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3520440" y="4005072"/>
            <a:ext cx="2148840" cy="15179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0"/>
            <a:ext cx="10370676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9786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6356350"/>
            <a:ext cx="2895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6356350"/>
            <a:ext cx="2133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9555"/>
            <a:ext cx="82296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“Click to edit Master title style”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Tremor Detection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ME 505 Group 3</a:t>
            </a:r>
          </a:p>
          <a:p>
            <a:r>
              <a:rPr lang="en-US" sz="2200" dirty="0" err="1" smtClean="0"/>
              <a:t>Sadra</a:t>
            </a:r>
            <a:r>
              <a:rPr lang="en-US" sz="2200" dirty="0" smtClean="0"/>
              <a:t> </a:t>
            </a:r>
            <a:r>
              <a:rPr lang="en-US" sz="2200" dirty="0" err="1" smtClean="0"/>
              <a:t>Hemmati</a:t>
            </a:r>
            <a:r>
              <a:rPr lang="en-US" sz="2200" dirty="0" smtClean="0"/>
              <a:t>, </a:t>
            </a:r>
            <a:r>
              <a:rPr lang="en-US" sz="2200" dirty="0" err="1" smtClean="0"/>
              <a:t>Nav</a:t>
            </a:r>
            <a:r>
              <a:rPr lang="en-US" sz="2200" dirty="0" smtClean="0"/>
              <a:t> </a:t>
            </a:r>
            <a:r>
              <a:rPr lang="en-US" sz="2200" dirty="0" err="1" smtClean="0"/>
              <a:t>Kikkeri</a:t>
            </a:r>
            <a:r>
              <a:rPr lang="en-US" sz="2200" dirty="0" smtClean="0"/>
              <a:t>, Carter McVeigh, Nolan Perry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84673" y="2238376"/>
          <a:ext cx="6768703" cy="3020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80210" y="2924175"/>
            <a:ext cx="58293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80210" y="4800600"/>
            <a:ext cx="5739765" cy="952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22722" y="2241948"/>
          <a:ext cx="7543800" cy="301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323975" y="4505325"/>
            <a:ext cx="6524625" cy="1905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23975" y="3771900"/>
            <a:ext cx="66294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23975" y="3867150"/>
            <a:ext cx="6629400" cy="9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8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822960" y="2241551"/>
          <a:ext cx="7543800" cy="301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638300" y="4171950"/>
            <a:ext cx="5895975" cy="9525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38300" y="4333875"/>
            <a:ext cx="589597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38300" y="3533775"/>
            <a:ext cx="5695950" cy="95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5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explored </a:t>
            </a:r>
            <a:r>
              <a:rPr lang="en-US" dirty="0" smtClean="0"/>
              <a:t>different options </a:t>
            </a:r>
          </a:p>
          <a:p>
            <a:pPr lvl="1"/>
            <a:r>
              <a:rPr lang="en-US" dirty="0" smtClean="0"/>
              <a:t>Android – did not have necessary OS updates to access BLE</a:t>
            </a:r>
          </a:p>
          <a:p>
            <a:pPr lvl="1"/>
            <a:r>
              <a:rPr lang="en-US" dirty="0" smtClean="0"/>
              <a:t>Windows/Linux OS – did not have access to BLE hardware</a:t>
            </a:r>
          </a:p>
          <a:p>
            <a:pPr lvl="1"/>
            <a:r>
              <a:rPr lang="en-US" dirty="0" smtClean="0"/>
              <a:t>Explored the use of BLE dongle – failed to properly work</a:t>
            </a:r>
          </a:p>
          <a:p>
            <a:pPr lvl="1"/>
            <a:r>
              <a:rPr lang="en-US" dirty="0" smtClean="0"/>
              <a:t>iOS Application –  appeared simplest to work with and pre-built shells were available </a:t>
            </a:r>
          </a:p>
          <a:p>
            <a:pPr marL="15087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17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iOS application</a:t>
            </a:r>
          </a:p>
          <a:p>
            <a:pPr lvl="1"/>
            <a:r>
              <a:rPr lang="en-US" dirty="0" smtClean="0"/>
              <a:t>Modified existing </a:t>
            </a:r>
            <a:r>
              <a:rPr lang="en-US" dirty="0" err="1" smtClean="0"/>
              <a:t>Rfduino</a:t>
            </a:r>
            <a:r>
              <a:rPr lang="en-US" dirty="0" smtClean="0"/>
              <a:t> application code to meet our needs</a:t>
            </a:r>
            <a:endParaRPr lang="en-US" dirty="0"/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Xcode</a:t>
            </a:r>
            <a:r>
              <a:rPr lang="en-US" dirty="0" smtClean="0"/>
              <a:t> Simulator</a:t>
            </a:r>
          </a:p>
          <a:p>
            <a:pPr lvl="1"/>
            <a:r>
              <a:rPr lang="en-US" dirty="0" smtClean="0"/>
              <a:t>Ran the Simulator on a Mac</a:t>
            </a:r>
          </a:p>
          <a:p>
            <a:pPr lvl="2"/>
            <a:r>
              <a:rPr lang="en-US" dirty="0" smtClean="0"/>
              <a:t>Did not have BLE hardware</a:t>
            </a:r>
          </a:p>
          <a:p>
            <a:pPr lvl="1"/>
            <a:r>
              <a:rPr lang="en-US" dirty="0" smtClean="0"/>
              <a:t>Difficulties with acquiring an iOS developer account</a:t>
            </a:r>
          </a:p>
          <a:p>
            <a:pPr lvl="2"/>
            <a:r>
              <a:rPr lang="en-US" dirty="0" smtClean="0"/>
              <a:t>Prevented us from uploading the app onto an iPhone/iPad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2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905790"/>
            <a:ext cx="2382650" cy="4455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05791"/>
            <a:ext cx="2400300" cy="44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Unfinished tasks</a:t>
            </a:r>
          </a:p>
          <a:p>
            <a:pPr lvl="1"/>
            <a:r>
              <a:rPr lang="en-US" dirty="0" smtClean="0"/>
              <a:t>Test application with BLE capable iOS device</a:t>
            </a:r>
          </a:p>
          <a:p>
            <a:pPr lvl="1"/>
            <a:r>
              <a:rPr lang="en-US" dirty="0" smtClean="0"/>
              <a:t>Finish building </a:t>
            </a:r>
            <a:r>
              <a:rPr lang="en-US" dirty="0" smtClean="0"/>
              <a:t>and test Printed Circuit Board</a:t>
            </a:r>
          </a:p>
          <a:p>
            <a:pPr lvl="1"/>
            <a:r>
              <a:rPr lang="en-US" dirty="0" smtClean="0"/>
              <a:t>Refine tremor detection algorithm for babies</a:t>
            </a:r>
          </a:p>
          <a:p>
            <a:pPr lvl="1"/>
            <a:r>
              <a:rPr lang="en-US" dirty="0" smtClean="0"/>
              <a:t>Modify device for any conditions specific to individual babies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Apple is difficult to work with </a:t>
            </a:r>
          </a:p>
          <a:p>
            <a:pPr lvl="1"/>
            <a:r>
              <a:rPr lang="en-US" dirty="0" smtClean="0"/>
              <a:t>Ensure that you have available equipment to work with your hardware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5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at hand:</a:t>
            </a:r>
          </a:p>
          <a:p>
            <a:pPr lvl="1"/>
            <a:r>
              <a:rPr lang="en-US" dirty="0"/>
              <a:t>Many infants are exposed to illicit drugs during development</a:t>
            </a:r>
          </a:p>
          <a:p>
            <a:pPr lvl="1"/>
            <a:r>
              <a:rPr lang="en-US" dirty="0"/>
              <a:t>They may experience withdrawal</a:t>
            </a:r>
          </a:p>
          <a:p>
            <a:pPr lvl="1"/>
            <a:r>
              <a:rPr lang="en-US" dirty="0"/>
              <a:t>Symptoms include violent tremors which may injure the child</a:t>
            </a:r>
          </a:p>
          <a:p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 We have to develop a device which can wirelessly monitor a child’s motion</a:t>
            </a:r>
          </a:p>
          <a:p>
            <a:pPr lvl="1"/>
            <a:r>
              <a:rPr lang="en-US" dirty="0"/>
              <a:t>It must alert nurses if there are any tremors</a:t>
            </a:r>
          </a:p>
          <a:p>
            <a:pPr lvl="1"/>
            <a:r>
              <a:rPr lang="en-US" dirty="0"/>
              <a:t>The system must be simple and 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4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Proof of Concept</a:t>
            </a:r>
          </a:p>
          <a:p>
            <a:pPr lvl="1"/>
            <a:r>
              <a:rPr lang="en-US" dirty="0" smtClean="0"/>
              <a:t>Acquired </a:t>
            </a:r>
            <a:r>
              <a:rPr lang="en-US" dirty="0"/>
              <a:t>and integrated the hardware to create a </a:t>
            </a:r>
            <a:r>
              <a:rPr lang="en-US" dirty="0" smtClean="0"/>
              <a:t>testbed device</a:t>
            </a:r>
            <a:endParaRPr lang="en-US" dirty="0"/>
          </a:p>
          <a:p>
            <a:pPr lvl="2"/>
            <a:r>
              <a:rPr lang="en-US" dirty="0"/>
              <a:t>Device is able to differentiate between normal body movements and </a:t>
            </a:r>
            <a:r>
              <a:rPr lang="en-US" dirty="0" smtClean="0"/>
              <a:t>tremors</a:t>
            </a:r>
          </a:p>
          <a:p>
            <a:pPr lvl="1"/>
            <a:r>
              <a:rPr lang="en-US" dirty="0"/>
              <a:t>Designed a printed circuit board </a:t>
            </a:r>
            <a:endParaRPr lang="en-US" dirty="0" smtClean="0"/>
          </a:p>
          <a:p>
            <a:pPr lvl="1"/>
            <a:r>
              <a:rPr lang="en-US" dirty="0"/>
              <a:t>Developed iOS app which would use Bluetooth Low Energy to receive data and present textual </a:t>
            </a:r>
            <a:r>
              <a:rPr lang="en-US" dirty="0" smtClean="0"/>
              <a:t>indication</a:t>
            </a:r>
          </a:p>
          <a:p>
            <a:r>
              <a:rPr lang="en-US" dirty="0" smtClean="0"/>
              <a:t>Further Development</a:t>
            </a:r>
            <a:endParaRPr lang="en-US" dirty="0"/>
          </a:p>
          <a:p>
            <a:pPr lvl="1"/>
            <a:r>
              <a:rPr lang="en-US" dirty="0" smtClean="0"/>
              <a:t>Integrate all hardware onto wireless prototype (accelerometer)</a:t>
            </a:r>
          </a:p>
          <a:p>
            <a:pPr lvl="1"/>
            <a:r>
              <a:rPr lang="en-US" dirty="0" smtClean="0"/>
              <a:t>Apple Developer’s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4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Wired Design</a:t>
            </a:r>
          </a:p>
          <a:p>
            <a:pPr marL="742950" lvl="2" indent="-342900"/>
            <a:r>
              <a:rPr lang="en-US" dirty="0" smtClean="0"/>
              <a:t>Low </a:t>
            </a:r>
            <a:r>
              <a:rPr lang="en-US" dirty="0"/>
              <a:t>power microprocessor – </a:t>
            </a:r>
            <a:r>
              <a:rPr lang="en-US" dirty="0" err="1"/>
              <a:t>RFDuino</a:t>
            </a:r>
            <a:r>
              <a:rPr lang="en-US" dirty="0"/>
              <a:t>, which has a Bluetooth low energy </a:t>
            </a:r>
            <a:r>
              <a:rPr lang="en-US" dirty="0" smtClean="0"/>
              <a:t>transceiver</a:t>
            </a:r>
          </a:p>
          <a:p>
            <a:pPr marL="742950" lvl="2" indent="-342900"/>
            <a:r>
              <a:rPr lang="en-US" dirty="0" smtClean="0"/>
              <a:t>Integrated into developer kit with USB programming dongle</a:t>
            </a:r>
          </a:p>
          <a:p>
            <a:pPr marL="742950" lvl="2" indent="-342900"/>
            <a:r>
              <a:rPr lang="en-US" dirty="0" smtClean="0"/>
              <a:t>Large accelerometer (easy to solder)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sz="2400" dirty="0" smtClean="0"/>
              <a:t>Simpler layout before minimizing space</a:t>
            </a:r>
            <a:endParaRPr lang="en-US" sz="2400" dirty="0"/>
          </a:p>
          <a:p>
            <a:pPr lvl="1"/>
            <a:r>
              <a:rPr lang="en-US" sz="2400" dirty="0" smtClean="0"/>
              <a:t>Easily verify and develop Arduino code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6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Our </a:t>
            </a:r>
            <a:r>
              <a:rPr lang="en-US" dirty="0" smtClean="0"/>
              <a:t>Wireless Design</a:t>
            </a:r>
            <a:endParaRPr lang="en-US" dirty="0"/>
          </a:p>
          <a:p>
            <a:pPr lvl="1"/>
            <a:r>
              <a:rPr lang="en-US" dirty="0"/>
              <a:t>low power microprocessor – </a:t>
            </a:r>
            <a:r>
              <a:rPr lang="en-US" dirty="0" err="1"/>
              <a:t>RFDuino</a:t>
            </a:r>
            <a:r>
              <a:rPr lang="en-US" dirty="0"/>
              <a:t>, which has a Bluetooth low energy </a:t>
            </a:r>
            <a:r>
              <a:rPr lang="en-US" dirty="0" err="1"/>
              <a:t>tranceiver</a:t>
            </a:r>
            <a:endParaRPr lang="en-US" dirty="0"/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All mounted on a PCB</a:t>
            </a:r>
          </a:p>
          <a:p>
            <a:pPr lvl="1"/>
            <a:r>
              <a:rPr lang="en-US" dirty="0"/>
              <a:t>Approximate total weight – 7 grams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Simple to use devices </a:t>
            </a:r>
          </a:p>
          <a:p>
            <a:pPr lvl="1"/>
            <a:r>
              <a:rPr lang="en-US" dirty="0"/>
              <a:t>Minimize size and power requirements</a:t>
            </a:r>
          </a:p>
          <a:p>
            <a:pPr lvl="1"/>
            <a:r>
              <a:rPr lang="en-US" dirty="0"/>
              <a:t>Accelerometer must sample at an appropriate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649207"/>
              </p:ext>
            </p:extLst>
          </p:nvPr>
        </p:nvGraphicFramePr>
        <p:xfrm>
          <a:off x="457200" y="1449785"/>
          <a:ext cx="8229600" cy="3140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46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Why?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9565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RFDuino</a:t>
                      </a:r>
                      <a:r>
                        <a:rPr lang="en-US" sz="1400" dirty="0" smtClean="0"/>
                        <a:t> developer kit, with a </a:t>
                      </a:r>
                      <a:r>
                        <a:rPr lang="en-US" sz="1400" dirty="0" err="1" smtClean="0"/>
                        <a:t>RFDuino</a:t>
                      </a:r>
                      <a:r>
                        <a:rPr lang="en-US" sz="1400" dirty="0" smtClean="0"/>
                        <a:t> and USB Programming dongle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</a:t>
                      </a:r>
                      <a:r>
                        <a:rPr lang="en-US" sz="1400" baseline="0" dirty="0" smtClean="0"/>
                        <a:t> test bed for project development. Has built in </a:t>
                      </a:r>
                      <a:r>
                        <a:rPr lang="en-US" sz="1400" baseline="0" dirty="0" err="1" smtClean="0"/>
                        <a:t>RFDuino</a:t>
                      </a:r>
                      <a:r>
                        <a:rPr lang="en-US" sz="1400" baseline="0" dirty="0" smtClean="0"/>
                        <a:t>, Bluetooth transceiver, and USB port for fast programming. Used to verify concept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86868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RFDunio</a:t>
                      </a:r>
                      <a:r>
                        <a:rPr lang="en-US" sz="1400" dirty="0" smtClean="0"/>
                        <a:t> Microprocessor</a:t>
                      </a:r>
                      <a:r>
                        <a:rPr lang="en-US" sz="1400" baseline="0" dirty="0" smtClean="0"/>
                        <a:t> (RFD22301)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 an integrated Bluetooth</a:t>
                      </a:r>
                      <a:r>
                        <a:rPr lang="en-US" sz="1400" baseline="0" dirty="0" smtClean="0"/>
                        <a:t> low energy transceiver. Low power, with peak power draw at 12mA. Has range of 30 feet. Meets minimum processing speeds.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083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Accelerometer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Has</a:t>
                      </a:r>
                      <a:r>
                        <a:rPr lang="en-US" sz="1400" baseline="0" dirty="0" smtClean="0"/>
                        <a:t> a sampling rate of .5Hz – 1kHz, and consumes 10uA.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6083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110mAh Li-Ion</a:t>
                      </a:r>
                      <a:r>
                        <a:rPr lang="en-US" sz="1400" baseline="0" dirty="0" smtClean="0"/>
                        <a:t> battery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Supplies power</a:t>
                      </a:r>
                      <a:r>
                        <a:rPr lang="en-US" sz="1400" baseline="0" dirty="0" smtClean="0"/>
                        <a:t> to the device for 9+ hours. Compact size. Rechargeable.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28" y="4953190"/>
            <a:ext cx="1164717" cy="1164717"/>
          </a:xfrm>
          <a:prstGeom prst="rect">
            <a:avLst/>
          </a:prstGeom>
        </p:spPr>
      </p:pic>
      <p:pic>
        <p:nvPicPr>
          <p:cNvPr id="1026" name="Picture 2" descr="https://www.aimagin.com/media/catalog/product/cache/1/image/9df78eab33525d08d6e5fb8d27136e95/l/i/lis331dl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97" y="4953190"/>
            <a:ext cx="1407605" cy="9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93" y="4953190"/>
            <a:ext cx="1312017" cy="10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3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8320"/>
            <a:ext cx="2584239" cy="316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10" y="2388823"/>
            <a:ext cx="6091361" cy="19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PCB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88" y="1657819"/>
            <a:ext cx="3259623" cy="4014558"/>
          </a:xfrm>
        </p:spPr>
      </p:pic>
    </p:spTree>
    <p:extLst>
      <p:ext uri="{BB962C8B-B14F-4D97-AF65-F5344CB8AC3E}">
        <p14:creationId xmlns:p14="http://schemas.microsoft.com/office/powerpoint/2010/main" val="99645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Tremor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Differentiates between tremors and general movements</a:t>
            </a:r>
          </a:p>
          <a:p>
            <a:r>
              <a:rPr lang="en-US" dirty="0" smtClean="0"/>
              <a:t>Accelerometer is sampled at 50Hz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Reads 30 samples </a:t>
            </a:r>
          </a:p>
          <a:p>
            <a:pPr lvl="1"/>
            <a:r>
              <a:rPr lang="en-US" dirty="0" smtClean="0"/>
              <a:t>Average is taken</a:t>
            </a:r>
          </a:p>
          <a:p>
            <a:pPr lvl="1"/>
            <a:r>
              <a:rPr lang="en-US" dirty="0" smtClean="0"/>
              <a:t>Compares each successive sets of data with the average </a:t>
            </a:r>
          </a:p>
          <a:p>
            <a:pPr lvl="1"/>
            <a:r>
              <a:rPr lang="en-US" dirty="0" smtClean="0"/>
              <a:t>Counts the number of times the acceleration crosses the average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52121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565</Words>
  <Application>Microsoft Office PowerPoint</Application>
  <PresentationFormat>On-screen Show (4:3)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Wireless Tremor Detection</vt:lpstr>
      <vt:lpstr>Background</vt:lpstr>
      <vt:lpstr>Completed Work</vt:lpstr>
      <vt:lpstr>Solution</vt:lpstr>
      <vt:lpstr>Solution</vt:lpstr>
      <vt:lpstr>Hardware Components</vt:lpstr>
      <vt:lpstr>Our Design</vt:lpstr>
      <vt:lpstr>Our PCB Design</vt:lpstr>
      <vt:lpstr>Tremor Detection</vt:lpstr>
      <vt:lpstr>Acceleration Data</vt:lpstr>
      <vt:lpstr>Acceleration Data</vt:lpstr>
      <vt:lpstr>Acceleration Data</vt:lpstr>
      <vt:lpstr>UI Design</vt:lpstr>
      <vt:lpstr>UI Design</vt:lpstr>
      <vt:lpstr>PowerPoint Presentation</vt:lpstr>
      <vt:lpstr>Conclusion</vt:lpstr>
      <vt:lpstr>Questions?</vt:lpstr>
    </vt:vector>
  </TitlesOfParts>
  <Company>University of Tennessee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Nolan Perry</cp:lastModifiedBy>
  <cp:revision>70</cp:revision>
  <dcterms:created xsi:type="dcterms:W3CDTF">2014-12-02T19:58:44Z</dcterms:created>
  <dcterms:modified xsi:type="dcterms:W3CDTF">2015-12-10T16:39:30Z</dcterms:modified>
</cp:coreProperties>
</file>