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64" r:id="rId6"/>
    <p:sldId id="265" r:id="rId7"/>
    <p:sldId id="266" r:id="rId8"/>
    <p:sldId id="267" r:id="rId9"/>
    <p:sldId id="268" r:id="rId10"/>
    <p:sldId id="275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A40"/>
    <a:srgbClr val="444189"/>
    <a:srgbClr val="5BD9E5"/>
    <a:srgbClr val="FFA717"/>
    <a:srgbClr val="870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237598-108F-48EF-A91F-E9553B239F51}" v="1" dt="2023-03-26T13:42:24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fiz Salamov" userId="86eb9f72c23a8063" providerId="LiveId" clId="{6F7896D3-A75E-474F-8C74-2ECD078E7C0D}"/>
    <pc:docChg chg="undo custSel addSld delSld modSld sldOrd">
      <pc:chgData name="Hafiz Salamov" userId="86eb9f72c23a8063" providerId="LiveId" clId="{6F7896D3-A75E-474F-8C74-2ECD078E7C0D}" dt="2023-03-05T17:41:10.161" v="983" actId="1076"/>
      <pc:docMkLst>
        <pc:docMk/>
      </pc:docMkLst>
      <pc:sldChg chg="modSp mod">
        <pc:chgData name="Hafiz Salamov" userId="86eb9f72c23a8063" providerId="LiveId" clId="{6F7896D3-A75E-474F-8C74-2ECD078E7C0D}" dt="2023-02-28T19:35:04.878" v="822" actId="20577"/>
        <pc:sldMkLst>
          <pc:docMk/>
          <pc:sldMk cId="2158354125" sldId="256"/>
        </pc:sldMkLst>
        <pc:spChg chg="mod">
          <ac:chgData name="Hafiz Salamov" userId="86eb9f72c23a8063" providerId="LiveId" clId="{6F7896D3-A75E-474F-8C74-2ECD078E7C0D}" dt="2023-02-21T17:04:32.524" v="27" actId="20577"/>
          <ac:spMkLst>
            <pc:docMk/>
            <pc:sldMk cId="2158354125" sldId="256"/>
            <ac:spMk id="10" creationId="{681BD30E-CCC8-4068-AE74-87D3E8669370}"/>
          </ac:spMkLst>
        </pc:spChg>
        <pc:spChg chg="mod">
          <ac:chgData name="Hafiz Salamov" userId="86eb9f72c23a8063" providerId="LiveId" clId="{6F7896D3-A75E-474F-8C74-2ECD078E7C0D}" dt="2023-02-28T19:35:04.878" v="822" actId="20577"/>
          <ac:spMkLst>
            <pc:docMk/>
            <pc:sldMk cId="2158354125" sldId="256"/>
            <ac:spMk id="11" creationId="{BE606999-FD19-44FC-8C21-0DA7018A523E}"/>
          </ac:spMkLst>
        </pc:spChg>
      </pc:sldChg>
      <pc:sldChg chg="del">
        <pc:chgData name="Hafiz Salamov" userId="86eb9f72c23a8063" providerId="LiveId" clId="{6F7896D3-A75E-474F-8C74-2ECD078E7C0D}" dt="2023-02-21T16:59:51.002" v="0" actId="47"/>
        <pc:sldMkLst>
          <pc:docMk/>
          <pc:sldMk cId="1422881200" sldId="257"/>
        </pc:sldMkLst>
      </pc:sldChg>
      <pc:sldChg chg="modSp add del mod">
        <pc:chgData name="Hafiz Salamov" userId="86eb9f72c23a8063" providerId="LiveId" clId="{6F7896D3-A75E-474F-8C74-2ECD078E7C0D}" dt="2023-02-28T16:00:27.776" v="61"/>
        <pc:sldMkLst>
          <pc:docMk/>
          <pc:sldMk cId="2109961773" sldId="258"/>
        </pc:sldMkLst>
        <pc:spChg chg="mod">
          <ac:chgData name="Hafiz Salamov" userId="86eb9f72c23a8063" providerId="LiveId" clId="{6F7896D3-A75E-474F-8C74-2ECD078E7C0D}" dt="2023-02-28T15:59:52.660" v="60"/>
          <ac:spMkLst>
            <pc:docMk/>
            <pc:sldMk cId="2109961773" sldId="258"/>
            <ac:spMk id="10" creationId="{681BD30E-CCC8-4068-AE74-87D3E8669370}"/>
          </ac:spMkLst>
        </pc:spChg>
        <pc:spChg chg="mod">
          <ac:chgData name="Hafiz Salamov" userId="86eb9f72c23a8063" providerId="LiveId" clId="{6F7896D3-A75E-474F-8C74-2ECD078E7C0D}" dt="2023-02-28T16:00:27.776" v="61"/>
          <ac:spMkLst>
            <pc:docMk/>
            <pc:sldMk cId="2109961773" sldId="258"/>
            <ac:spMk id="11" creationId="{BE606999-FD19-44FC-8C21-0DA7018A523E}"/>
          </ac:spMkLst>
        </pc:spChg>
      </pc:sldChg>
      <pc:sldChg chg="del">
        <pc:chgData name="Hafiz Salamov" userId="86eb9f72c23a8063" providerId="LiveId" clId="{6F7896D3-A75E-474F-8C74-2ECD078E7C0D}" dt="2023-02-21T16:59:53.343" v="2" actId="47"/>
        <pc:sldMkLst>
          <pc:docMk/>
          <pc:sldMk cId="1981222938" sldId="259"/>
        </pc:sldMkLst>
      </pc:sldChg>
      <pc:sldChg chg="addSp delSp modSp mod">
        <pc:chgData name="Hafiz Salamov" userId="86eb9f72c23a8063" providerId="LiveId" clId="{6F7896D3-A75E-474F-8C74-2ECD078E7C0D}" dt="2023-02-28T19:35:57.378" v="826" actId="255"/>
        <pc:sldMkLst>
          <pc:docMk/>
          <pc:sldMk cId="12918476" sldId="260"/>
        </pc:sldMkLst>
        <pc:spChg chg="add mod">
          <ac:chgData name="Hafiz Salamov" userId="86eb9f72c23a8063" providerId="LiveId" clId="{6F7896D3-A75E-474F-8C74-2ECD078E7C0D}" dt="2023-02-21T17:00:41.401" v="6"/>
          <ac:spMkLst>
            <pc:docMk/>
            <pc:sldMk cId="12918476" sldId="260"/>
            <ac:spMk id="5" creationId="{105C7A84-B88F-31CF-1965-9BB1A7BE7647}"/>
          </ac:spMkLst>
        </pc:spChg>
        <pc:spChg chg="add mod">
          <ac:chgData name="Hafiz Salamov" userId="86eb9f72c23a8063" providerId="LiveId" clId="{6F7896D3-A75E-474F-8C74-2ECD078E7C0D}" dt="2023-02-21T17:00:41.401" v="6"/>
          <ac:spMkLst>
            <pc:docMk/>
            <pc:sldMk cId="12918476" sldId="260"/>
            <ac:spMk id="6" creationId="{0F0E5507-D7F3-E075-A18E-C57F54713415}"/>
          </ac:spMkLst>
        </pc:spChg>
        <pc:spChg chg="del">
          <ac:chgData name="Hafiz Salamov" userId="86eb9f72c23a8063" providerId="LiveId" clId="{6F7896D3-A75E-474F-8C74-2ECD078E7C0D}" dt="2023-02-21T17:00:37.326" v="4" actId="478"/>
          <ac:spMkLst>
            <pc:docMk/>
            <pc:sldMk cId="12918476" sldId="260"/>
            <ac:spMk id="9" creationId="{0B26F876-5B22-480C-9709-BCF4344245B2}"/>
          </ac:spMkLst>
        </pc:spChg>
        <pc:spChg chg="mod">
          <ac:chgData name="Hafiz Salamov" userId="86eb9f72c23a8063" providerId="LiveId" clId="{6F7896D3-A75E-474F-8C74-2ECD078E7C0D}" dt="2023-02-21T17:00:08.028" v="3"/>
          <ac:spMkLst>
            <pc:docMk/>
            <pc:sldMk cId="12918476" sldId="260"/>
            <ac:spMk id="10" creationId="{681BD30E-CCC8-4068-AE74-87D3E8669370}"/>
          </ac:spMkLst>
        </pc:spChg>
        <pc:grpChg chg="add del mod">
          <ac:chgData name="Hafiz Salamov" userId="86eb9f72c23a8063" providerId="LiveId" clId="{6F7896D3-A75E-474F-8C74-2ECD078E7C0D}" dt="2023-02-21T17:00:52.797" v="7" actId="478"/>
          <ac:grpSpMkLst>
            <pc:docMk/>
            <pc:sldMk cId="12918476" sldId="260"/>
            <ac:grpSpMk id="2" creationId="{BF606C34-2BE6-78E4-CDFD-598D115D4C77}"/>
          </ac:grpSpMkLst>
        </pc:grpChg>
        <pc:graphicFrameChg chg="add mod modGraphic">
          <ac:chgData name="Hafiz Salamov" userId="86eb9f72c23a8063" providerId="LiveId" clId="{6F7896D3-A75E-474F-8C74-2ECD078E7C0D}" dt="2023-02-28T19:35:57.378" v="826" actId="255"/>
          <ac:graphicFrameMkLst>
            <pc:docMk/>
            <pc:sldMk cId="12918476" sldId="260"/>
            <ac:graphicFrameMk id="7" creationId="{BAF88679-DE96-C954-B2A0-916103233844}"/>
          </ac:graphicFrameMkLst>
        </pc:graphicFrameChg>
        <pc:picChg chg="del">
          <ac:chgData name="Hafiz Salamov" userId="86eb9f72c23a8063" providerId="LiveId" clId="{6F7896D3-A75E-474F-8C74-2ECD078E7C0D}" dt="2023-02-21T17:00:39.341" v="5" actId="478"/>
          <ac:picMkLst>
            <pc:docMk/>
            <pc:sldMk cId="12918476" sldId="260"/>
            <ac:picMk id="8" creationId="{C6597034-0380-4941-B7DD-24AB758B0C70}"/>
          </ac:picMkLst>
        </pc:picChg>
      </pc:sldChg>
      <pc:sldChg chg="del">
        <pc:chgData name="Hafiz Salamov" userId="86eb9f72c23a8063" providerId="LiveId" clId="{6F7896D3-A75E-474F-8C74-2ECD078E7C0D}" dt="2023-02-28T19:17:44.919" v="527" actId="47"/>
        <pc:sldMkLst>
          <pc:docMk/>
          <pc:sldMk cId="3668840149" sldId="261"/>
        </pc:sldMkLst>
      </pc:sldChg>
      <pc:sldChg chg="addSp delSp modSp mod ord">
        <pc:chgData name="Hafiz Salamov" userId="86eb9f72c23a8063" providerId="LiveId" clId="{6F7896D3-A75E-474F-8C74-2ECD078E7C0D}" dt="2023-02-28T16:06:11.036" v="170" actId="20577"/>
        <pc:sldMkLst>
          <pc:docMk/>
          <pc:sldMk cId="1721636609" sldId="262"/>
        </pc:sldMkLst>
        <pc:spChg chg="mod ord">
          <ac:chgData name="Hafiz Salamov" userId="86eb9f72c23a8063" providerId="LiveId" clId="{6F7896D3-A75E-474F-8C74-2ECD078E7C0D}" dt="2023-02-28T16:06:11.036" v="170" actId="20577"/>
          <ac:spMkLst>
            <pc:docMk/>
            <pc:sldMk cId="1721636609" sldId="262"/>
            <ac:spMk id="9" creationId="{0B26F876-5B22-480C-9709-BCF4344245B2}"/>
          </ac:spMkLst>
        </pc:spChg>
        <pc:spChg chg="mod">
          <ac:chgData name="Hafiz Salamov" userId="86eb9f72c23a8063" providerId="LiveId" clId="{6F7896D3-A75E-474F-8C74-2ECD078E7C0D}" dt="2023-02-28T16:01:11.005" v="62"/>
          <ac:spMkLst>
            <pc:docMk/>
            <pc:sldMk cId="1721636609" sldId="262"/>
            <ac:spMk id="10" creationId="{681BD30E-CCC8-4068-AE74-87D3E8669370}"/>
          </ac:spMkLst>
        </pc:spChg>
        <pc:picChg chg="add mod ord">
          <ac:chgData name="Hafiz Salamov" userId="86eb9f72c23a8063" providerId="LiveId" clId="{6F7896D3-A75E-474F-8C74-2ECD078E7C0D}" dt="2023-02-28T16:04:49.059" v="83" actId="1076"/>
          <ac:picMkLst>
            <pc:docMk/>
            <pc:sldMk cId="1721636609" sldId="262"/>
            <ac:picMk id="5" creationId="{743E7025-2622-922C-CB3C-BFC4D194D2FD}"/>
          </ac:picMkLst>
        </pc:picChg>
        <pc:picChg chg="del">
          <ac:chgData name="Hafiz Salamov" userId="86eb9f72c23a8063" providerId="LiveId" clId="{6F7896D3-A75E-474F-8C74-2ECD078E7C0D}" dt="2023-02-28T16:02:29.447" v="72" actId="478"/>
          <ac:picMkLst>
            <pc:docMk/>
            <pc:sldMk cId="1721636609" sldId="262"/>
            <ac:picMk id="7" creationId="{8C0A00FF-45C9-40AD-AD81-F469310B950C}"/>
          </ac:picMkLst>
        </pc:picChg>
        <pc:picChg chg="del">
          <ac:chgData name="Hafiz Salamov" userId="86eb9f72c23a8063" providerId="LiveId" clId="{6F7896D3-A75E-474F-8C74-2ECD078E7C0D}" dt="2023-02-28T16:02:27.876" v="71" actId="478"/>
          <ac:picMkLst>
            <pc:docMk/>
            <pc:sldMk cId="1721636609" sldId="262"/>
            <ac:picMk id="8" creationId="{C6597034-0380-4941-B7DD-24AB758B0C70}"/>
          </ac:picMkLst>
        </pc:picChg>
      </pc:sldChg>
      <pc:sldChg chg="del">
        <pc:chgData name="Hafiz Salamov" userId="86eb9f72c23a8063" providerId="LiveId" clId="{6F7896D3-A75E-474F-8C74-2ECD078E7C0D}" dt="2023-02-28T19:17:18.338" v="526" actId="47"/>
        <pc:sldMkLst>
          <pc:docMk/>
          <pc:sldMk cId="3672162497" sldId="263"/>
        </pc:sldMkLst>
      </pc:sldChg>
      <pc:sldChg chg="addSp delSp modSp add mod">
        <pc:chgData name="Hafiz Salamov" userId="86eb9f72c23a8063" providerId="LiveId" clId="{6F7896D3-A75E-474F-8C74-2ECD078E7C0D}" dt="2023-02-28T16:18:17.316" v="268" actId="1036"/>
        <pc:sldMkLst>
          <pc:docMk/>
          <pc:sldMk cId="3538810624" sldId="264"/>
        </pc:sldMkLst>
        <pc:spChg chg="mod">
          <ac:chgData name="Hafiz Salamov" userId="86eb9f72c23a8063" providerId="LiveId" clId="{6F7896D3-A75E-474F-8C74-2ECD078E7C0D}" dt="2023-02-28T16:09:19.590" v="178"/>
          <ac:spMkLst>
            <pc:docMk/>
            <pc:sldMk cId="3538810624" sldId="264"/>
            <ac:spMk id="9" creationId="{0B26F876-5B22-480C-9709-BCF4344245B2}"/>
          </ac:spMkLst>
        </pc:spChg>
        <pc:spChg chg="mod">
          <ac:chgData name="Hafiz Salamov" userId="86eb9f72c23a8063" providerId="LiveId" clId="{6F7896D3-A75E-474F-8C74-2ECD078E7C0D}" dt="2023-02-28T16:07:50.949" v="174"/>
          <ac:spMkLst>
            <pc:docMk/>
            <pc:sldMk cId="3538810624" sldId="264"/>
            <ac:spMk id="10" creationId="{681BD30E-CCC8-4068-AE74-87D3E8669370}"/>
          </ac:spMkLst>
        </pc:spChg>
        <pc:picChg chg="del">
          <ac:chgData name="Hafiz Salamov" userId="86eb9f72c23a8063" providerId="LiveId" clId="{6F7896D3-A75E-474F-8C74-2ECD078E7C0D}" dt="2023-02-28T16:09:23.529" v="179" actId="478"/>
          <ac:picMkLst>
            <pc:docMk/>
            <pc:sldMk cId="3538810624" sldId="264"/>
            <ac:picMk id="5" creationId="{743E7025-2622-922C-CB3C-BFC4D194D2FD}"/>
          </ac:picMkLst>
        </pc:picChg>
        <pc:picChg chg="add mod">
          <ac:chgData name="Hafiz Salamov" userId="86eb9f72c23a8063" providerId="LiveId" clId="{6F7896D3-A75E-474F-8C74-2ECD078E7C0D}" dt="2023-02-28T16:18:17.316" v="268" actId="1036"/>
          <ac:picMkLst>
            <pc:docMk/>
            <pc:sldMk cId="3538810624" sldId="264"/>
            <ac:picMk id="6" creationId="{989F3601-9499-B7A7-5081-1110BE1213D0}"/>
          </ac:picMkLst>
        </pc:picChg>
      </pc:sldChg>
      <pc:sldChg chg="addSp delSp modSp add mod">
        <pc:chgData name="Hafiz Salamov" userId="86eb9f72c23a8063" providerId="LiveId" clId="{6F7896D3-A75E-474F-8C74-2ECD078E7C0D}" dt="2023-02-28T19:08:19.920" v="271" actId="1076"/>
        <pc:sldMkLst>
          <pc:docMk/>
          <pc:sldMk cId="1839335127" sldId="265"/>
        </pc:sldMkLst>
        <pc:spChg chg="mod">
          <ac:chgData name="Hafiz Salamov" userId="86eb9f72c23a8063" providerId="LiveId" clId="{6F7896D3-A75E-474F-8C74-2ECD078E7C0D}" dt="2023-02-28T16:14:04.995" v="215" actId="20577"/>
          <ac:spMkLst>
            <pc:docMk/>
            <pc:sldMk cId="1839335127" sldId="265"/>
            <ac:spMk id="9" creationId="{0B26F876-5B22-480C-9709-BCF4344245B2}"/>
          </ac:spMkLst>
        </pc:spChg>
        <pc:spChg chg="mod">
          <ac:chgData name="Hafiz Salamov" userId="86eb9f72c23a8063" providerId="LiveId" clId="{6F7896D3-A75E-474F-8C74-2ECD078E7C0D}" dt="2023-02-28T16:12:24.185" v="201"/>
          <ac:spMkLst>
            <pc:docMk/>
            <pc:sldMk cId="1839335127" sldId="265"/>
            <ac:spMk id="10" creationId="{681BD30E-CCC8-4068-AE74-87D3E8669370}"/>
          </ac:spMkLst>
        </pc:spChg>
        <pc:picChg chg="mod">
          <ac:chgData name="Hafiz Salamov" userId="86eb9f72c23a8063" providerId="LiveId" clId="{6F7896D3-A75E-474F-8C74-2ECD078E7C0D}" dt="2023-02-28T16:17:47.733" v="252" actId="1076"/>
          <ac:picMkLst>
            <pc:docMk/>
            <pc:sldMk cId="1839335127" sldId="265"/>
            <ac:picMk id="4" creationId="{E37388D9-9560-42D8-A3AF-DB15E6F23DAC}"/>
          </ac:picMkLst>
        </pc:picChg>
        <pc:picChg chg="add mod">
          <ac:chgData name="Hafiz Salamov" userId="86eb9f72c23a8063" providerId="LiveId" clId="{6F7896D3-A75E-474F-8C74-2ECD078E7C0D}" dt="2023-02-28T19:08:16.028" v="270" actId="1076"/>
          <ac:picMkLst>
            <pc:docMk/>
            <pc:sldMk cId="1839335127" sldId="265"/>
            <ac:picMk id="5" creationId="{F8E3D63C-CBA0-4BA4-ACD4-9AF7F3280F51}"/>
          </ac:picMkLst>
        </pc:picChg>
        <pc:picChg chg="del">
          <ac:chgData name="Hafiz Salamov" userId="86eb9f72c23a8063" providerId="LiveId" clId="{6F7896D3-A75E-474F-8C74-2ECD078E7C0D}" dt="2023-02-28T16:12:48.147" v="203" actId="478"/>
          <ac:picMkLst>
            <pc:docMk/>
            <pc:sldMk cId="1839335127" sldId="265"/>
            <ac:picMk id="6" creationId="{989F3601-9499-B7A7-5081-1110BE1213D0}"/>
          </ac:picMkLst>
        </pc:picChg>
        <pc:picChg chg="add mod">
          <ac:chgData name="Hafiz Salamov" userId="86eb9f72c23a8063" providerId="LiveId" clId="{6F7896D3-A75E-474F-8C74-2ECD078E7C0D}" dt="2023-02-28T19:08:19.920" v="271" actId="1076"/>
          <ac:picMkLst>
            <pc:docMk/>
            <pc:sldMk cId="1839335127" sldId="265"/>
            <ac:picMk id="7" creationId="{BDAB1316-6EB3-8A45-76FA-19EA1DE2EABF}"/>
          </ac:picMkLst>
        </pc:picChg>
      </pc:sldChg>
      <pc:sldChg chg="addSp delSp modSp add mod">
        <pc:chgData name="Hafiz Salamov" userId="86eb9f72c23a8063" providerId="LiveId" clId="{6F7896D3-A75E-474F-8C74-2ECD078E7C0D}" dt="2023-02-28T19:11:17.584" v="297" actId="1076"/>
        <pc:sldMkLst>
          <pc:docMk/>
          <pc:sldMk cId="1416805047" sldId="266"/>
        </pc:sldMkLst>
        <pc:spChg chg="mod">
          <ac:chgData name="Hafiz Salamov" userId="86eb9f72c23a8063" providerId="LiveId" clId="{6F7896D3-A75E-474F-8C74-2ECD078E7C0D}" dt="2023-02-28T19:10:02.415" v="276" actId="20577"/>
          <ac:spMkLst>
            <pc:docMk/>
            <pc:sldMk cId="1416805047" sldId="266"/>
            <ac:spMk id="9" creationId="{0B26F876-5B22-480C-9709-BCF4344245B2}"/>
          </ac:spMkLst>
        </pc:spChg>
        <pc:spChg chg="mod">
          <ac:chgData name="Hafiz Salamov" userId="86eb9f72c23a8063" providerId="LiveId" clId="{6F7896D3-A75E-474F-8C74-2ECD078E7C0D}" dt="2023-02-28T19:09:36.457" v="273"/>
          <ac:spMkLst>
            <pc:docMk/>
            <pc:sldMk cId="1416805047" sldId="266"/>
            <ac:spMk id="10" creationId="{681BD30E-CCC8-4068-AE74-87D3E8669370}"/>
          </ac:spMkLst>
        </pc:spChg>
        <pc:picChg chg="add mod">
          <ac:chgData name="Hafiz Salamov" userId="86eb9f72c23a8063" providerId="LiveId" clId="{6F7896D3-A75E-474F-8C74-2ECD078E7C0D}" dt="2023-02-28T19:11:17.584" v="297" actId="1076"/>
          <ac:picMkLst>
            <pc:docMk/>
            <pc:sldMk cId="1416805047" sldId="266"/>
            <ac:picMk id="2" creationId="{F233215D-31FA-1C36-5BD6-F884C9BC7A0C}"/>
          </ac:picMkLst>
        </pc:picChg>
        <pc:picChg chg="del">
          <ac:chgData name="Hafiz Salamov" userId="86eb9f72c23a8063" providerId="LiveId" clId="{6F7896D3-A75E-474F-8C74-2ECD078E7C0D}" dt="2023-02-28T19:10:22.062" v="277" actId="478"/>
          <ac:picMkLst>
            <pc:docMk/>
            <pc:sldMk cId="1416805047" sldId="266"/>
            <ac:picMk id="8" creationId="{C6597034-0380-4941-B7DD-24AB758B0C70}"/>
          </ac:picMkLst>
        </pc:picChg>
      </pc:sldChg>
      <pc:sldChg chg="modSp add mod">
        <pc:chgData name="Hafiz Salamov" userId="86eb9f72c23a8063" providerId="LiveId" clId="{6F7896D3-A75E-474F-8C74-2ECD078E7C0D}" dt="2023-02-28T19:12:19.484" v="311"/>
        <pc:sldMkLst>
          <pc:docMk/>
          <pc:sldMk cId="3389642567" sldId="267"/>
        </pc:sldMkLst>
        <pc:spChg chg="mod">
          <ac:chgData name="Hafiz Salamov" userId="86eb9f72c23a8063" providerId="LiveId" clId="{6F7896D3-A75E-474F-8C74-2ECD078E7C0D}" dt="2023-02-28T19:12:01.769" v="308" actId="20577"/>
          <ac:spMkLst>
            <pc:docMk/>
            <pc:sldMk cId="3389642567" sldId="267"/>
            <ac:spMk id="10" creationId="{681BD30E-CCC8-4068-AE74-87D3E8669370}"/>
          </ac:spMkLst>
        </pc:spChg>
        <pc:spChg chg="mod">
          <ac:chgData name="Hafiz Salamov" userId="86eb9f72c23a8063" providerId="LiveId" clId="{6F7896D3-A75E-474F-8C74-2ECD078E7C0D}" dt="2023-02-28T19:12:19.484" v="311"/>
          <ac:spMkLst>
            <pc:docMk/>
            <pc:sldMk cId="3389642567" sldId="267"/>
            <ac:spMk id="11" creationId="{BE606999-FD19-44FC-8C21-0DA7018A523E}"/>
          </ac:spMkLst>
        </pc:spChg>
      </pc:sldChg>
      <pc:sldChg chg="new del">
        <pc:chgData name="Hafiz Salamov" userId="86eb9f72c23a8063" providerId="LiveId" clId="{6F7896D3-A75E-474F-8C74-2ECD078E7C0D}" dt="2023-02-28T19:12:32.612" v="313" actId="680"/>
        <pc:sldMkLst>
          <pc:docMk/>
          <pc:sldMk cId="19065888" sldId="268"/>
        </pc:sldMkLst>
      </pc:sldChg>
      <pc:sldChg chg="addSp delSp modSp add mod">
        <pc:chgData name="Hafiz Salamov" userId="86eb9f72c23a8063" providerId="LiveId" clId="{6F7896D3-A75E-474F-8C74-2ECD078E7C0D}" dt="2023-02-28T19:15:59.579" v="467" actId="14100"/>
        <pc:sldMkLst>
          <pc:docMk/>
          <pc:sldMk cId="2220135625" sldId="268"/>
        </pc:sldMkLst>
        <pc:spChg chg="mod">
          <ac:chgData name="Hafiz Salamov" userId="86eb9f72c23a8063" providerId="LiveId" clId="{6F7896D3-A75E-474F-8C74-2ECD078E7C0D}" dt="2023-02-28T19:14:11.910" v="435" actId="20577"/>
          <ac:spMkLst>
            <pc:docMk/>
            <pc:sldMk cId="2220135625" sldId="268"/>
            <ac:spMk id="9" creationId="{0B26F876-5B22-480C-9709-BCF4344245B2}"/>
          </ac:spMkLst>
        </pc:spChg>
        <pc:spChg chg="mod">
          <ac:chgData name="Hafiz Salamov" userId="86eb9f72c23a8063" providerId="LiveId" clId="{6F7896D3-A75E-474F-8C74-2ECD078E7C0D}" dt="2023-02-28T19:13:03.085" v="325" actId="20577"/>
          <ac:spMkLst>
            <pc:docMk/>
            <pc:sldMk cId="2220135625" sldId="268"/>
            <ac:spMk id="10" creationId="{681BD30E-CCC8-4068-AE74-87D3E8669370}"/>
          </ac:spMkLst>
        </pc:spChg>
        <pc:picChg chg="del">
          <ac:chgData name="Hafiz Salamov" userId="86eb9f72c23a8063" providerId="LiveId" clId="{6F7896D3-A75E-474F-8C74-2ECD078E7C0D}" dt="2023-02-28T19:14:27.917" v="436" actId="478"/>
          <ac:picMkLst>
            <pc:docMk/>
            <pc:sldMk cId="2220135625" sldId="268"/>
            <ac:picMk id="2" creationId="{F233215D-31FA-1C36-5BD6-F884C9BC7A0C}"/>
          </ac:picMkLst>
        </pc:picChg>
        <pc:picChg chg="add mod">
          <ac:chgData name="Hafiz Salamov" userId="86eb9f72c23a8063" providerId="LiveId" clId="{6F7896D3-A75E-474F-8C74-2ECD078E7C0D}" dt="2023-02-28T19:15:28.721" v="461" actId="14100"/>
          <ac:picMkLst>
            <pc:docMk/>
            <pc:sldMk cId="2220135625" sldId="268"/>
            <ac:picMk id="5" creationId="{2C0ADA03-62B0-3399-FBF9-0801B7C2F910}"/>
          </ac:picMkLst>
        </pc:picChg>
        <pc:picChg chg="add mod">
          <ac:chgData name="Hafiz Salamov" userId="86eb9f72c23a8063" providerId="LiveId" clId="{6F7896D3-A75E-474F-8C74-2ECD078E7C0D}" dt="2023-02-28T19:15:52.042" v="466" actId="1076"/>
          <ac:picMkLst>
            <pc:docMk/>
            <pc:sldMk cId="2220135625" sldId="268"/>
            <ac:picMk id="6" creationId="{27D59BF5-18D2-EE54-A4FD-AF6DD81C8DF1}"/>
          </ac:picMkLst>
        </pc:picChg>
        <pc:picChg chg="add mod ord">
          <ac:chgData name="Hafiz Salamov" userId="86eb9f72c23a8063" providerId="LiveId" clId="{6F7896D3-A75E-474F-8C74-2ECD078E7C0D}" dt="2023-02-28T19:15:59.579" v="467" actId="14100"/>
          <ac:picMkLst>
            <pc:docMk/>
            <pc:sldMk cId="2220135625" sldId="268"/>
            <ac:picMk id="7" creationId="{D23BE0E9-44D6-644A-D240-3754D830488C}"/>
          </ac:picMkLst>
        </pc:picChg>
        <pc:picChg chg="add mod">
          <ac:chgData name="Hafiz Salamov" userId="86eb9f72c23a8063" providerId="LiveId" clId="{6F7896D3-A75E-474F-8C74-2ECD078E7C0D}" dt="2023-02-28T19:15:50.026" v="465" actId="1076"/>
          <ac:picMkLst>
            <pc:docMk/>
            <pc:sldMk cId="2220135625" sldId="268"/>
            <ac:picMk id="8" creationId="{5EC002EB-5138-D062-43F6-27079A3E2FA3}"/>
          </ac:picMkLst>
        </pc:picChg>
      </pc:sldChg>
      <pc:sldChg chg="modSp add mod">
        <pc:chgData name="Hafiz Salamov" userId="86eb9f72c23a8063" providerId="LiveId" clId="{6F7896D3-A75E-474F-8C74-2ECD078E7C0D}" dt="2023-02-28T19:16:56.949" v="524" actId="20577"/>
        <pc:sldMkLst>
          <pc:docMk/>
          <pc:sldMk cId="2225497125" sldId="269"/>
        </pc:sldMkLst>
        <pc:spChg chg="mod">
          <ac:chgData name="Hafiz Salamov" userId="86eb9f72c23a8063" providerId="LiveId" clId="{6F7896D3-A75E-474F-8C74-2ECD078E7C0D}" dt="2023-02-28T19:16:25.979" v="473" actId="20577"/>
          <ac:spMkLst>
            <pc:docMk/>
            <pc:sldMk cId="2225497125" sldId="269"/>
            <ac:spMk id="10" creationId="{681BD30E-CCC8-4068-AE74-87D3E8669370}"/>
          </ac:spMkLst>
        </pc:spChg>
        <pc:spChg chg="mod">
          <ac:chgData name="Hafiz Salamov" userId="86eb9f72c23a8063" providerId="LiveId" clId="{6F7896D3-A75E-474F-8C74-2ECD078E7C0D}" dt="2023-02-28T19:16:56.949" v="524" actId="20577"/>
          <ac:spMkLst>
            <pc:docMk/>
            <pc:sldMk cId="2225497125" sldId="269"/>
            <ac:spMk id="11" creationId="{BE606999-FD19-44FC-8C21-0DA7018A523E}"/>
          </ac:spMkLst>
        </pc:spChg>
      </pc:sldChg>
      <pc:sldChg chg="add del">
        <pc:chgData name="Hafiz Salamov" userId="86eb9f72c23a8063" providerId="LiveId" clId="{6F7896D3-A75E-474F-8C74-2ECD078E7C0D}" dt="2023-02-28T19:17:18.338" v="526" actId="47"/>
        <pc:sldMkLst>
          <pc:docMk/>
          <pc:sldMk cId="1348481246" sldId="270"/>
        </pc:sldMkLst>
      </pc:sldChg>
      <pc:sldChg chg="addSp delSp modSp add mod">
        <pc:chgData name="Hafiz Salamov" userId="86eb9f72c23a8063" providerId="LiveId" clId="{6F7896D3-A75E-474F-8C74-2ECD078E7C0D}" dt="2023-02-28T19:20:54.380" v="675" actId="1076"/>
        <pc:sldMkLst>
          <pc:docMk/>
          <pc:sldMk cId="4292691580" sldId="270"/>
        </pc:sldMkLst>
        <pc:spChg chg="mod">
          <ac:chgData name="Hafiz Salamov" userId="86eb9f72c23a8063" providerId="LiveId" clId="{6F7896D3-A75E-474F-8C74-2ECD078E7C0D}" dt="2023-02-28T19:20:30.761" v="671" actId="12"/>
          <ac:spMkLst>
            <pc:docMk/>
            <pc:sldMk cId="4292691580" sldId="270"/>
            <ac:spMk id="9" creationId="{0B26F876-5B22-480C-9709-BCF4344245B2}"/>
          </ac:spMkLst>
        </pc:spChg>
        <pc:spChg chg="mod">
          <ac:chgData name="Hafiz Salamov" userId="86eb9f72c23a8063" providerId="LiveId" clId="{6F7896D3-A75E-474F-8C74-2ECD078E7C0D}" dt="2023-02-28T19:18:04.212" v="531" actId="20577"/>
          <ac:spMkLst>
            <pc:docMk/>
            <pc:sldMk cId="4292691580" sldId="270"/>
            <ac:spMk id="10" creationId="{681BD30E-CCC8-4068-AE74-87D3E8669370}"/>
          </ac:spMkLst>
        </pc:spChg>
        <pc:picChg chg="del">
          <ac:chgData name="Hafiz Salamov" userId="86eb9f72c23a8063" providerId="LiveId" clId="{6F7896D3-A75E-474F-8C74-2ECD078E7C0D}" dt="2023-02-28T19:18:07.190" v="532" actId="478"/>
          <ac:picMkLst>
            <pc:docMk/>
            <pc:sldMk cId="4292691580" sldId="270"/>
            <ac:picMk id="2" creationId="{F233215D-31FA-1C36-5BD6-F884C9BC7A0C}"/>
          </ac:picMkLst>
        </pc:picChg>
        <pc:picChg chg="add mod">
          <ac:chgData name="Hafiz Salamov" userId="86eb9f72c23a8063" providerId="LiveId" clId="{6F7896D3-A75E-474F-8C74-2ECD078E7C0D}" dt="2023-02-28T19:20:54.380" v="675" actId="1076"/>
          <ac:picMkLst>
            <pc:docMk/>
            <pc:sldMk cId="4292691580" sldId="270"/>
            <ac:picMk id="5" creationId="{8BB78747-59D0-9427-D73B-5246DA98118A}"/>
          </ac:picMkLst>
        </pc:picChg>
      </pc:sldChg>
      <pc:sldChg chg="modSp add mod">
        <pc:chgData name="Hafiz Salamov" userId="86eb9f72c23a8063" providerId="LiveId" clId="{6F7896D3-A75E-474F-8C74-2ECD078E7C0D}" dt="2023-02-28T19:22:37.396" v="711" actId="20577"/>
        <pc:sldMkLst>
          <pc:docMk/>
          <pc:sldMk cId="1917855181" sldId="271"/>
        </pc:sldMkLst>
        <pc:spChg chg="mod">
          <ac:chgData name="Hafiz Salamov" userId="86eb9f72c23a8063" providerId="LiveId" clId="{6F7896D3-A75E-474F-8C74-2ECD078E7C0D}" dt="2023-02-28T19:22:16.910" v="691" actId="20577"/>
          <ac:spMkLst>
            <pc:docMk/>
            <pc:sldMk cId="1917855181" sldId="271"/>
            <ac:spMk id="10" creationId="{681BD30E-CCC8-4068-AE74-87D3E8669370}"/>
          </ac:spMkLst>
        </pc:spChg>
        <pc:spChg chg="mod">
          <ac:chgData name="Hafiz Salamov" userId="86eb9f72c23a8063" providerId="LiveId" clId="{6F7896D3-A75E-474F-8C74-2ECD078E7C0D}" dt="2023-02-28T19:22:37.396" v="711" actId="20577"/>
          <ac:spMkLst>
            <pc:docMk/>
            <pc:sldMk cId="1917855181" sldId="271"/>
            <ac:spMk id="11" creationId="{BE606999-FD19-44FC-8C21-0DA7018A523E}"/>
          </ac:spMkLst>
        </pc:spChg>
      </pc:sldChg>
      <pc:sldChg chg="new del">
        <pc:chgData name="Hafiz Salamov" userId="86eb9f72c23a8063" providerId="LiveId" clId="{6F7896D3-A75E-474F-8C74-2ECD078E7C0D}" dt="2023-02-28T19:22:44.042" v="713" actId="47"/>
        <pc:sldMkLst>
          <pc:docMk/>
          <pc:sldMk cId="2263701863" sldId="272"/>
        </pc:sldMkLst>
      </pc:sldChg>
      <pc:sldChg chg="addSp delSp modSp add mod">
        <pc:chgData name="Hafiz Salamov" userId="86eb9f72c23a8063" providerId="LiveId" clId="{6F7896D3-A75E-474F-8C74-2ECD078E7C0D}" dt="2023-02-28T19:28:34.107" v="792" actId="1076"/>
        <pc:sldMkLst>
          <pc:docMk/>
          <pc:sldMk cId="3639464739" sldId="272"/>
        </pc:sldMkLst>
        <pc:spChg chg="mod">
          <ac:chgData name="Hafiz Salamov" userId="86eb9f72c23a8063" providerId="LiveId" clId="{6F7896D3-A75E-474F-8C74-2ECD078E7C0D}" dt="2023-02-28T19:24:30.970" v="788" actId="20577"/>
          <ac:spMkLst>
            <pc:docMk/>
            <pc:sldMk cId="3639464739" sldId="272"/>
            <ac:spMk id="9" creationId="{0B26F876-5B22-480C-9709-BCF4344245B2}"/>
          </ac:spMkLst>
        </pc:spChg>
        <pc:spChg chg="mod">
          <ac:chgData name="Hafiz Salamov" userId="86eb9f72c23a8063" providerId="LiveId" clId="{6F7896D3-A75E-474F-8C74-2ECD078E7C0D}" dt="2023-02-28T19:22:55.536" v="717"/>
          <ac:spMkLst>
            <pc:docMk/>
            <pc:sldMk cId="3639464739" sldId="272"/>
            <ac:spMk id="10" creationId="{681BD30E-CCC8-4068-AE74-87D3E8669370}"/>
          </ac:spMkLst>
        </pc:spChg>
        <pc:picChg chg="del">
          <ac:chgData name="Hafiz Salamov" userId="86eb9f72c23a8063" providerId="LiveId" clId="{6F7896D3-A75E-474F-8C74-2ECD078E7C0D}" dt="2023-02-28T19:28:28.774" v="789" actId="478"/>
          <ac:picMkLst>
            <pc:docMk/>
            <pc:sldMk cId="3639464739" sldId="272"/>
            <ac:picMk id="5" creationId="{8BB78747-59D0-9427-D73B-5246DA98118A}"/>
          </ac:picMkLst>
        </pc:picChg>
        <pc:picChg chg="add mod">
          <ac:chgData name="Hafiz Salamov" userId="86eb9f72c23a8063" providerId="LiveId" clId="{6F7896D3-A75E-474F-8C74-2ECD078E7C0D}" dt="2023-02-28T19:28:34.107" v="792" actId="1076"/>
          <ac:picMkLst>
            <pc:docMk/>
            <pc:sldMk cId="3639464739" sldId="272"/>
            <ac:picMk id="6" creationId="{DFE2F15E-B020-4AD5-914D-98051BD6644D}"/>
          </ac:picMkLst>
        </pc:picChg>
      </pc:sldChg>
      <pc:sldChg chg="addSp delSp modSp add mod">
        <pc:chgData name="Hafiz Salamov" userId="86eb9f72c23a8063" providerId="LiveId" clId="{6F7896D3-A75E-474F-8C74-2ECD078E7C0D}" dt="2023-02-28T19:34:13.064" v="815" actId="1076"/>
        <pc:sldMkLst>
          <pc:docMk/>
          <pc:sldMk cId="2828630628" sldId="273"/>
        </pc:sldMkLst>
        <pc:spChg chg="mod">
          <ac:chgData name="Hafiz Salamov" userId="86eb9f72c23a8063" providerId="LiveId" clId="{6F7896D3-A75E-474F-8C74-2ECD078E7C0D}" dt="2023-02-28T19:33:22.295" v="798"/>
          <ac:spMkLst>
            <pc:docMk/>
            <pc:sldMk cId="2828630628" sldId="273"/>
            <ac:spMk id="9" creationId="{0B26F876-5B22-480C-9709-BCF4344245B2}"/>
          </ac:spMkLst>
        </pc:spChg>
        <pc:spChg chg="mod">
          <ac:chgData name="Hafiz Salamov" userId="86eb9f72c23a8063" providerId="LiveId" clId="{6F7896D3-A75E-474F-8C74-2ECD078E7C0D}" dt="2023-02-28T19:33:34.043" v="809" actId="20577"/>
          <ac:spMkLst>
            <pc:docMk/>
            <pc:sldMk cId="2828630628" sldId="273"/>
            <ac:spMk id="10" creationId="{681BD30E-CCC8-4068-AE74-87D3E8669370}"/>
          </ac:spMkLst>
        </pc:spChg>
        <pc:picChg chg="add mod">
          <ac:chgData name="Hafiz Salamov" userId="86eb9f72c23a8063" providerId="LiveId" clId="{6F7896D3-A75E-474F-8C74-2ECD078E7C0D}" dt="2023-02-28T19:34:10.995" v="814" actId="1076"/>
          <ac:picMkLst>
            <pc:docMk/>
            <pc:sldMk cId="2828630628" sldId="273"/>
            <ac:picMk id="2" creationId="{1824D12B-6E1B-006A-26E9-772962EB92F4}"/>
          </ac:picMkLst>
        </pc:picChg>
        <pc:picChg chg="add mod">
          <ac:chgData name="Hafiz Salamov" userId="86eb9f72c23a8063" providerId="LiveId" clId="{6F7896D3-A75E-474F-8C74-2ECD078E7C0D}" dt="2023-02-28T19:34:13.064" v="815" actId="1076"/>
          <ac:picMkLst>
            <pc:docMk/>
            <pc:sldMk cId="2828630628" sldId="273"/>
            <ac:picMk id="5" creationId="{6C7EE616-E17D-6317-6109-189605D5A542}"/>
          </ac:picMkLst>
        </pc:picChg>
        <pc:picChg chg="del">
          <ac:chgData name="Hafiz Salamov" userId="86eb9f72c23a8063" providerId="LiveId" clId="{6F7896D3-A75E-474F-8C74-2ECD078E7C0D}" dt="2023-02-28T19:33:40.644" v="810" actId="478"/>
          <ac:picMkLst>
            <pc:docMk/>
            <pc:sldMk cId="2828630628" sldId="273"/>
            <ac:picMk id="6" creationId="{DFE2F15E-B020-4AD5-914D-98051BD6644D}"/>
          </ac:picMkLst>
        </pc:picChg>
      </pc:sldChg>
      <pc:sldChg chg="modSp mod">
        <pc:chgData name="Hafiz Salamov" userId="86eb9f72c23a8063" providerId="LiveId" clId="{6F7896D3-A75E-474F-8C74-2ECD078E7C0D}" dt="2023-03-01T09:38:32.935" v="832" actId="20577"/>
        <pc:sldMkLst>
          <pc:docMk/>
          <pc:sldMk cId="2945869655" sldId="274"/>
        </pc:sldMkLst>
        <pc:spChg chg="mod">
          <ac:chgData name="Hafiz Salamov" userId="86eb9f72c23a8063" providerId="LiveId" clId="{6F7896D3-A75E-474F-8C74-2ECD078E7C0D}" dt="2023-03-01T09:38:32.935" v="832" actId="20577"/>
          <ac:spMkLst>
            <pc:docMk/>
            <pc:sldMk cId="2945869655" sldId="274"/>
            <ac:spMk id="8" creationId="{CA8C0586-5FEB-2100-6F09-D991B678845A}"/>
          </ac:spMkLst>
        </pc:spChg>
      </pc:sldChg>
      <pc:sldChg chg="addSp delSp modSp add mod">
        <pc:chgData name="Hafiz Salamov" userId="86eb9f72c23a8063" providerId="LiveId" clId="{6F7896D3-A75E-474F-8C74-2ECD078E7C0D}" dt="2023-03-05T17:41:10.161" v="983" actId="1076"/>
        <pc:sldMkLst>
          <pc:docMk/>
          <pc:sldMk cId="877189301" sldId="275"/>
        </pc:sldMkLst>
        <pc:spChg chg="mod">
          <ac:chgData name="Hafiz Salamov" userId="86eb9f72c23a8063" providerId="LiveId" clId="{6F7896D3-A75E-474F-8C74-2ECD078E7C0D}" dt="2023-03-05T17:37:25.277" v="978" actId="20577"/>
          <ac:spMkLst>
            <pc:docMk/>
            <pc:sldMk cId="877189301" sldId="275"/>
            <ac:spMk id="9" creationId="{0B26F876-5B22-480C-9709-BCF4344245B2}"/>
          </ac:spMkLst>
        </pc:spChg>
        <pc:spChg chg="mod">
          <ac:chgData name="Hafiz Salamov" userId="86eb9f72c23a8063" providerId="LiveId" clId="{6F7896D3-A75E-474F-8C74-2ECD078E7C0D}" dt="2023-03-05T17:35:57.391" v="872" actId="20577"/>
          <ac:spMkLst>
            <pc:docMk/>
            <pc:sldMk cId="877189301" sldId="275"/>
            <ac:spMk id="10" creationId="{681BD30E-CCC8-4068-AE74-87D3E8669370}"/>
          </ac:spMkLst>
        </pc:spChg>
        <pc:picChg chg="del">
          <ac:chgData name="Hafiz Salamov" userId="86eb9f72c23a8063" providerId="LiveId" clId="{6F7896D3-A75E-474F-8C74-2ECD078E7C0D}" dt="2023-03-05T17:37:32.587" v="979" actId="478"/>
          <ac:picMkLst>
            <pc:docMk/>
            <pc:sldMk cId="877189301" sldId="275"/>
            <ac:picMk id="5" creationId="{2C0ADA03-62B0-3399-FBF9-0801B7C2F910}"/>
          </ac:picMkLst>
        </pc:picChg>
        <pc:picChg chg="del">
          <ac:chgData name="Hafiz Salamov" userId="86eb9f72c23a8063" providerId="LiveId" clId="{6F7896D3-A75E-474F-8C74-2ECD078E7C0D}" dt="2023-03-05T17:37:32.587" v="979" actId="478"/>
          <ac:picMkLst>
            <pc:docMk/>
            <pc:sldMk cId="877189301" sldId="275"/>
            <ac:picMk id="6" creationId="{27D59BF5-18D2-EE54-A4FD-AF6DD81C8DF1}"/>
          </ac:picMkLst>
        </pc:picChg>
        <pc:picChg chg="del">
          <ac:chgData name="Hafiz Salamov" userId="86eb9f72c23a8063" providerId="LiveId" clId="{6F7896D3-A75E-474F-8C74-2ECD078E7C0D}" dt="2023-03-05T17:37:32.587" v="979" actId="478"/>
          <ac:picMkLst>
            <pc:docMk/>
            <pc:sldMk cId="877189301" sldId="275"/>
            <ac:picMk id="7" creationId="{D23BE0E9-44D6-644A-D240-3754D830488C}"/>
          </ac:picMkLst>
        </pc:picChg>
        <pc:picChg chg="del">
          <ac:chgData name="Hafiz Salamov" userId="86eb9f72c23a8063" providerId="LiveId" clId="{6F7896D3-A75E-474F-8C74-2ECD078E7C0D}" dt="2023-03-05T17:37:32.587" v="979" actId="478"/>
          <ac:picMkLst>
            <pc:docMk/>
            <pc:sldMk cId="877189301" sldId="275"/>
            <ac:picMk id="8" creationId="{5EC002EB-5138-D062-43F6-27079A3E2FA3}"/>
          </ac:picMkLst>
        </pc:picChg>
        <pc:picChg chg="add mod">
          <ac:chgData name="Hafiz Salamov" userId="86eb9f72c23a8063" providerId="LiveId" clId="{6F7896D3-A75E-474F-8C74-2ECD078E7C0D}" dt="2023-03-05T17:41:10.161" v="983" actId="1076"/>
          <ac:picMkLst>
            <pc:docMk/>
            <pc:sldMk cId="877189301" sldId="275"/>
            <ac:picMk id="11" creationId="{B4CFE45F-3D21-7416-E21B-E1BB47C07892}"/>
          </ac:picMkLst>
        </pc:picChg>
      </pc:sldChg>
      <pc:sldChg chg="new del">
        <pc:chgData name="Hafiz Salamov" userId="86eb9f72c23a8063" providerId="LiveId" clId="{6F7896D3-A75E-474F-8C74-2ECD078E7C0D}" dt="2023-03-05T17:35:30.172" v="834" actId="680"/>
        <pc:sldMkLst>
          <pc:docMk/>
          <pc:sldMk cId="1840691455" sldId="275"/>
        </pc:sldMkLst>
      </pc:sldChg>
    </pc:docChg>
  </pc:docChgLst>
  <pc:docChgLst>
    <pc:chgData name="Hafiz Salamov" userId="86eb9f72c23a8063" providerId="LiveId" clId="{81237598-108F-48EF-A91F-E9553B239F51}"/>
    <pc:docChg chg="modSld">
      <pc:chgData name="Hafiz Salamov" userId="86eb9f72c23a8063" providerId="LiveId" clId="{81237598-108F-48EF-A91F-E9553B239F51}" dt="2023-03-26T13:49:13.582" v="1" actId="20577"/>
      <pc:docMkLst>
        <pc:docMk/>
      </pc:docMkLst>
      <pc:sldChg chg="modSp">
        <pc:chgData name="Hafiz Salamov" userId="86eb9f72c23a8063" providerId="LiveId" clId="{81237598-108F-48EF-A91F-E9553B239F51}" dt="2023-03-26T13:42:24.165" v="0" actId="20577"/>
        <pc:sldMkLst>
          <pc:docMk/>
          <pc:sldMk cId="12918476" sldId="260"/>
        </pc:sldMkLst>
        <pc:graphicFrameChg chg="mod">
          <ac:chgData name="Hafiz Salamov" userId="86eb9f72c23a8063" providerId="LiveId" clId="{81237598-108F-48EF-A91F-E9553B239F51}" dt="2023-03-26T13:42:24.165" v="0" actId="20577"/>
          <ac:graphicFrameMkLst>
            <pc:docMk/>
            <pc:sldMk cId="12918476" sldId="260"/>
            <ac:graphicFrameMk id="7" creationId="{BAF88679-DE96-C954-B2A0-916103233844}"/>
          </ac:graphicFrameMkLst>
        </pc:graphicFrameChg>
      </pc:sldChg>
      <pc:sldChg chg="modSp mod">
        <pc:chgData name="Hafiz Salamov" userId="86eb9f72c23a8063" providerId="LiveId" clId="{81237598-108F-48EF-A91F-E9553B239F51}" dt="2023-03-26T13:49:13.582" v="1" actId="20577"/>
        <pc:sldMkLst>
          <pc:docMk/>
          <pc:sldMk cId="1721636609" sldId="262"/>
        </pc:sldMkLst>
        <pc:spChg chg="mod">
          <ac:chgData name="Hafiz Salamov" userId="86eb9f72c23a8063" providerId="LiveId" clId="{81237598-108F-48EF-A91F-E9553B239F51}" dt="2023-03-26T13:49:13.582" v="1" actId="20577"/>
          <ac:spMkLst>
            <pc:docMk/>
            <pc:sldMk cId="1721636609" sldId="262"/>
            <ac:spMk id="9" creationId="{0B26F876-5B22-480C-9709-BCF4344245B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C1C6A-E7B2-4A21-861D-A1D7664AC34F}" type="doc">
      <dgm:prSet loTypeId="urn:microsoft.com/office/officeart/2005/8/layout/hList3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605BBF-D058-4D3E-8EC4-EBDDA257E6C6}">
      <dgm:prSet phldrT="[Text]" custT="1"/>
      <dgm:spPr>
        <a:solidFill>
          <a:srgbClr val="FFA717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prstMaterial="flat">
          <a:bevelT w="0" h="0"/>
          <a:bevelB w="0" h="0"/>
        </a:sp3d>
      </dgm:spPr>
      <dgm:t>
        <a:bodyPr/>
        <a:lstStyle/>
        <a:p>
          <a:r>
            <a:rPr lang="en-US" sz="5400" dirty="0">
              <a:latin typeface="Montserrat" panose="00000500000000000000" pitchFamily="2" charset="0"/>
              <a:cs typeface="Times New Roman" panose="02020603050405020304" pitchFamily="18" charset="0"/>
            </a:rPr>
            <a:t>HU Reacts</a:t>
          </a:r>
        </a:p>
      </dgm:t>
    </dgm:pt>
    <dgm:pt modelId="{7A882B15-44F4-42B7-95AE-C8372700AA6C}" type="parTrans" cxnId="{5D2D0AC5-98F4-40BA-BE8C-D148F8A3A42E}">
      <dgm:prSet/>
      <dgm:spPr/>
      <dgm:t>
        <a:bodyPr/>
        <a:lstStyle/>
        <a:p>
          <a:endParaRPr lang="en-US"/>
        </a:p>
      </dgm:t>
    </dgm:pt>
    <dgm:pt modelId="{495E63D1-9A7A-4102-B667-9D5485F0B8AD}" type="sibTrans" cxnId="{5D2D0AC5-98F4-40BA-BE8C-D148F8A3A42E}">
      <dgm:prSet/>
      <dgm:spPr/>
      <dgm:t>
        <a:bodyPr/>
        <a:lstStyle/>
        <a:p>
          <a:endParaRPr lang="en-US"/>
        </a:p>
      </dgm:t>
    </dgm:pt>
    <dgm:pt modelId="{1EE490EE-BCC8-48BF-89E5-E71E24BCBA4B}">
      <dgm:prSet phldrT="[Text]" custT="1"/>
      <dgm:spPr>
        <a:solidFill>
          <a:srgbClr val="5BD9E5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prstMaterial="metal">
          <a:bevelT w="0" h="0"/>
          <a:bevelB w="0" h="0"/>
        </a:sp3d>
      </dgm:spPr>
      <dgm:t>
        <a:bodyPr/>
        <a:lstStyle/>
        <a:p>
          <a:pPr>
            <a:buNone/>
          </a:pPr>
          <a:r>
            <a:rPr lang="en-US" sz="1600" b="1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Admin panel</a:t>
          </a:r>
        </a:p>
        <a:p>
          <a:pPr>
            <a:buFont typeface="+mj-lt"/>
            <a:buAutoNum type="arabicPeriod"/>
          </a:pPr>
          <a:r>
            <a:rPr lang="ru-RU" sz="16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- </a:t>
          </a:r>
          <a:r>
            <a:rPr lang="az-Latn-AZ" sz="16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sorğu formaların idarə olunması</a:t>
          </a:r>
          <a:r>
            <a:rPr lang="ru-RU" sz="16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: </a:t>
          </a:r>
          <a:r>
            <a:rPr lang="az-Latn-AZ" sz="16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yaradılması</a:t>
          </a:r>
          <a:r>
            <a:rPr lang="ru-RU" sz="16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, </a:t>
          </a:r>
          <a:r>
            <a:rPr lang="az-Latn-AZ" sz="16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düzəliş olunması</a:t>
          </a:r>
          <a:endParaRPr lang="ru-RU" sz="1600" dirty="0">
            <a:solidFill>
              <a:schemeClr val="tx1"/>
            </a:solidFill>
            <a:latin typeface="Montserrat" panose="00000500000000000000" pitchFamily="2" charset="0"/>
            <a:cs typeface="Times New Roman" panose="02020603050405020304" pitchFamily="18" charset="0"/>
          </a:endParaRPr>
        </a:p>
        <a:p>
          <a:pPr>
            <a:buFont typeface="+mj-lt"/>
            <a:buAutoNum type="arabicPeriod"/>
          </a:pPr>
          <a:r>
            <a:rPr lang="ru-RU" sz="16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- </a:t>
          </a:r>
          <a:r>
            <a:rPr lang="az-Latn-AZ" sz="16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unikal </a:t>
          </a:r>
          <a:r>
            <a:rPr lang="az-Latn-AZ" sz="1600" dirty="0" err="1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link-lərin</a:t>
          </a:r>
          <a:r>
            <a:rPr lang="az-Latn-AZ" sz="16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 generasiyası</a:t>
          </a:r>
          <a:endParaRPr lang="ru-RU" sz="1600" dirty="0">
            <a:solidFill>
              <a:schemeClr val="tx1"/>
            </a:solidFill>
            <a:latin typeface="Montserrat" panose="00000500000000000000" pitchFamily="2" charset="0"/>
            <a:cs typeface="Times New Roman" panose="02020603050405020304" pitchFamily="18" charset="0"/>
          </a:endParaRPr>
        </a:p>
        <a:p>
          <a:pPr>
            <a:buFont typeface="+mj-lt"/>
            <a:buAutoNum type="arabicPeriod"/>
          </a:pPr>
          <a:r>
            <a:rPr lang="ru-RU" sz="16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- </a:t>
          </a:r>
          <a:r>
            <a:rPr lang="en-US" sz="16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QR </a:t>
          </a:r>
          <a:r>
            <a:rPr lang="az-Latn-AZ" sz="16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kod</a:t>
          </a:r>
          <a:endParaRPr lang="ru-RU" sz="1600" dirty="0">
            <a:solidFill>
              <a:schemeClr val="tx1"/>
            </a:solidFill>
            <a:latin typeface="Montserrat" panose="00000500000000000000" pitchFamily="2" charset="0"/>
            <a:cs typeface="Times New Roman" panose="02020603050405020304" pitchFamily="18" charset="0"/>
          </a:endParaRPr>
        </a:p>
        <a:p>
          <a:pPr>
            <a:buFont typeface="+mj-lt"/>
            <a:buAutoNum type="arabicPeriod"/>
          </a:pPr>
          <a:r>
            <a:rPr lang="ru-RU" sz="16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- </a:t>
          </a:r>
          <a:r>
            <a:rPr lang="az-Latn-AZ" sz="16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hesabatlar</a:t>
          </a:r>
          <a:endParaRPr lang="ru-RU" sz="1600" dirty="0">
            <a:solidFill>
              <a:schemeClr val="tx1"/>
            </a:solidFill>
            <a:latin typeface="Montserrat" panose="00000500000000000000" pitchFamily="2" charset="0"/>
            <a:cs typeface="Times New Roman" panose="02020603050405020304" pitchFamily="18" charset="0"/>
          </a:endParaRPr>
        </a:p>
        <a:p>
          <a:pPr>
            <a:buFont typeface="+mj-lt"/>
            <a:buAutoNum type="arabicPeriod"/>
          </a:pPr>
          <a:r>
            <a:rPr lang="ru-RU" sz="16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- </a:t>
          </a:r>
          <a:r>
            <a:rPr lang="az-Latn-AZ" sz="1600" dirty="0" err="1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infoqrafika</a:t>
          </a:r>
          <a:endParaRPr lang="en-US" sz="1600" dirty="0">
            <a:solidFill>
              <a:schemeClr val="tx1"/>
            </a:solidFill>
            <a:latin typeface="Montserrat" panose="00000500000000000000" pitchFamily="2" charset="0"/>
            <a:cs typeface="Times New Roman" panose="02020603050405020304" pitchFamily="18" charset="0"/>
          </a:endParaRPr>
        </a:p>
      </dgm:t>
    </dgm:pt>
    <dgm:pt modelId="{18DCAB3F-E8D4-438B-9F75-808DB9D933CB}" type="parTrans" cxnId="{CB024674-CAA9-4ACF-AB13-7B0778623B0B}">
      <dgm:prSet/>
      <dgm:spPr/>
      <dgm:t>
        <a:bodyPr/>
        <a:lstStyle/>
        <a:p>
          <a:endParaRPr lang="en-US"/>
        </a:p>
      </dgm:t>
    </dgm:pt>
    <dgm:pt modelId="{B0A7B5D6-9B7F-4807-A1A7-36DCC8EA5415}" type="sibTrans" cxnId="{CB024674-CAA9-4ACF-AB13-7B0778623B0B}">
      <dgm:prSet/>
      <dgm:spPr/>
      <dgm:t>
        <a:bodyPr/>
        <a:lstStyle/>
        <a:p>
          <a:endParaRPr lang="en-US"/>
        </a:p>
      </dgm:t>
    </dgm:pt>
    <dgm:pt modelId="{0C0B6751-7BF7-4057-A272-6F32BDD53D88}">
      <dgm:prSet phldrT="[Text]" custT="1"/>
      <dgm:spPr>
        <a:solidFill>
          <a:srgbClr val="444189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prstMaterial="metal">
          <a:bevelT w="0" h="0"/>
          <a:bevelB w="0" h="0"/>
        </a:sp3d>
      </dgm:spPr>
      <dgm:t>
        <a:bodyPr/>
        <a:lstStyle/>
        <a:p>
          <a:r>
            <a:rPr lang="az-Latn-AZ" sz="1600" b="1" dirty="0">
              <a:latin typeface="Montserrat" panose="00000500000000000000" pitchFamily="2" charset="0"/>
              <a:cs typeface="Times New Roman" panose="02020603050405020304" pitchFamily="18" charset="0"/>
            </a:rPr>
            <a:t>Sorğu forması</a:t>
          </a:r>
          <a:endParaRPr lang="en-US" sz="1600" b="1" dirty="0">
            <a:latin typeface="Montserrat" panose="00000500000000000000" pitchFamily="2" charset="0"/>
            <a:cs typeface="Times New Roman" panose="02020603050405020304" pitchFamily="18" charset="0"/>
          </a:endParaRPr>
        </a:p>
        <a:p>
          <a:r>
            <a:rPr lang="az-Latn-AZ" sz="1600" dirty="0">
              <a:latin typeface="Montserrat" panose="00000500000000000000" pitchFamily="2" charset="0"/>
              <a:cs typeface="Times New Roman" panose="02020603050405020304" pitchFamily="18" charset="0"/>
            </a:rPr>
            <a:t>Respondent tərəfindən doldurulan forma</a:t>
          </a:r>
          <a:endParaRPr lang="ru-RU" sz="1600" dirty="0">
            <a:latin typeface="Montserrat" panose="00000500000000000000" pitchFamily="2" charset="0"/>
            <a:cs typeface="Times New Roman" panose="02020603050405020304" pitchFamily="18" charset="0"/>
          </a:endParaRPr>
        </a:p>
        <a:p>
          <a:r>
            <a:rPr lang="az-Latn-AZ" sz="1600" dirty="0">
              <a:latin typeface="Montserrat" panose="00000500000000000000" pitchFamily="2" charset="0"/>
              <a:cs typeface="Times New Roman" panose="02020603050405020304" pitchFamily="18" charset="0"/>
            </a:rPr>
            <a:t>Cavab növləri</a:t>
          </a:r>
          <a:r>
            <a:rPr lang="ru-RU" sz="1600" dirty="0">
              <a:latin typeface="Montserrat" panose="00000500000000000000" pitchFamily="2" charset="0"/>
              <a:cs typeface="Times New Roman" panose="02020603050405020304" pitchFamily="18" charset="0"/>
            </a:rPr>
            <a:t>:</a:t>
          </a:r>
        </a:p>
        <a:p>
          <a:r>
            <a:rPr lang="en-US" sz="1600" dirty="0">
              <a:latin typeface="Montserrat" panose="00000500000000000000" pitchFamily="2" charset="0"/>
              <a:cs typeface="Times New Roman" panose="02020603050405020304" pitchFamily="18" charset="0"/>
            </a:rPr>
            <a:t>emoji, stars,</a:t>
          </a:r>
          <a:r>
            <a:rPr lang="ru-RU" sz="1600" dirty="0">
              <a:latin typeface="Montserrat" panose="00000500000000000000" pitchFamily="2" charset="0"/>
              <a:cs typeface="Times New Roman" panose="02020603050405020304" pitchFamily="18" charset="0"/>
            </a:rPr>
            <a:t> </a:t>
          </a:r>
          <a:r>
            <a:rPr lang="en-US" sz="1600" dirty="0">
              <a:latin typeface="Montserrat" panose="00000500000000000000" pitchFamily="2" charset="0"/>
              <a:cs typeface="Times New Roman" panose="02020603050405020304" pitchFamily="18" charset="0"/>
            </a:rPr>
            <a:t>single select,</a:t>
          </a:r>
        </a:p>
        <a:p>
          <a:r>
            <a:rPr lang="en-US" sz="1600" dirty="0">
              <a:latin typeface="Montserrat" panose="00000500000000000000" pitchFamily="2" charset="0"/>
              <a:cs typeface="Times New Roman" panose="02020603050405020304" pitchFamily="18" charset="0"/>
            </a:rPr>
            <a:t>multiselect,</a:t>
          </a:r>
          <a:r>
            <a:rPr lang="ru-RU" sz="1600" dirty="0">
              <a:latin typeface="Montserrat" panose="00000500000000000000" pitchFamily="2" charset="0"/>
              <a:cs typeface="Times New Roman" panose="02020603050405020304" pitchFamily="18" charset="0"/>
            </a:rPr>
            <a:t> </a:t>
          </a:r>
          <a:r>
            <a:rPr lang="en-US" sz="1600" dirty="0">
              <a:latin typeface="Montserrat" panose="00000500000000000000" pitchFamily="2" charset="0"/>
              <a:cs typeface="Times New Roman" panose="02020603050405020304" pitchFamily="18" charset="0"/>
            </a:rPr>
            <a:t>user input</a:t>
          </a:r>
          <a:endParaRPr lang="ru-RU" sz="1600" dirty="0">
            <a:latin typeface="Montserrat" panose="00000500000000000000" pitchFamily="2" charset="0"/>
            <a:cs typeface="Times New Roman" panose="02020603050405020304" pitchFamily="18" charset="0"/>
          </a:endParaRPr>
        </a:p>
      </dgm:t>
    </dgm:pt>
    <dgm:pt modelId="{37EA5CA3-856E-468A-809A-DFD8C29F23C7}" type="parTrans" cxnId="{AA6B6254-1276-4EE7-83FB-2EC12F4E4BFB}">
      <dgm:prSet/>
      <dgm:spPr/>
      <dgm:t>
        <a:bodyPr/>
        <a:lstStyle/>
        <a:p>
          <a:endParaRPr lang="en-US"/>
        </a:p>
      </dgm:t>
    </dgm:pt>
    <dgm:pt modelId="{31B576AA-E329-4487-9A42-4557A0FF5058}" type="sibTrans" cxnId="{AA6B6254-1276-4EE7-83FB-2EC12F4E4BFB}">
      <dgm:prSet/>
      <dgm:spPr/>
      <dgm:t>
        <a:bodyPr/>
        <a:lstStyle/>
        <a:p>
          <a:endParaRPr lang="en-US"/>
        </a:p>
      </dgm:t>
    </dgm:pt>
    <dgm:pt modelId="{7415DD08-8D7C-44F8-942A-34DCF5235905}">
      <dgm:prSet phldrT="[Text]" custT="1"/>
      <dgm:spPr>
        <a:solidFill>
          <a:srgbClr val="EB5A40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prstMaterial="metal">
          <a:bevelT w="0" h="0"/>
          <a:bevelB w="0" h="0"/>
        </a:sp3d>
      </dgm:spPr>
      <dgm:t>
        <a:bodyPr/>
        <a:lstStyle/>
        <a:p>
          <a:pPr algn="ctr"/>
          <a:r>
            <a:rPr lang="en-US" sz="1600" b="1" dirty="0">
              <a:latin typeface="Montserrat" panose="00000500000000000000" pitchFamily="2" charset="0"/>
              <a:cs typeface="Times New Roman" panose="02020603050405020304" pitchFamily="18" charset="0"/>
            </a:rPr>
            <a:t>API</a:t>
          </a:r>
        </a:p>
      </dgm:t>
    </dgm:pt>
    <dgm:pt modelId="{3B603170-98B5-4D19-AA14-7D0330C879CD}" type="parTrans" cxnId="{3FDD532B-9F11-4E5B-B462-D79066D53098}">
      <dgm:prSet/>
      <dgm:spPr/>
      <dgm:t>
        <a:bodyPr/>
        <a:lstStyle/>
        <a:p>
          <a:endParaRPr lang="en-US"/>
        </a:p>
      </dgm:t>
    </dgm:pt>
    <dgm:pt modelId="{ED712341-33BD-4B6B-8871-4188DB4CDDF2}" type="sibTrans" cxnId="{3FDD532B-9F11-4E5B-B462-D79066D53098}">
      <dgm:prSet/>
      <dgm:spPr/>
      <dgm:t>
        <a:bodyPr/>
        <a:lstStyle/>
        <a:p>
          <a:endParaRPr lang="en-US"/>
        </a:p>
      </dgm:t>
    </dgm:pt>
    <dgm:pt modelId="{4C341DED-F5E6-4138-9BC1-84D56DE3EACC}" type="pres">
      <dgm:prSet presAssocID="{01FC1C6A-E7B2-4A21-861D-A1D7664AC34F}" presName="composite" presStyleCnt="0">
        <dgm:presLayoutVars>
          <dgm:chMax val="1"/>
          <dgm:dir/>
          <dgm:resizeHandles val="exact"/>
        </dgm:presLayoutVars>
      </dgm:prSet>
      <dgm:spPr/>
    </dgm:pt>
    <dgm:pt modelId="{0B75E6AB-DDBA-47C3-8781-3E2A5F171518}" type="pres">
      <dgm:prSet presAssocID="{47605BBF-D058-4D3E-8EC4-EBDDA257E6C6}" presName="roof" presStyleLbl="dkBgShp" presStyleIdx="0" presStyleCnt="2" custLinFactNeighborX="8967" custLinFactNeighborY="535"/>
      <dgm:spPr/>
    </dgm:pt>
    <dgm:pt modelId="{642B771F-207D-4E28-AFFC-770902195BA8}" type="pres">
      <dgm:prSet presAssocID="{47605BBF-D058-4D3E-8EC4-EBDDA257E6C6}" presName="pillars" presStyleCnt="0"/>
      <dgm:spPr/>
    </dgm:pt>
    <dgm:pt modelId="{FA44DF24-85EF-45F4-A5EC-75C4339AF650}" type="pres">
      <dgm:prSet presAssocID="{47605BBF-D058-4D3E-8EC4-EBDDA257E6C6}" presName="pillar1" presStyleLbl="node1" presStyleIdx="0" presStyleCnt="3" custScaleY="115517">
        <dgm:presLayoutVars>
          <dgm:bulletEnabled val="1"/>
        </dgm:presLayoutVars>
      </dgm:prSet>
      <dgm:spPr/>
    </dgm:pt>
    <dgm:pt modelId="{990157C6-8E2A-4ADC-938C-5321370E362C}" type="pres">
      <dgm:prSet presAssocID="{0C0B6751-7BF7-4057-A272-6F32BDD53D88}" presName="pillarX" presStyleLbl="node1" presStyleIdx="1" presStyleCnt="3" custScaleY="115358">
        <dgm:presLayoutVars>
          <dgm:bulletEnabled val="1"/>
        </dgm:presLayoutVars>
      </dgm:prSet>
      <dgm:spPr/>
    </dgm:pt>
    <dgm:pt modelId="{EB7008FC-904E-4E12-A2E7-96E628879304}" type="pres">
      <dgm:prSet presAssocID="{7415DD08-8D7C-44F8-942A-34DCF5235905}" presName="pillarX" presStyleLbl="node1" presStyleIdx="2" presStyleCnt="3" custScaleY="115358">
        <dgm:presLayoutVars>
          <dgm:bulletEnabled val="1"/>
        </dgm:presLayoutVars>
      </dgm:prSet>
      <dgm:spPr/>
    </dgm:pt>
    <dgm:pt modelId="{05B73D46-BB18-4A9B-86CC-508A4B8FC1ED}" type="pres">
      <dgm:prSet presAssocID="{47605BBF-D058-4D3E-8EC4-EBDDA257E6C6}" presName="base" presStyleLbl="dkBgShp" presStyleIdx="1" presStyleCnt="2"/>
      <dgm:spPr>
        <a:solidFill>
          <a:srgbClr val="FFA717"/>
        </a:solidFill>
      </dgm:spPr>
    </dgm:pt>
  </dgm:ptLst>
  <dgm:cxnLst>
    <dgm:cxn modelId="{32360312-0A15-4541-82C8-5EF99DB76D23}" type="presOf" srcId="{7415DD08-8D7C-44F8-942A-34DCF5235905}" destId="{EB7008FC-904E-4E12-A2E7-96E628879304}" srcOrd="0" destOrd="0" presId="urn:microsoft.com/office/officeart/2005/8/layout/hList3"/>
    <dgm:cxn modelId="{64FC931F-BA5B-4169-B06A-4E0F6F55C272}" type="presOf" srcId="{0C0B6751-7BF7-4057-A272-6F32BDD53D88}" destId="{990157C6-8E2A-4ADC-938C-5321370E362C}" srcOrd="0" destOrd="0" presId="urn:microsoft.com/office/officeart/2005/8/layout/hList3"/>
    <dgm:cxn modelId="{3FDD532B-9F11-4E5B-B462-D79066D53098}" srcId="{47605BBF-D058-4D3E-8EC4-EBDDA257E6C6}" destId="{7415DD08-8D7C-44F8-942A-34DCF5235905}" srcOrd="2" destOrd="0" parTransId="{3B603170-98B5-4D19-AA14-7D0330C879CD}" sibTransId="{ED712341-33BD-4B6B-8871-4188DB4CDDF2}"/>
    <dgm:cxn modelId="{771B2736-1C5B-48EC-984E-04B9EAE71A52}" type="presOf" srcId="{01FC1C6A-E7B2-4A21-861D-A1D7664AC34F}" destId="{4C341DED-F5E6-4138-9BC1-84D56DE3EACC}" srcOrd="0" destOrd="0" presId="urn:microsoft.com/office/officeart/2005/8/layout/hList3"/>
    <dgm:cxn modelId="{97B7E236-95DD-428B-A589-BC5ED19E9DF2}" type="presOf" srcId="{47605BBF-D058-4D3E-8EC4-EBDDA257E6C6}" destId="{0B75E6AB-DDBA-47C3-8781-3E2A5F171518}" srcOrd="0" destOrd="0" presId="urn:microsoft.com/office/officeart/2005/8/layout/hList3"/>
    <dgm:cxn modelId="{AA6B6254-1276-4EE7-83FB-2EC12F4E4BFB}" srcId="{47605BBF-D058-4D3E-8EC4-EBDDA257E6C6}" destId="{0C0B6751-7BF7-4057-A272-6F32BDD53D88}" srcOrd="1" destOrd="0" parTransId="{37EA5CA3-856E-468A-809A-DFD8C29F23C7}" sibTransId="{31B576AA-E329-4487-9A42-4557A0FF5058}"/>
    <dgm:cxn modelId="{CB024674-CAA9-4ACF-AB13-7B0778623B0B}" srcId="{47605BBF-D058-4D3E-8EC4-EBDDA257E6C6}" destId="{1EE490EE-BCC8-48BF-89E5-E71E24BCBA4B}" srcOrd="0" destOrd="0" parTransId="{18DCAB3F-E8D4-438B-9F75-808DB9D933CB}" sibTransId="{B0A7B5D6-9B7F-4807-A1A7-36DCC8EA5415}"/>
    <dgm:cxn modelId="{9457C1AB-3817-4B1C-A255-FE9D0C948B78}" type="presOf" srcId="{1EE490EE-BCC8-48BF-89E5-E71E24BCBA4B}" destId="{FA44DF24-85EF-45F4-A5EC-75C4339AF650}" srcOrd="0" destOrd="0" presId="urn:microsoft.com/office/officeart/2005/8/layout/hList3"/>
    <dgm:cxn modelId="{5D2D0AC5-98F4-40BA-BE8C-D148F8A3A42E}" srcId="{01FC1C6A-E7B2-4A21-861D-A1D7664AC34F}" destId="{47605BBF-D058-4D3E-8EC4-EBDDA257E6C6}" srcOrd="0" destOrd="0" parTransId="{7A882B15-44F4-42B7-95AE-C8372700AA6C}" sibTransId="{495E63D1-9A7A-4102-B667-9D5485F0B8AD}"/>
    <dgm:cxn modelId="{447D88D0-6566-44CF-8D5C-7DED784CA08B}" type="presParOf" srcId="{4C341DED-F5E6-4138-9BC1-84D56DE3EACC}" destId="{0B75E6AB-DDBA-47C3-8781-3E2A5F171518}" srcOrd="0" destOrd="0" presId="urn:microsoft.com/office/officeart/2005/8/layout/hList3"/>
    <dgm:cxn modelId="{7CFAE8A5-E352-4C9F-829D-4D1E6168CECA}" type="presParOf" srcId="{4C341DED-F5E6-4138-9BC1-84D56DE3EACC}" destId="{642B771F-207D-4E28-AFFC-770902195BA8}" srcOrd="1" destOrd="0" presId="urn:microsoft.com/office/officeart/2005/8/layout/hList3"/>
    <dgm:cxn modelId="{169267FB-71D6-49E7-929D-69BAA774FEF5}" type="presParOf" srcId="{642B771F-207D-4E28-AFFC-770902195BA8}" destId="{FA44DF24-85EF-45F4-A5EC-75C4339AF650}" srcOrd="0" destOrd="0" presId="urn:microsoft.com/office/officeart/2005/8/layout/hList3"/>
    <dgm:cxn modelId="{8D248A2E-55E6-40CE-957F-B376A1EEB3F7}" type="presParOf" srcId="{642B771F-207D-4E28-AFFC-770902195BA8}" destId="{990157C6-8E2A-4ADC-938C-5321370E362C}" srcOrd="1" destOrd="0" presId="urn:microsoft.com/office/officeart/2005/8/layout/hList3"/>
    <dgm:cxn modelId="{A2BC9E51-27FB-4035-AB31-81DCCE128EB2}" type="presParOf" srcId="{642B771F-207D-4E28-AFFC-770902195BA8}" destId="{EB7008FC-904E-4E12-A2E7-96E628879304}" srcOrd="2" destOrd="0" presId="urn:microsoft.com/office/officeart/2005/8/layout/hList3"/>
    <dgm:cxn modelId="{3C77E7F5-13B6-4C29-BD51-FAC85AF1F0EE}" type="presParOf" srcId="{4C341DED-F5E6-4138-9BC1-84D56DE3EACC}" destId="{05B73D46-BB18-4A9B-86CC-508A4B8FC1E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5E6AB-DDBA-47C3-8781-3E2A5F171518}">
      <dsp:nvSpPr>
        <dsp:cNvPr id="0" name=""/>
        <dsp:cNvSpPr/>
      </dsp:nvSpPr>
      <dsp:spPr>
        <a:xfrm>
          <a:off x="0" y="7963"/>
          <a:ext cx="9833168" cy="1488478"/>
        </a:xfrm>
        <a:prstGeom prst="rect">
          <a:avLst/>
        </a:prstGeom>
        <a:solidFill>
          <a:srgbClr val="FFA717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prstMaterial="flat">
          <a:bevelT w="0" h="0"/>
          <a:bevelB w="0" h="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Montserrat" panose="00000500000000000000" pitchFamily="2" charset="0"/>
              <a:cs typeface="Times New Roman" panose="02020603050405020304" pitchFamily="18" charset="0"/>
            </a:rPr>
            <a:t>HU Reacts</a:t>
          </a:r>
        </a:p>
      </dsp:txBody>
      <dsp:txXfrm>
        <a:off x="0" y="7963"/>
        <a:ext cx="9833168" cy="1488478"/>
      </dsp:txXfrm>
    </dsp:sp>
    <dsp:sp modelId="{FA44DF24-85EF-45F4-A5EC-75C4339AF650}">
      <dsp:nvSpPr>
        <dsp:cNvPr id="0" name=""/>
        <dsp:cNvSpPr/>
      </dsp:nvSpPr>
      <dsp:spPr>
        <a:xfrm>
          <a:off x="4801" y="1245963"/>
          <a:ext cx="3274521" cy="3610836"/>
        </a:xfrm>
        <a:prstGeom prst="rect">
          <a:avLst/>
        </a:prstGeom>
        <a:solidFill>
          <a:srgbClr val="5BD9E5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prstMaterial="metal">
          <a:bevelT w="0" h="0"/>
          <a:bevelB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Admin panel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1600" kern="12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- </a:t>
          </a:r>
          <a:r>
            <a:rPr lang="az-Latn-AZ" sz="1600" kern="12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sorğu formaların idarə olunması</a:t>
          </a:r>
          <a:r>
            <a:rPr lang="ru-RU" sz="1600" kern="12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: </a:t>
          </a:r>
          <a:r>
            <a:rPr lang="az-Latn-AZ" sz="1600" kern="12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yaradılması</a:t>
          </a:r>
          <a:r>
            <a:rPr lang="ru-RU" sz="1600" kern="12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, </a:t>
          </a:r>
          <a:r>
            <a:rPr lang="az-Latn-AZ" sz="1600" kern="12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düzəliş olunması</a:t>
          </a:r>
          <a:endParaRPr lang="ru-RU" sz="1600" kern="1200" dirty="0">
            <a:solidFill>
              <a:schemeClr val="tx1"/>
            </a:solidFill>
            <a:latin typeface="Montserrat" panose="00000500000000000000" pitchFamily="2" charset="0"/>
            <a:cs typeface="Times New Roman" panose="02020603050405020304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1600" kern="12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- </a:t>
          </a:r>
          <a:r>
            <a:rPr lang="az-Latn-AZ" sz="1600" kern="12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unikal </a:t>
          </a:r>
          <a:r>
            <a:rPr lang="az-Latn-AZ" sz="1600" kern="1200" dirty="0" err="1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link-lərin</a:t>
          </a:r>
          <a:r>
            <a:rPr lang="az-Latn-AZ" sz="1600" kern="12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 generasiyası</a:t>
          </a:r>
          <a:endParaRPr lang="ru-RU" sz="1600" kern="1200" dirty="0">
            <a:solidFill>
              <a:schemeClr val="tx1"/>
            </a:solidFill>
            <a:latin typeface="Montserrat" panose="00000500000000000000" pitchFamily="2" charset="0"/>
            <a:cs typeface="Times New Roman" panose="02020603050405020304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1600" kern="12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- </a:t>
          </a:r>
          <a:r>
            <a:rPr lang="en-US" sz="1600" kern="12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QR </a:t>
          </a:r>
          <a:r>
            <a:rPr lang="az-Latn-AZ" sz="1600" kern="12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kod</a:t>
          </a:r>
          <a:endParaRPr lang="ru-RU" sz="1600" kern="1200" dirty="0">
            <a:solidFill>
              <a:schemeClr val="tx1"/>
            </a:solidFill>
            <a:latin typeface="Montserrat" panose="00000500000000000000" pitchFamily="2" charset="0"/>
            <a:cs typeface="Times New Roman" panose="02020603050405020304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1600" kern="12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- </a:t>
          </a:r>
          <a:r>
            <a:rPr lang="az-Latn-AZ" sz="1600" kern="12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hesabatlar</a:t>
          </a:r>
          <a:endParaRPr lang="ru-RU" sz="1600" kern="1200" dirty="0">
            <a:solidFill>
              <a:schemeClr val="tx1"/>
            </a:solidFill>
            <a:latin typeface="Montserrat" panose="00000500000000000000" pitchFamily="2" charset="0"/>
            <a:cs typeface="Times New Roman" panose="02020603050405020304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1600" kern="1200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- </a:t>
          </a:r>
          <a:r>
            <a:rPr lang="az-Latn-AZ" sz="1600" kern="1200" dirty="0" err="1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rPr>
            <a:t>infoqrafika</a:t>
          </a:r>
          <a:endParaRPr lang="en-US" sz="1600" kern="1200" dirty="0">
            <a:solidFill>
              <a:schemeClr val="tx1"/>
            </a:solidFill>
            <a:latin typeface="Montserrat" panose="00000500000000000000" pitchFamily="2" charset="0"/>
            <a:cs typeface="Times New Roman" panose="02020603050405020304" pitchFamily="18" charset="0"/>
          </a:endParaRPr>
        </a:p>
      </dsp:txBody>
      <dsp:txXfrm>
        <a:off x="4801" y="1245963"/>
        <a:ext cx="3274521" cy="3610836"/>
      </dsp:txXfrm>
    </dsp:sp>
    <dsp:sp modelId="{990157C6-8E2A-4ADC-938C-5321370E362C}">
      <dsp:nvSpPr>
        <dsp:cNvPr id="0" name=""/>
        <dsp:cNvSpPr/>
      </dsp:nvSpPr>
      <dsp:spPr>
        <a:xfrm>
          <a:off x="3279323" y="1248448"/>
          <a:ext cx="3274521" cy="3605866"/>
        </a:xfrm>
        <a:prstGeom prst="rect">
          <a:avLst/>
        </a:prstGeom>
        <a:solidFill>
          <a:srgbClr val="444189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prstMaterial="metal">
          <a:bevelT w="0" h="0"/>
          <a:bevelB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600" b="1" kern="1200" dirty="0">
              <a:latin typeface="Montserrat" panose="00000500000000000000" pitchFamily="2" charset="0"/>
              <a:cs typeface="Times New Roman" panose="02020603050405020304" pitchFamily="18" charset="0"/>
            </a:rPr>
            <a:t>Sorğu forması</a:t>
          </a:r>
          <a:endParaRPr lang="en-US" sz="1600" b="1" kern="1200" dirty="0">
            <a:latin typeface="Montserrat" panose="00000500000000000000" pitchFamily="2" charset="0"/>
            <a:cs typeface="Times New Roman" panose="02020603050405020304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600" kern="1200" dirty="0">
              <a:latin typeface="Montserrat" panose="00000500000000000000" pitchFamily="2" charset="0"/>
              <a:cs typeface="Times New Roman" panose="02020603050405020304" pitchFamily="18" charset="0"/>
            </a:rPr>
            <a:t>Respondent tərəfindən doldurulan forma</a:t>
          </a:r>
          <a:endParaRPr lang="ru-RU" sz="1600" kern="1200" dirty="0">
            <a:latin typeface="Montserrat" panose="00000500000000000000" pitchFamily="2" charset="0"/>
            <a:cs typeface="Times New Roman" panose="02020603050405020304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600" kern="1200" dirty="0">
              <a:latin typeface="Montserrat" panose="00000500000000000000" pitchFamily="2" charset="0"/>
              <a:cs typeface="Times New Roman" panose="02020603050405020304" pitchFamily="18" charset="0"/>
            </a:rPr>
            <a:t>Cavab növləri</a:t>
          </a:r>
          <a:r>
            <a:rPr lang="ru-RU" sz="1600" kern="1200" dirty="0">
              <a:latin typeface="Montserrat" panose="00000500000000000000" pitchFamily="2" charset="0"/>
              <a:cs typeface="Times New Roman" panose="02020603050405020304" pitchFamily="18" charset="0"/>
            </a:rPr>
            <a:t>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ontserrat" panose="00000500000000000000" pitchFamily="2" charset="0"/>
              <a:cs typeface="Times New Roman" panose="02020603050405020304" pitchFamily="18" charset="0"/>
            </a:rPr>
            <a:t>emoji, stars,</a:t>
          </a:r>
          <a:r>
            <a:rPr lang="ru-RU" sz="1600" kern="1200" dirty="0">
              <a:latin typeface="Montserrat" panose="00000500000000000000" pitchFamily="2" charset="0"/>
              <a:cs typeface="Times New Roman" panose="02020603050405020304" pitchFamily="18" charset="0"/>
            </a:rPr>
            <a:t> </a:t>
          </a:r>
          <a:r>
            <a:rPr lang="en-US" sz="1600" kern="1200" dirty="0">
              <a:latin typeface="Montserrat" panose="00000500000000000000" pitchFamily="2" charset="0"/>
              <a:cs typeface="Times New Roman" panose="02020603050405020304" pitchFamily="18" charset="0"/>
            </a:rPr>
            <a:t>single select,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ontserrat" panose="00000500000000000000" pitchFamily="2" charset="0"/>
              <a:cs typeface="Times New Roman" panose="02020603050405020304" pitchFamily="18" charset="0"/>
            </a:rPr>
            <a:t>multiselect,</a:t>
          </a:r>
          <a:r>
            <a:rPr lang="ru-RU" sz="1600" kern="1200" dirty="0">
              <a:latin typeface="Montserrat" panose="00000500000000000000" pitchFamily="2" charset="0"/>
              <a:cs typeface="Times New Roman" panose="02020603050405020304" pitchFamily="18" charset="0"/>
            </a:rPr>
            <a:t> </a:t>
          </a:r>
          <a:r>
            <a:rPr lang="en-US" sz="1600" kern="1200" dirty="0">
              <a:latin typeface="Montserrat" panose="00000500000000000000" pitchFamily="2" charset="0"/>
              <a:cs typeface="Times New Roman" panose="02020603050405020304" pitchFamily="18" charset="0"/>
            </a:rPr>
            <a:t>user input</a:t>
          </a:r>
          <a:endParaRPr lang="ru-RU" sz="1600" kern="1200" dirty="0">
            <a:latin typeface="Montserrat" panose="00000500000000000000" pitchFamily="2" charset="0"/>
            <a:cs typeface="Times New Roman" panose="02020603050405020304" pitchFamily="18" charset="0"/>
          </a:endParaRPr>
        </a:p>
      </dsp:txBody>
      <dsp:txXfrm>
        <a:off x="3279323" y="1248448"/>
        <a:ext cx="3274521" cy="3605866"/>
      </dsp:txXfrm>
    </dsp:sp>
    <dsp:sp modelId="{EB7008FC-904E-4E12-A2E7-96E628879304}">
      <dsp:nvSpPr>
        <dsp:cNvPr id="0" name=""/>
        <dsp:cNvSpPr/>
      </dsp:nvSpPr>
      <dsp:spPr>
        <a:xfrm>
          <a:off x="6553844" y="1248448"/>
          <a:ext cx="3274521" cy="3605866"/>
        </a:xfrm>
        <a:prstGeom prst="rect">
          <a:avLst/>
        </a:prstGeom>
        <a:solidFill>
          <a:srgbClr val="EB5A4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prstMaterial="metal">
          <a:bevelT w="0" h="0"/>
          <a:bevelB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Montserrat" panose="00000500000000000000" pitchFamily="2" charset="0"/>
              <a:cs typeface="Times New Roman" panose="02020603050405020304" pitchFamily="18" charset="0"/>
            </a:rPr>
            <a:t>API</a:t>
          </a:r>
        </a:p>
      </dsp:txBody>
      <dsp:txXfrm>
        <a:off x="6553844" y="1248448"/>
        <a:ext cx="3274521" cy="3605866"/>
      </dsp:txXfrm>
    </dsp:sp>
    <dsp:sp modelId="{05B73D46-BB18-4A9B-86CC-508A4B8FC1ED}">
      <dsp:nvSpPr>
        <dsp:cNvPr id="0" name=""/>
        <dsp:cNvSpPr/>
      </dsp:nvSpPr>
      <dsp:spPr>
        <a:xfrm>
          <a:off x="0" y="4614284"/>
          <a:ext cx="9833168" cy="347311"/>
        </a:xfrm>
        <a:prstGeom prst="rect">
          <a:avLst/>
        </a:prstGeom>
        <a:solidFill>
          <a:srgbClr val="FFA717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9197-A78A-4BF6-8423-38622B244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C26DE-20E7-4487-AB6A-C542A8ADC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8D79-FA3C-4B4D-AE61-4BA4CE49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DA59-B188-4E50-8AD5-0B4F6BC86D0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6BF1D-7CBC-4CFD-AF3E-A14DDA21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9E8B-06F4-4F79-B539-66199F5F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C2B-4BCA-4771-81CD-BC4F3C9E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89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4DFC-1BD6-458C-9021-5DBA8F67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E4626-9566-4909-ABF9-A48B957AA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3EF52-9553-4631-8E4D-34A7E24A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DA59-B188-4E50-8AD5-0B4F6BC86D0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088A-A9D2-4D37-8330-C92241F1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5B6B0-4ABD-430A-9B45-BB519A97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C2B-4BCA-4771-81CD-BC4F3C9E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76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2F21B-9CC6-45DF-BA50-BF31414F3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68844-E81F-43EC-B7F7-301DA34D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C7989-E51E-4EAE-AC1C-93B36861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DA59-B188-4E50-8AD5-0B4F6BC86D0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4C0F8-28E0-4D5C-B227-1F3E4AB5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270DB-F6EB-4F89-920E-CCEEA25E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C2B-4BCA-4771-81CD-BC4F3C9E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52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012A-8246-46E7-A162-3907F101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6B81-F4AC-4BB8-9381-8A42EDC92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8865D-9221-4FC7-A459-E7439EAD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DA59-B188-4E50-8AD5-0B4F6BC86D0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52F25-8B85-4BDC-9285-4E4E7F05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CBBBE-C4D6-4030-81B6-AF167025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C2B-4BCA-4771-81CD-BC4F3C9E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1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84DB-62F6-4F2C-8162-9DCDC0E6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BF15-1B1F-4F1A-8518-791C737AA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DC02F-49BF-4432-A84A-6B7D6063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DA59-B188-4E50-8AD5-0B4F6BC86D0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9683-4F78-4BA1-A05C-DAE4FB23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721B0-F242-48BA-96CF-A9D5B3B6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C2B-4BCA-4771-81CD-BC4F3C9E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80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925B-F5C8-464A-A27C-70F8E292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D2E8-78B0-4831-A3AC-C60F4A337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C46E9-5D32-4B2A-A3DC-F0041D768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2CA52-855F-48AD-9975-75F19C4F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DA59-B188-4E50-8AD5-0B4F6BC86D0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D7AE0-5D80-45A0-B2B5-7ADA8156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D5C1-DF25-4568-969C-B3D66AF5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C2B-4BCA-4771-81CD-BC4F3C9E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65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CFFF-0E49-4CD9-AD42-90CC2F07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9FD80-1DC9-466B-862A-1E189F7BF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9EF7B-281A-4FD6-A0A7-F45F326ED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2D49D-BCE7-4C95-B461-872B0700E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4BBB6-B3C5-4C5E-A615-07912798E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C39BE-0885-42E9-8785-4183CFDD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DA59-B188-4E50-8AD5-0B4F6BC86D0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A1C0C-AC74-43B0-9BD2-C7D29A5D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D0024-8960-499D-BD3D-97ABC910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C2B-4BCA-4771-81CD-BC4F3C9E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83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F38C-AF53-4E45-A00C-72A9DFD2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70706-FCA8-4150-892C-545AAF27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DA59-B188-4E50-8AD5-0B4F6BC86D0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A6E37-72F3-4B8B-AE3A-8769AFDF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4D6AB-7578-49A0-A830-C31C8003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C2B-4BCA-4771-81CD-BC4F3C9E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75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EBB65-B48D-4A06-9907-582DD8D6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DA59-B188-4E50-8AD5-0B4F6BC86D0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381C9-EFCE-42B9-BC82-DBAF2B30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E4FE1-1070-4761-8130-DBBCC7EF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C2B-4BCA-4771-81CD-BC4F3C9E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05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1829-5E42-492D-A2C5-F037A224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10C9-8C91-4900-9A72-FA8152ECC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501B1-71CF-4FEB-97D1-3192E7630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3046B-08F6-43AD-94CE-56956996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DA59-B188-4E50-8AD5-0B4F6BC86D0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6A5E0-5FB7-4161-980C-A9E41AEE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7AB58-CD8D-49B3-9858-943D030C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C2B-4BCA-4771-81CD-BC4F3C9E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39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83C8-FC89-41F5-90D8-DC758D2C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7DB64-B7BE-418B-8DB4-38CD5A72A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EFF9F-3445-44F8-B9D3-C27FB481C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E537D-6C46-4B5A-9AF3-195A9F49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DA59-B188-4E50-8AD5-0B4F6BC86D0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7B274-FA40-4349-A210-41810211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C7AC7-C30E-4347-81AB-46096E65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C2B-4BCA-4771-81CD-BC4F3C9E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1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3632D-1712-44DC-85F5-2C800421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EF142-767A-4C95-9B06-1967679EE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BF3-3CD9-406B-B69F-8C0C9215D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9DA59-B188-4E50-8AD5-0B4F6BC86D0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903F-FBF4-4DD0-B8DA-FDC0442CD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AC289-CA51-44CF-80F9-0D25BC7F7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A3C2B-4BCA-4771-81CD-BC4F3C9E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55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06CC-D4A9-4522-AFC9-2868B9E638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70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2FC19C-6747-4B59-BB94-8D1425A01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50" y="0"/>
            <a:ext cx="567055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B187EB-07E3-4E47-A3C1-AEB39C2FF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9" y="5943601"/>
            <a:ext cx="2218645" cy="6073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1BD30E-CCC8-4068-AE74-87D3E8669370}"/>
              </a:ext>
            </a:extLst>
          </p:cNvPr>
          <p:cNvSpPr txBox="1"/>
          <p:nvPr/>
        </p:nvSpPr>
        <p:spPr>
          <a:xfrm>
            <a:off x="359434" y="1645463"/>
            <a:ext cx="5736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Montserrat" panose="00000500000000000000" pitchFamily="50" charset="-52"/>
              </a:rPr>
              <a:t>HU Reacts</a:t>
            </a:r>
            <a:endParaRPr lang="ru-RU" sz="5400" b="1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606999-FD19-44FC-8C21-0DA7018A523E}"/>
              </a:ext>
            </a:extLst>
          </p:cNvPr>
          <p:cNvSpPr txBox="1"/>
          <p:nvPr/>
        </p:nvSpPr>
        <p:spPr>
          <a:xfrm>
            <a:off x="431319" y="3592899"/>
            <a:ext cx="5736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Montserrat" panose="00000500000000000000" pitchFamily="50" charset="-52"/>
              </a:rPr>
              <a:t>Sorğuların</a:t>
            </a:r>
            <a:r>
              <a:rPr lang="en-US" sz="2800" dirty="0">
                <a:solidFill>
                  <a:schemeClr val="bg1"/>
                </a:solidFill>
                <a:latin typeface="Montserrat" panose="00000500000000000000" pitchFamily="50" charset="-52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anose="00000500000000000000" pitchFamily="50" charset="-52"/>
              </a:rPr>
              <a:t>keçirilməsi</a:t>
            </a:r>
            <a:r>
              <a:rPr lang="en-US" sz="2800" dirty="0">
                <a:solidFill>
                  <a:schemeClr val="bg1"/>
                </a:solidFill>
                <a:latin typeface="Montserrat" panose="00000500000000000000" pitchFamily="50" charset="-52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anose="00000500000000000000" pitchFamily="50" charset="-52"/>
              </a:rPr>
              <a:t>və</a:t>
            </a:r>
            <a:r>
              <a:rPr lang="en-US" sz="2800" dirty="0">
                <a:solidFill>
                  <a:schemeClr val="bg1"/>
                </a:solidFill>
                <a:latin typeface="Montserrat" panose="00000500000000000000" pitchFamily="50" charset="-52"/>
              </a:rPr>
              <a:t> </a:t>
            </a:r>
            <a:r>
              <a:rPr lang="az-Latn-AZ" sz="2800" dirty="0">
                <a:solidFill>
                  <a:schemeClr val="bg1"/>
                </a:solidFill>
                <a:latin typeface="Montserrat" panose="00000500000000000000" pitchFamily="50" charset="-52"/>
              </a:rPr>
              <a:t>təhlili</a:t>
            </a:r>
            <a:r>
              <a:rPr lang="en-US" sz="2800" dirty="0">
                <a:solidFill>
                  <a:schemeClr val="bg1"/>
                </a:solidFill>
                <a:latin typeface="Montserrat" panose="00000500000000000000" pitchFamily="50" charset="-52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anose="00000500000000000000" pitchFamily="50" charset="-52"/>
              </a:rPr>
              <a:t>üçün</a:t>
            </a:r>
            <a:r>
              <a:rPr lang="en-US" sz="2800" dirty="0">
                <a:solidFill>
                  <a:schemeClr val="bg1"/>
                </a:solidFill>
                <a:latin typeface="Montserrat" panose="00000500000000000000" pitchFamily="50" charset="-52"/>
              </a:rPr>
              <a:t> online </a:t>
            </a:r>
            <a:r>
              <a:rPr lang="en-US" sz="2800" dirty="0" err="1">
                <a:solidFill>
                  <a:schemeClr val="bg1"/>
                </a:solidFill>
                <a:latin typeface="Montserrat" panose="00000500000000000000" pitchFamily="50" charset="-52"/>
              </a:rPr>
              <a:t>xidmət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5835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7388D9-9560-42D8-A3AF-DB15E6F2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0"/>
            <a:ext cx="58293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1BD30E-CCC8-4068-AE74-87D3E8669370}"/>
              </a:ext>
            </a:extLst>
          </p:cNvPr>
          <p:cNvSpPr txBox="1"/>
          <p:nvPr/>
        </p:nvSpPr>
        <p:spPr>
          <a:xfrm>
            <a:off x="359434" y="265245"/>
            <a:ext cx="5736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70087"/>
                </a:solidFill>
                <a:latin typeface="Montserrat" panose="00000500000000000000" pitchFamily="50" charset="-52"/>
              </a:rPr>
              <a:t>Satisfaction rate and Response rate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69113-29F1-451B-986D-5E37DCBDE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1" y="6047117"/>
            <a:ext cx="599647" cy="504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6F876-5B22-480C-9709-BCF4344245B2}"/>
              </a:ext>
            </a:extLst>
          </p:cNvPr>
          <p:cNvSpPr txBox="1"/>
          <p:nvPr/>
        </p:nvSpPr>
        <p:spPr>
          <a:xfrm>
            <a:off x="359434" y="1017917"/>
            <a:ext cx="55316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50" charset="-52"/>
              </a:rPr>
              <a:t>Sor</a:t>
            </a:r>
            <a:r>
              <a:rPr lang="az-Latn-AZ" sz="1400" dirty="0" err="1">
                <a:latin typeface="Montserrat" panose="00000500000000000000" pitchFamily="50" charset="-52"/>
              </a:rPr>
              <a:t>ğu</a:t>
            </a:r>
            <a:r>
              <a:rPr lang="az-Latn-AZ" sz="1400" dirty="0">
                <a:latin typeface="Montserrat" panose="00000500000000000000" pitchFamily="50" charset="-52"/>
              </a:rPr>
              <a:t> formaları üzrə məmnuniyyət indeksi</a:t>
            </a:r>
            <a:endParaRPr lang="en-US" sz="1400" dirty="0">
              <a:latin typeface="Montserrat" panose="00000500000000000000" pitchFamily="50" charset="-52"/>
            </a:endParaRPr>
          </a:p>
          <a:p>
            <a:endParaRPr lang="en-US" sz="1400" dirty="0">
              <a:latin typeface="Montserrat" panose="00000500000000000000" pitchFamily="50" charset="-52"/>
            </a:endParaRPr>
          </a:p>
          <a:p>
            <a:r>
              <a:rPr lang="az-Latn-AZ" sz="1400" dirty="0">
                <a:latin typeface="Montserrat" panose="00000500000000000000" pitchFamily="50" charset="-52"/>
              </a:rPr>
              <a:t>Sorğu formaları üzrə </a:t>
            </a:r>
            <a:r>
              <a:rPr lang="az-Latn-AZ" sz="1400" dirty="0" err="1">
                <a:latin typeface="Montserrat" panose="00000500000000000000" pitchFamily="50" charset="-52"/>
              </a:rPr>
              <a:t>cavablandırma</a:t>
            </a:r>
            <a:r>
              <a:rPr lang="az-Latn-AZ" sz="1400" dirty="0">
                <a:latin typeface="Montserrat" panose="00000500000000000000" pitchFamily="50" charset="-52"/>
              </a:rPr>
              <a:t> səviyyəsi</a:t>
            </a:r>
            <a:endParaRPr lang="en-US" sz="1400" dirty="0">
              <a:latin typeface="Montserrat" panose="00000500000000000000" pitchFamily="50" charset="-5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CFE45F-3D21-7416-E21B-E1BB47C07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34" y="2095566"/>
            <a:ext cx="11390513" cy="347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8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1BD30E-CCC8-4068-AE74-87D3E8669370}"/>
              </a:ext>
            </a:extLst>
          </p:cNvPr>
          <p:cNvSpPr txBox="1"/>
          <p:nvPr/>
        </p:nvSpPr>
        <p:spPr>
          <a:xfrm>
            <a:off x="359434" y="2151302"/>
            <a:ext cx="5736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5400" b="1" dirty="0">
                <a:solidFill>
                  <a:srgbClr val="870087"/>
                </a:solidFill>
                <a:latin typeface="Montserrat" panose="00000500000000000000" pitchFamily="50" charset="-52"/>
              </a:rPr>
              <a:t>API</a:t>
            </a:r>
            <a:endParaRPr lang="en-US" sz="5400" b="1" dirty="0">
              <a:solidFill>
                <a:srgbClr val="870087"/>
              </a:solidFill>
              <a:latin typeface="Montserrat" panose="00000500000000000000" pitchFamily="50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606999-FD19-44FC-8C21-0DA7018A523E}"/>
              </a:ext>
            </a:extLst>
          </p:cNvPr>
          <p:cNvSpPr txBox="1"/>
          <p:nvPr/>
        </p:nvSpPr>
        <p:spPr>
          <a:xfrm>
            <a:off x="359434" y="3074632"/>
            <a:ext cx="5736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dirty="0">
                <a:solidFill>
                  <a:srgbClr val="870087"/>
                </a:solidFill>
                <a:latin typeface="Montserrat" panose="00000500000000000000" pitchFamily="50" charset="-52"/>
              </a:rPr>
              <a:t>Şirkətin daxili sistemləri ilə inteqrasiya imkanı</a:t>
            </a:r>
            <a:r>
              <a:rPr lang="en-US" sz="2800" dirty="0">
                <a:solidFill>
                  <a:srgbClr val="870087"/>
                </a:solidFill>
                <a:latin typeface="Montserrat" panose="00000500000000000000" pitchFamily="50" charset="-52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97D4C-BAC3-4733-B761-3E090D096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50" y="0"/>
            <a:ext cx="567055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8A2AC8-EC51-9A8F-B77E-1794FF349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1" y="6047117"/>
            <a:ext cx="599647" cy="50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9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7388D9-9560-42D8-A3AF-DB15E6F2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0"/>
            <a:ext cx="58293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1BD30E-CCC8-4068-AE74-87D3E8669370}"/>
              </a:ext>
            </a:extLst>
          </p:cNvPr>
          <p:cNvSpPr txBox="1"/>
          <p:nvPr/>
        </p:nvSpPr>
        <p:spPr>
          <a:xfrm>
            <a:off x="359434" y="265245"/>
            <a:ext cx="5736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70087"/>
                </a:solidFill>
                <a:latin typeface="Montserrat" panose="00000500000000000000" pitchFamily="50" charset="-52"/>
              </a:rPr>
              <a:t>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69113-29F1-451B-986D-5E37DCBDE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1" y="6047117"/>
            <a:ext cx="599647" cy="504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6F876-5B22-480C-9709-BCF4344245B2}"/>
              </a:ext>
            </a:extLst>
          </p:cNvPr>
          <p:cNvSpPr txBox="1"/>
          <p:nvPr/>
        </p:nvSpPr>
        <p:spPr>
          <a:xfrm>
            <a:off x="359434" y="1017917"/>
            <a:ext cx="55316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50" charset="-52"/>
              </a:rPr>
              <a:t>HU Reacts </a:t>
            </a:r>
            <a:r>
              <a:rPr lang="en-US" sz="1400" dirty="0" err="1">
                <a:latin typeface="Montserrat" panose="00000500000000000000" pitchFamily="50" charset="-52"/>
              </a:rPr>
              <a:t>xidməti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müştərinin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daxili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sistemi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ilə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inteqrasiya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olunması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üçün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interfeys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təqdim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edir</a:t>
            </a:r>
            <a:r>
              <a:rPr lang="en-US" sz="1400" dirty="0">
                <a:latin typeface="Montserrat" panose="00000500000000000000" pitchFamily="50" charset="-52"/>
              </a:rPr>
              <a:t>.</a:t>
            </a:r>
          </a:p>
          <a:p>
            <a:endParaRPr lang="en-US" sz="1400" dirty="0">
              <a:latin typeface="Montserrat" panose="00000500000000000000" pitchFamily="50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sz="1400" dirty="0" err="1">
                <a:latin typeface="Montserrat" panose="00000500000000000000" pitchFamily="50" charset="-52"/>
              </a:rPr>
              <a:t>Personal</a:t>
            </a:r>
            <a:r>
              <a:rPr lang="az-Latn-AZ" sz="1400" dirty="0">
                <a:latin typeface="Montserrat" panose="00000500000000000000" pitchFamily="50" charset="-52"/>
              </a:rPr>
              <a:t> </a:t>
            </a:r>
            <a:r>
              <a:rPr lang="az-Latn-AZ" sz="1400" dirty="0" err="1">
                <a:latin typeface="Montserrat" panose="00000500000000000000" pitchFamily="50" charset="-52"/>
              </a:rPr>
              <a:t>linklərin</a:t>
            </a:r>
            <a:r>
              <a:rPr lang="az-Latn-AZ" sz="1400" dirty="0">
                <a:latin typeface="Montserrat" panose="00000500000000000000" pitchFamily="50" charset="-52"/>
              </a:rPr>
              <a:t> yaradılması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400" dirty="0">
              <a:latin typeface="Montserrat" panose="00000500000000000000" pitchFamily="50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sz="1400" dirty="0" err="1">
                <a:latin typeface="Montserrat" panose="00000500000000000000" pitchFamily="50" charset="-52"/>
              </a:rPr>
              <a:t>Feedback-lərin</a:t>
            </a:r>
            <a:r>
              <a:rPr lang="az-Latn-AZ" sz="1400" dirty="0">
                <a:latin typeface="Montserrat" panose="00000500000000000000" pitchFamily="50" charset="-52"/>
              </a:rPr>
              <a:t> </a:t>
            </a:r>
            <a:r>
              <a:rPr lang="az-Latn-AZ" sz="1400" dirty="0" err="1">
                <a:latin typeface="Montserrat" panose="00000500000000000000" pitchFamily="50" charset="-52"/>
              </a:rPr>
              <a:t>sorğulanması</a:t>
            </a:r>
            <a:endParaRPr lang="az-Latn-AZ" sz="1400" dirty="0">
              <a:latin typeface="Montserrat" panose="00000500000000000000" pitchFamily="50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400" dirty="0">
              <a:latin typeface="Montserrat" panose="00000500000000000000" pitchFamily="50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sz="1400" dirty="0">
                <a:latin typeface="Montserrat" panose="00000500000000000000" pitchFamily="50" charset="-52"/>
              </a:rPr>
              <a:t>Hesabatların yüklənməsi</a:t>
            </a:r>
            <a:endParaRPr lang="en-US" sz="1400" dirty="0">
              <a:latin typeface="Montserrat" panose="00000500000000000000" pitchFamily="50" charset="-52"/>
            </a:endParaRPr>
          </a:p>
        </p:txBody>
      </p:sp>
      <p:pic>
        <p:nvPicPr>
          <p:cNvPr id="5" name="Picture 2" descr="Картинки по запросу &quot;api integration&quot;">
            <a:extLst>
              <a:ext uri="{FF2B5EF4-FFF2-40B4-BE49-F238E27FC236}">
                <a16:creationId xmlns:a16="http://schemas.microsoft.com/office/drawing/2014/main" id="{8BB78747-59D0-9427-D73B-5246DA981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4" r="39735" b="-1"/>
          <a:stretch/>
        </p:blipFill>
        <p:spPr bwMode="auto">
          <a:xfrm>
            <a:off x="6508615" y="1131528"/>
            <a:ext cx="4420581" cy="45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69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1BD30E-CCC8-4068-AE74-87D3E8669370}"/>
              </a:ext>
            </a:extLst>
          </p:cNvPr>
          <p:cNvSpPr txBox="1"/>
          <p:nvPr/>
        </p:nvSpPr>
        <p:spPr>
          <a:xfrm>
            <a:off x="359434" y="2345858"/>
            <a:ext cx="5736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5400" b="1" dirty="0" err="1">
                <a:solidFill>
                  <a:srgbClr val="870087"/>
                </a:solidFill>
                <a:latin typeface="Montserrat" panose="00000500000000000000" pitchFamily="50" charset="-52"/>
              </a:rPr>
              <a:t>Notifications</a:t>
            </a:r>
            <a:endParaRPr lang="en-US" sz="5400" b="1" dirty="0">
              <a:solidFill>
                <a:srgbClr val="870087"/>
              </a:solidFill>
              <a:latin typeface="Montserrat" panose="00000500000000000000" pitchFamily="50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606999-FD19-44FC-8C21-0DA7018A523E}"/>
              </a:ext>
            </a:extLst>
          </p:cNvPr>
          <p:cNvSpPr txBox="1"/>
          <p:nvPr/>
        </p:nvSpPr>
        <p:spPr>
          <a:xfrm>
            <a:off x="398346" y="3269188"/>
            <a:ext cx="5736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dirty="0">
                <a:solidFill>
                  <a:srgbClr val="870087"/>
                </a:solidFill>
                <a:latin typeface="Montserrat" panose="00000500000000000000" pitchFamily="50" charset="-52"/>
              </a:rPr>
              <a:t>Xəbərdarlıq sistemi</a:t>
            </a:r>
            <a:endParaRPr lang="en-US" sz="2800" dirty="0">
              <a:solidFill>
                <a:srgbClr val="870087"/>
              </a:solidFill>
              <a:latin typeface="Montserrat" panose="00000500000000000000" pitchFamily="50" charset="-5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97D4C-BAC3-4733-B761-3E090D096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50" y="0"/>
            <a:ext cx="567055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E0C157-2744-E167-9B62-E2E0A5835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1" y="6047117"/>
            <a:ext cx="599647" cy="50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5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7388D9-9560-42D8-A3AF-DB15E6F2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0"/>
            <a:ext cx="58293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1BD30E-CCC8-4068-AE74-87D3E8669370}"/>
              </a:ext>
            </a:extLst>
          </p:cNvPr>
          <p:cNvSpPr txBox="1"/>
          <p:nvPr/>
        </p:nvSpPr>
        <p:spPr>
          <a:xfrm>
            <a:off x="359434" y="265245"/>
            <a:ext cx="5736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870087"/>
                </a:solidFill>
                <a:latin typeface="Montserrat" panose="00000500000000000000" pitchFamily="50" charset="-52"/>
              </a:rPr>
              <a:t>Xəbərdarlıq</a:t>
            </a:r>
            <a:r>
              <a:rPr lang="en-US" sz="1600" b="1" dirty="0">
                <a:solidFill>
                  <a:srgbClr val="870087"/>
                </a:solidFill>
                <a:latin typeface="Montserrat" panose="00000500000000000000" pitchFamily="50" charset="-52"/>
              </a:rPr>
              <a:t> </a:t>
            </a:r>
            <a:r>
              <a:rPr lang="en-US" sz="1600" b="1" dirty="0" err="1">
                <a:solidFill>
                  <a:srgbClr val="870087"/>
                </a:solidFill>
                <a:latin typeface="Montserrat" panose="00000500000000000000" pitchFamily="50" charset="-52"/>
              </a:rPr>
              <a:t>sistemi</a:t>
            </a:r>
            <a:endParaRPr lang="en-US" sz="1600" b="1" dirty="0">
              <a:solidFill>
                <a:srgbClr val="870087"/>
              </a:solidFill>
              <a:latin typeface="Montserrat" panose="00000500000000000000" pitchFamily="50" charset="-5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69113-29F1-451B-986D-5E37DCBDE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1" y="6047117"/>
            <a:ext cx="599647" cy="504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6F876-5B22-480C-9709-BCF4344245B2}"/>
              </a:ext>
            </a:extLst>
          </p:cNvPr>
          <p:cNvSpPr txBox="1"/>
          <p:nvPr/>
        </p:nvSpPr>
        <p:spPr>
          <a:xfrm>
            <a:off x="359434" y="1017917"/>
            <a:ext cx="5531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50" charset="-52"/>
              </a:rPr>
              <a:t>HU Reacts </a:t>
            </a:r>
            <a:r>
              <a:rPr lang="en-US" sz="1400" dirty="0" err="1">
                <a:latin typeface="Montserrat" panose="00000500000000000000" pitchFamily="50" charset="-52"/>
              </a:rPr>
              <a:t>xidməti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az-Latn-AZ" sz="1400" dirty="0">
                <a:latin typeface="Montserrat" panose="00000500000000000000" pitchFamily="50" charset="-52"/>
              </a:rPr>
              <a:t>m</a:t>
            </a:r>
            <a:r>
              <a:rPr lang="en-US" sz="1400" dirty="0" err="1">
                <a:latin typeface="Montserrat" panose="00000500000000000000" pitchFamily="50" charset="-52"/>
              </a:rPr>
              <a:t>ənfi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və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ya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şərh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edilmiş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sorğu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formaları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məsul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şəxslərin</a:t>
            </a:r>
            <a:r>
              <a:rPr lang="en-US" sz="1400" dirty="0">
                <a:latin typeface="Montserrat" panose="00000500000000000000" pitchFamily="50" charset="-52"/>
              </a:rPr>
              <a:t> email-</a:t>
            </a:r>
            <a:r>
              <a:rPr lang="en-US" sz="1400" dirty="0" err="1">
                <a:latin typeface="Montserrat" panose="00000500000000000000" pitchFamily="50" charset="-52"/>
              </a:rPr>
              <a:t>inə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dərhal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ötürülür</a:t>
            </a:r>
            <a:r>
              <a:rPr lang="en-US" sz="1400" dirty="0">
                <a:latin typeface="Montserrat" panose="00000500000000000000" pitchFamily="50" charset="-52"/>
              </a:rPr>
              <a:t>.</a:t>
            </a:r>
            <a:endParaRPr lang="az-Latn-AZ" sz="1400" dirty="0">
              <a:latin typeface="Montserrat" panose="00000500000000000000" pitchFamily="50" charset="-52"/>
            </a:endParaRPr>
          </a:p>
          <a:p>
            <a:endParaRPr lang="az-Latn-AZ" sz="1400" dirty="0">
              <a:latin typeface="Montserrat" panose="00000500000000000000" pitchFamily="50" charset="-52"/>
            </a:endParaRPr>
          </a:p>
          <a:p>
            <a:r>
              <a:rPr lang="az-Latn-AZ" sz="1400" dirty="0">
                <a:latin typeface="Montserrat" panose="00000500000000000000" pitchFamily="50" charset="-52"/>
              </a:rPr>
              <a:t>Məktubun mətnində sualların cavabları və şərhləri yer tapır.</a:t>
            </a:r>
          </a:p>
          <a:p>
            <a:endParaRPr lang="az-Latn-AZ" sz="1400" dirty="0">
              <a:latin typeface="Montserrat" panose="00000500000000000000" pitchFamily="50" charset="-52"/>
            </a:endParaRPr>
          </a:p>
          <a:p>
            <a:endParaRPr lang="en-US" sz="1400" dirty="0">
              <a:latin typeface="Montserrat" panose="00000500000000000000" pitchFamily="50" charset="-5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2F15E-B020-4AD5-914D-98051BD66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41" y="2124210"/>
            <a:ext cx="9723201" cy="37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6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7388D9-9560-42D8-A3AF-DB15E6F2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0"/>
            <a:ext cx="58293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1BD30E-CCC8-4068-AE74-87D3E8669370}"/>
              </a:ext>
            </a:extLst>
          </p:cNvPr>
          <p:cNvSpPr txBox="1"/>
          <p:nvPr/>
        </p:nvSpPr>
        <p:spPr>
          <a:xfrm>
            <a:off x="359434" y="265245"/>
            <a:ext cx="5736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1600" b="1" dirty="0">
                <a:solidFill>
                  <a:srgbClr val="870087"/>
                </a:solidFill>
                <a:latin typeface="Montserrat" panose="00000500000000000000" pitchFamily="50" charset="-52"/>
              </a:rPr>
              <a:t>Uyğunlaşma</a:t>
            </a:r>
            <a:endParaRPr lang="en-US" sz="1600" b="1" dirty="0">
              <a:solidFill>
                <a:srgbClr val="870087"/>
              </a:solidFill>
              <a:latin typeface="Montserrat" panose="00000500000000000000" pitchFamily="50" charset="-5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69113-29F1-451B-986D-5E37DCBDE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1" y="6047117"/>
            <a:ext cx="599647" cy="504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6F876-5B22-480C-9709-BCF4344245B2}"/>
              </a:ext>
            </a:extLst>
          </p:cNvPr>
          <p:cNvSpPr txBox="1"/>
          <p:nvPr/>
        </p:nvSpPr>
        <p:spPr>
          <a:xfrm>
            <a:off x="359434" y="1017917"/>
            <a:ext cx="5531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tserrat" panose="00000500000000000000" pitchFamily="50" charset="-52"/>
              </a:rPr>
              <a:t>Sorğu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forması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smartfon</a:t>
            </a:r>
            <a:r>
              <a:rPr lang="en-US" sz="1400" dirty="0">
                <a:latin typeface="Montserrat" panose="00000500000000000000" pitchFamily="50" charset="-52"/>
              </a:rPr>
              <a:t>, </a:t>
            </a:r>
            <a:r>
              <a:rPr lang="en-US" sz="1400" dirty="0" err="1">
                <a:latin typeface="Montserrat" panose="00000500000000000000" pitchFamily="50" charset="-52"/>
              </a:rPr>
              <a:t>planşet</a:t>
            </a:r>
            <a:r>
              <a:rPr lang="en-US" sz="1400" dirty="0">
                <a:latin typeface="Montserrat" panose="00000500000000000000" pitchFamily="50" charset="-52"/>
              </a:rPr>
              <a:t>, </a:t>
            </a:r>
            <a:r>
              <a:rPr lang="en-US" sz="1400" dirty="0" err="1">
                <a:latin typeface="Montserrat" panose="00000500000000000000" pitchFamily="50" charset="-52"/>
              </a:rPr>
              <a:t>kompüter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ekranlarına</a:t>
            </a:r>
            <a:r>
              <a:rPr lang="en-US" sz="1400" dirty="0">
                <a:latin typeface="Montserrat" panose="00000500000000000000" pitchFamily="50" charset="-52"/>
              </a:rPr>
              <a:t> uyğunlaşdırılb.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24D12B-6E1B-006A-26E9-772962EB9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003" y="1279527"/>
            <a:ext cx="2989932" cy="4445995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7EE616-E17D-6317-6109-189605D5A5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40"/>
          <a:stretch/>
        </p:blipFill>
        <p:spPr>
          <a:xfrm>
            <a:off x="6362700" y="1279527"/>
            <a:ext cx="1844220" cy="4771052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8630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0E2D51-335C-3CFD-EA55-8105AAB038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70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0B2BB7-5458-B075-EF44-2C87FD249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9" y="5943601"/>
            <a:ext cx="2218645" cy="607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8C0586-5FEB-2100-6F09-D991B678845A}"/>
              </a:ext>
            </a:extLst>
          </p:cNvPr>
          <p:cNvSpPr txBox="1"/>
          <p:nvPr/>
        </p:nvSpPr>
        <p:spPr>
          <a:xfrm>
            <a:off x="370826" y="2705778"/>
            <a:ext cx="57365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Montserrat" panose="00000500000000000000" pitchFamily="50" charset="-52"/>
              </a:rPr>
              <a:t>Diqqətiniz</a:t>
            </a:r>
            <a:r>
              <a:rPr lang="en-US" sz="5400" b="1" dirty="0">
                <a:solidFill>
                  <a:schemeClr val="bg1"/>
                </a:solidFill>
                <a:latin typeface="Montserrat" panose="00000500000000000000" pitchFamily="50" charset="-52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Montserrat" panose="00000500000000000000" pitchFamily="50" charset="-52"/>
              </a:rPr>
              <a:t>üçün</a:t>
            </a:r>
            <a:r>
              <a:rPr lang="en-US" sz="5400" b="1" dirty="0">
                <a:solidFill>
                  <a:schemeClr val="bg1"/>
                </a:solidFill>
                <a:latin typeface="Montserrat" panose="00000500000000000000" pitchFamily="50" charset="-52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Montserrat" panose="00000500000000000000" pitchFamily="50" charset="-52"/>
              </a:rPr>
              <a:t>təşəkkürlər</a:t>
            </a:r>
            <a:endParaRPr lang="ru-RU" sz="5400" b="1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9133EB-DD07-D6DB-A2FB-B083DEDCF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0"/>
            <a:ext cx="5772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6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7388D9-9560-42D8-A3AF-DB15E6F2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0"/>
            <a:ext cx="58293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1BD30E-CCC8-4068-AE74-87D3E8669370}"/>
              </a:ext>
            </a:extLst>
          </p:cNvPr>
          <p:cNvSpPr txBox="1"/>
          <p:nvPr/>
        </p:nvSpPr>
        <p:spPr>
          <a:xfrm>
            <a:off x="359434" y="265245"/>
            <a:ext cx="5736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870087"/>
                </a:solidFill>
                <a:latin typeface="Montserrat" panose="00000500000000000000" pitchFamily="50" charset="-52"/>
              </a:rPr>
              <a:t>Sistemin</a:t>
            </a:r>
            <a:r>
              <a:rPr lang="en-US" sz="1600" b="1" dirty="0">
                <a:solidFill>
                  <a:srgbClr val="870087"/>
                </a:solidFill>
                <a:latin typeface="Montserrat" panose="00000500000000000000" pitchFamily="50" charset="-52"/>
              </a:rPr>
              <a:t> </a:t>
            </a:r>
            <a:r>
              <a:rPr lang="en-US" sz="1600" b="1" dirty="0" err="1">
                <a:solidFill>
                  <a:srgbClr val="870087"/>
                </a:solidFill>
                <a:latin typeface="Montserrat" panose="00000500000000000000" pitchFamily="50" charset="-52"/>
              </a:rPr>
              <a:t>quruluşu</a:t>
            </a:r>
            <a:endParaRPr lang="ru-RU" sz="1600" b="1" dirty="0">
              <a:solidFill>
                <a:srgbClr val="870087"/>
              </a:solidFill>
              <a:latin typeface="Montserrat" panose="00000500000000000000" pitchFamily="50" charset="-5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69113-29F1-451B-986D-5E37DCBDE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1" y="6047117"/>
            <a:ext cx="599647" cy="504554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AF88679-DE96-C954-B2A0-9161032338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3096781"/>
              </p:ext>
            </p:extLst>
          </p:nvPr>
        </p:nvGraphicFramePr>
        <p:xfrm>
          <a:off x="1312766" y="844660"/>
          <a:ext cx="9833168" cy="4961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1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1BD30E-CCC8-4068-AE74-87D3E8669370}"/>
              </a:ext>
            </a:extLst>
          </p:cNvPr>
          <p:cNvSpPr txBox="1"/>
          <p:nvPr/>
        </p:nvSpPr>
        <p:spPr>
          <a:xfrm>
            <a:off x="359434" y="1645463"/>
            <a:ext cx="5736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rgbClr val="870087"/>
                </a:solidFill>
                <a:latin typeface="Montserrat" panose="00000500000000000000" pitchFamily="50" charset="-52"/>
              </a:rPr>
              <a:t>İdarəetmə</a:t>
            </a:r>
            <a:r>
              <a:rPr lang="en-US" sz="5400" b="1" dirty="0">
                <a:solidFill>
                  <a:srgbClr val="870087"/>
                </a:solidFill>
                <a:latin typeface="Montserrat" panose="00000500000000000000" pitchFamily="50" charset="-52"/>
              </a:rPr>
              <a:t> </a:t>
            </a:r>
            <a:r>
              <a:rPr lang="en-US" sz="5400" b="1" dirty="0" err="1">
                <a:solidFill>
                  <a:srgbClr val="870087"/>
                </a:solidFill>
                <a:latin typeface="Montserrat" panose="00000500000000000000" pitchFamily="50" charset="-52"/>
              </a:rPr>
              <a:t>paneli</a:t>
            </a:r>
            <a:endParaRPr lang="en-US" sz="5400" b="1" dirty="0">
              <a:solidFill>
                <a:srgbClr val="870087"/>
              </a:solidFill>
              <a:latin typeface="Montserrat" panose="00000500000000000000" pitchFamily="50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606999-FD19-44FC-8C21-0DA7018A523E}"/>
              </a:ext>
            </a:extLst>
          </p:cNvPr>
          <p:cNvSpPr txBox="1"/>
          <p:nvPr/>
        </p:nvSpPr>
        <p:spPr>
          <a:xfrm>
            <a:off x="431319" y="3592899"/>
            <a:ext cx="5736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870087"/>
                </a:solidFill>
                <a:latin typeface="Montserrat" panose="00000500000000000000" pitchFamily="50" charset="-52"/>
              </a:rPr>
              <a:t>İntuitiv</a:t>
            </a:r>
            <a:r>
              <a:rPr lang="en-US" sz="2800" dirty="0">
                <a:solidFill>
                  <a:srgbClr val="870087"/>
                </a:solidFill>
                <a:latin typeface="Montserrat" panose="00000500000000000000" pitchFamily="50" charset="-52"/>
              </a:rPr>
              <a:t> </a:t>
            </a:r>
            <a:r>
              <a:rPr lang="en-US" sz="2800" dirty="0" err="1">
                <a:solidFill>
                  <a:srgbClr val="870087"/>
                </a:solidFill>
                <a:latin typeface="Montserrat" panose="00000500000000000000" pitchFamily="50" charset="-52"/>
              </a:rPr>
              <a:t>interfeys</a:t>
            </a:r>
            <a:r>
              <a:rPr lang="en-US" sz="2800" dirty="0">
                <a:solidFill>
                  <a:srgbClr val="870087"/>
                </a:solidFill>
                <a:latin typeface="Montserrat" panose="00000500000000000000" pitchFamily="50" charset="-52"/>
              </a:rPr>
              <a:t> </a:t>
            </a:r>
            <a:r>
              <a:rPr lang="en-US" sz="2800" dirty="0" err="1">
                <a:solidFill>
                  <a:srgbClr val="870087"/>
                </a:solidFill>
                <a:latin typeface="Montserrat" panose="00000500000000000000" pitchFamily="50" charset="-52"/>
              </a:rPr>
              <a:t>və</a:t>
            </a:r>
            <a:r>
              <a:rPr lang="en-US" sz="2800" dirty="0">
                <a:solidFill>
                  <a:srgbClr val="870087"/>
                </a:solidFill>
                <a:latin typeface="Montserrat" panose="00000500000000000000" pitchFamily="50" charset="-52"/>
              </a:rPr>
              <a:t> </a:t>
            </a:r>
            <a:r>
              <a:rPr lang="en-US" sz="2800" dirty="0" err="1">
                <a:solidFill>
                  <a:srgbClr val="870087"/>
                </a:solidFill>
                <a:latin typeface="Montserrat" panose="00000500000000000000" pitchFamily="50" charset="-52"/>
              </a:rPr>
              <a:t>çoxfunksiyalı</a:t>
            </a:r>
            <a:r>
              <a:rPr lang="en-US" sz="2800" dirty="0">
                <a:solidFill>
                  <a:srgbClr val="870087"/>
                </a:solidFill>
                <a:latin typeface="Montserrat" panose="00000500000000000000" pitchFamily="50" charset="-52"/>
              </a:rPr>
              <a:t> </a:t>
            </a:r>
            <a:r>
              <a:rPr lang="en-US" sz="2800" dirty="0" err="1">
                <a:solidFill>
                  <a:srgbClr val="870087"/>
                </a:solidFill>
                <a:latin typeface="Montserrat" panose="00000500000000000000" pitchFamily="50" charset="-52"/>
              </a:rPr>
              <a:t>idarəetmə</a:t>
            </a:r>
            <a:r>
              <a:rPr lang="en-US" sz="2800" dirty="0">
                <a:solidFill>
                  <a:srgbClr val="870087"/>
                </a:solidFill>
                <a:latin typeface="Montserrat" panose="00000500000000000000" pitchFamily="50" charset="-52"/>
              </a:rPr>
              <a:t> </a:t>
            </a:r>
            <a:r>
              <a:rPr lang="en-US" sz="2800" dirty="0" err="1">
                <a:solidFill>
                  <a:srgbClr val="870087"/>
                </a:solidFill>
                <a:latin typeface="Montserrat" panose="00000500000000000000" pitchFamily="50" charset="-52"/>
              </a:rPr>
              <a:t>paneli</a:t>
            </a:r>
            <a:endParaRPr lang="en-US" sz="2800" dirty="0">
              <a:solidFill>
                <a:srgbClr val="870087"/>
              </a:solidFill>
              <a:latin typeface="Montserrat" panose="00000500000000000000" pitchFamily="50" charset="-5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97D4C-BAC3-4733-B761-3E090D096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50" y="0"/>
            <a:ext cx="567055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62E331-A3C2-66C1-F89A-5E4240F30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1" y="6047117"/>
            <a:ext cx="599647" cy="50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6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7388D9-9560-42D8-A3AF-DB15E6F2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0"/>
            <a:ext cx="58293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1BD30E-CCC8-4068-AE74-87D3E8669370}"/>
              </a:ext>
            </a:extLst>
          </p:cNvPr>
          <p:cNvSpPr txBox="1"/>
          <p:nvPr/>
        </p:nvSpPr>
        <p:spPr>
          <a:xfrm>
            <a:off x="359434" y="265245"/>
            <a:ext cx="5736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870087"/>
                </a:solidFill>
                <a:latin typeface="Montserrat" panose="00000500000000000000" pitchFamily="50" charset="-52"/>
              </a:rPr>
              <a:t>İnzibati</a:t>
            </a:r>
            <a:r>
              <a:rPr lang="en-US" sz="1600" b="1" dirty="0">
                <a:solidFill>
                  <a:srgbClr val="870087"/>
                </a:solidFill>
                <a:latin typeface="Montserrat" panose="00000500000000000000" pitchFamily="50" charset="-52"/>
              </a:rPr>
              <a:t> panel. </a:t>
            </a:r>
            <a:r>
              <a:rPr lang="en-US" sz="1600" b="1" dirty="0" err="1">
                <a:solidFill>
                  <a:srgbClr val="870087"/>
                </a:solidFill>
                <a:latin typeface="Montserrat" panose="00000500000000000000" pitchFamily="50" charset="-52"/>
              </a:rPr>
              <a:t>Modullar</a:t>
            </a:r>
            <a:r>
              <a:rPr lang="en-US" sz="1600" b="1" dirty="0">
                <a:solidFill>
                  <a:srgbClr val="870087"/>
                </a:solidFill>
                <a:latin typeface="Montserrat" panose="00000500000000000000" pitchFamily="50" charset="-52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69113-29F1-451B-986D-5E37DCBDE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1" y="6047117"/>
            <a:ext cx="599647" cy="504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6F876-5B22-480C-9709-BCF4344245B2}"/>
              </a:ext>
            </a:extLst>
          </p:cNvPr>
          <p:cNvSpPr txBox="1"/>
          <p:nvPr/>
        </p:nvSpPr>
        <p:spPr>
          <a:xfrm>
            <a:off x="359434" y="1017917"/>
            <a:ext cx="481568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8150" indent="-285750">
              <a:buFont typeface="Wingdings" panose="05000000000000000000" pitchFamily="2" charset="2"/>
              <a:buChar char="§"/>
            </a:pPr>
            <a:r>
              <a:rPr lang="az-Latn-AZ" sz="1400" b="1" dirty="0">
                <a:latin typeface="Montserrat" panose="00000500000000000000" pitchFamily="2" charset="0"/>
                <a:cs typeface="Times New Roman" panose="02020603050405020304" pitchFamily="18" charset="0"/>
              </a:rPr>
              <a:t>Sorğu formaların idarə edilməsi</a:t>
            </a:r>
            <a:endParaRPr lang="ru-RU" sz="1400" b="1" dirty="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609600" lvl="1"/>
            <a:r>
              <a:rPr lang="az-Latn-AZ" sz="1400" dirty="0">
                <a:latin typeface="Montserrat" panose="00000500000000000000" pitchFamily="2" charset="0"/>
                <a:cs typeface="Times New Roman" panose="02020603050405020304" pitchFamily="18" charset="0"/>
              </a:rPr>
              <a:t>Sorğuların yaradılması, düzəlişi və yoxlanılması üçün rahat formalar</a:t>
            </a:r>
            <a:endParaRPr lang="en-US" sz="1400" dirty="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609600" lvl="1" indent="0"/>
            <a:endParaRPr lang="ru-RU" sz="1400" dirty="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az-Latn-AZ" sz="1400" b="1" dirty="0">
                <a:latin typeface="Montserrat" panose="00000500000000000000" pitchFamily="2" charset="0"/>
                <a:cs typeface="Times New Roman" panose="02020603050405020304" pitchFamily="18" charset="0"/>
              </a:rPr>
              <a:t>Formaların kateqoriyaları</a:t>
            </a:r>
            <a:endParaRPr lang="ru-RU" sz="1400" b="1" dirty="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609600" lvl="1"/>
            <a:r>
              <a:rPr lang="az-Latn-AZ" sz="1400" dirty="0">
                <a:latin typeface="Montserrat" panose="00000500000000000000" pitchFamily="2" charset="0"/>
                <a:cs typeface="Times New Roman" panose="02020603050405020304" pitchFamily="18" charset="0"/>
              </a:rPr>
              <a:t>Sorğu formaların kateqoriya üzrə bölünməsi və istifadəçi çıxışların idarə edilməsi</a:t>
            </a:r>
            <a:endParaRPr lang="en-US" sz="1400" dirty="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609600" lvl="1" indent="0"/>
            <a:endParaRPr lang="ru-RU" sz="1400" dirty="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az-Latn-AZ" sz="1400" b="1" dirty="0">
                <a:latin typeface="Montserrat" panose="00000500000000000000" pitchFamily="2" charset="0"/>
                <a:cs typeface="Times New Roman" panose="02020603050405020304" pitchFamily="18" charset="0"/>
              </a:rPr>
              <a:t>Respondentlərin cavabları</a:t>
            </a:r>
            <a:endParaRPr lang="ru-RU" sz="1400" b="1" dirty="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609600" lvl="1"/>
            <a:r>
              <a:rPr lang="az-Latn-AZ" sz="1400" dirty="0">
                <a:latin typeface="Montserrat" panose="00000500000000000000" pitchFamily="2" charset="0"/>
                <a:cs typeface="Times New Roman" panose="02020603050405020304" pitchFamily="18" charset="0"/>
              </a:rPr>
              <a:t>Cavabların Excel fayla </a:t>
            </a:r>
            <a:r>
              <a:rPr lang="az-Latn-AZ" sz="1400" dirty="0" err="1">
                <a:latin typeface="Montserrat" panose="00000500000000000000" pitchFamily="2" charset="0"/>
                <a:cs typeface="Times New Roman" panose="02020603050405020304" pitchFamily="18" charset="0"/>
              </a:rPr>
              <a:t>export</a:t>
            </a:r>
            <a:r>
              <a:rPr lang="az-Latn-AZ" sz="1400" dirty="0">
                <a:latin typeface="Montserrat" panose="00000500000000000000" pitchFamily="2" charset="0"/>
                <a:cs typeface="Times New Roman" panose="02020603050405020304" pitchFamily="18" charset="0"/>
              </a:rPr>
              <a:t> olunması və ya </a:t>
            </a:r>
            <a:r>
              <a:rPr lang="az-Latn-AZ" sz="1400" dirty="0" err="1">
                <a:latin typeface="Montserrat" panose="00000500000000000000" pitchFamily="2" charset="0"/>
                <a:cs typeface="Times New Roman" panose="02020603050405020304" pitchFamily="18" charset="0"/>
              </a:rPr>
              <a:t>infoqrafika</a:t>
            </a:r>
            <a:r>
              <a:rPr lang="az-Latn-AZ" sz="1400" dirty="0">
                <a:latin typeface="Montserrat" panose="00000500000000000000" pitchFamily="2" charset="0"/>
                <a:cs typeface="Times New Roman" panose="02020603050405020304" pitchFamily="18" charset="0"/>
              </a:rPr>
              <a:t> şəklində statistikası</a:t>
            </a:r>
            <a:endParaRPr lang="en-US" sz="1400" dirty="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609600" lvl="1" indent="0"/>
            <a:endParaRPr lang="ru-RU" sz="1400" dirty="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az-Latn-AZ" sz="1400" b="1" dirty="0">
                <a:latin typeface="Montserrat" panose="00000500000000000000" pitchFamily="2" charset="0"/>
                <a:cs typeface="Times New Roman" panose="02020603050405020304" pitchFamily="18" charset="0"/>
              </a:rPr>
              <a:t>Şəxsi </a:t>
            </a:r>
            <a:r>
              <a:rPr lang="az-Latn-AZ" sz="1400" b="1" dirty="0" err="1">
                <a:latin typeface="Montserrat" panose="00000500000000000000" pitchFamily="2" charset="0"/>
                <a:cs typeface="Times New Roman" panose="02020603050405020304" pitchFamily="18" charset="0"/>
              </a:rPr>
              <a:t>linklər</a:t>
            </a:r>
            <a:endParaRPr lang="ru-RU" sz="1400" b="1" dirty="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609600" lvl="1"/>
            <a:r>
              <a:rPr lang="az-Latn-AZ" sz="1400" dirty="0">
                <a:latin typeface="Montserrat" panose="00000500000000000000" pitchFamily="2" charset="0"/>
                <a:cs typeface="Times New Roman" panose="02020603050405020304" pitchFamily="18" charset="0"/>
              </a:rPr>
              <a:t>Şəxsi sorğuların aparılması üçün unikal </a:t>
            </a:r>
            <a:r>
              <a:rPr lang="az-Latn-AZ" sz="1400" dirty="0" err="1">
                <a:latin typeface="Montserrat" panose="00000500000000000000" pitchFamily="2" charset="0"/>
                <a:cs typeface="Times New Roman" panose="02020603050405020304" pitchFamily="18" charset="0"/>
              </a:rPr>
              <a:t>linklərin</a:t>
            </a:r>
            <a:r>
              <a:rPr lang="az-Latn-AZ" sz="1400" dirty="0">
                <a:latin typeface="Montserrat" panose="00000500000000000000" pitchFamily="2" charset="0"/>
                <a:cs typeface="Times New Roman" panose="02020603050405020304" pitchFamily="18" charset="0"/>
              </a:rPr>
              <a:t> generasiyası</a:t>
            </a:r>
            <a:r>
              <a:rPr lang="ru-RU" sz="1400" dirty="0">
                <a:latin typeface="Montserrat" panose="00000500000000000000" pitchFamily="2" charset="0"/>
                <a:cs typeface="Times New Roman" panose="02020603050405020304" pitchFamily="18" charset="0"/>
              </a:rPr>
              <a:t>. </a:t>
            </a:r>
            <a:r>
              <a:rPr lang="az-Latn-AZ" sz="1400" dirty="0">
                <a:latin typeface="Montserrat" panose="00000500000000000000" pitchFamily="2" charset="0"/>
                <a:cs typeface="Times New Roman" panose="02020603050405020304" pitchFamily="18" charset="0"/>
              </a:rPr>
              <a:t>Bu funksional sorğu formalarını </a:t>
            </a:r>
            <a:r>
              <a:rPr lang="az-Latn-AZ" sz="1400" dirty="0" err="1">
                <a:latin typeface="Montserrat" panose="00000500000000000000" pitchFamily="2" charset="0"/>
                <a:cs typeface="Times New Roman" panose="02020603050405020304" pitchFamily="18" charset="0"/>
              </a:rPr>
              <a:t>yüngülləşdirir</a:t>
            </a:r>
            <a:r>
              <a:rPr lang="az-Latn-AZ" sz="1400" dirty="0">
                <a:latin typeface="Montserrat" panose="00000500000000000000" pitchFamily="2" charset="0"/>
                <a:cs typeface="Times New Roman" panose="02020603050405020304" pitchFamily="18" charset="0"/>
              </a:rPr>
              <a:t> və statistikanı daha dəqiq aparmağa imkan verir</a:t>
            </a:r>
            <a:r>
              <a:rPr lang="ru-RU" sz="1400" dirty="0">
                <a:latin typeface="Montserrat" panose="00000500000000000000" pitchFamily="2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609600" lvl="1"/>
            <a:endParaRPr lang="en-US" sz="1400" dirty="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b="1" dirty="0" err="1">
                <a:latin typeface="Montserrat" panose="00000500000000000000" pitchFamily="2" charset="0"/>
                <a:cs typeface="Times New Roman" panose="02020603050405020304" pitchFamily="18" charset="0"/>
              </a:rPr>
              <a:t>Statistika</a:t>
            </a:r>
            <a:endParaRPr lang="ru-RU" sz="1400" b="1" dirty="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609600" lvl="1"/>
            <a:r>
              <a:rPr lang="az-Latn-AZ" sz="1400" dirty="0">
                <a:latin typeface="Montserrat" panose="00000500000000000000" pitchFamily="2" charset="0"/>
                <a:cs typeface="Times New Roman" panose="02020603050405020304" pitchFamily="18" charset="0"/>
              </a:rPr>
              <a:t>Sorğu formaları üzrə </a:t>
            </a:r>
            <a:r>
              <a:rPr lang="az-Latn-AZ" sz="1400" dirty="0" err="1">
                <a:latin typeface="Montserrat" panose="00000500000000000000" pitchFamily="2" charset="0"/>
                <a:cs typeface="Times New Roman" panose="02020603050405020304" pitchFamily="18" charset="0"/>
              </a:rPr>
              <a:t>infoqrafika</a:t>
            </a:r>
            <a:r>
              <a:rPr lang="az-Latn-AZ" sz="1400" dirty="0">
                <a:latin typeface="Montserrat" panose="00000500000000000000" pitchFamily="2" charset="0"/>
                <a:cs typeface="Times New Roman" panose="02020603050405020304" pitchFamily="18" charset="0"/>
              </a:rPr>
              <a:t> və statistik məlumat. Məmnunluq indeksi.</a:t>
            </a:r>
            <a:r>
              <a:rPr lang="ru-RU" sz="1400" dirty="0">
                <a:latin typeface="Montserrat" panose="00000500000000000000" pitchFamily="2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609600" lvl="1"/>
            <a:endParaRPr lang="ru-RU" sz="1400" dirty="0"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E7025-2622-922C-CB3C-BFC4D194D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342" y="1859026"/>
            <a:ext cx="6232574" cy="31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3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7388D9-9560-42D8-A3AF-DB15E6F2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0"/>
            <a:ext cx="58293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1BD30E-CCC8-4068-AE74-87D3E8669370}"/>
              </a:ext>
            </a:extLst>
          </p:cNvPr>
          <p:cNvSpPr txBox="1"/>
          <p:nvPr/>
        </p:nvSpPr>
        <p:spPr>
          <a:xfrm>
            <a:off x="359434" y="265245"/>
            <a:ext cx="5736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870087"/>
                </a:solidFill>
                <a:latin typeface="Montserrat" panose="00000500000000000000" pitchFamily="50" charset="-52"/>
              </a:rPr>
              <a:t>Sorğu</a:t>
            </a:r>
            <a:r>
              <a:rPr lang="en-US" sz="1600" b="1" dirty="0">
                <a:solidFill>
                  <a:srgbClr val="870087"/>
                </a:solidFill>
                <a:latin typeface="Montserrat" panose="00000500000000000000" pitchFamily="50" charset="-52"/>
              </a:rPr>
              <a:t> </a:t>
            </a:r>
            <a:r>
              <a:rPr lang="en-US" sz="1600" b="1" dirty="0" err="1">
                <a:solidFill>
                  <a:srgbClr val="870087"/>
                </a:solidFill>
                <a:latin typeface="Montserrat" panose="00000500000000000000" pitchFamily="50" charset="-52"/>
              </a:rPr>
              <a:t>forması</a:t>
            </a:r>
            <a:r>
              <a:rPr lang="en-US" sz="1600" b="1" dirty="0">
                <a:solidFill>
                  <a:srgbClr val="870087"/>
                </a:solidFill>
                <a:latin typeface="Montserrat" panose="00000500000000000000" pitchFamily="50" charset="-52"/>
              </a:rPr>
              <a:t>. </a:t>
            </a:r>
            <a:r>
              <a:rPr lang="en-US" sz="1600" b="1" dirty="0" err="1">
                <a:solidFill>
                  <a:srgbClr val="870087"/>
                </a:solidFill>
                <a:latin typeface="Montserrat" panose="00000500000000000000" pitchFamily="50" charset="-52"/>
              </a:rPr>
              <a:t>Ayarlar</a:t>
            </a:r>
            <a:r>
              <a:rPr lang="en-US" sz="1600" b="1" dirty="0">
                <a:solidFill>
                  <a:srgbClr val="870087"/>
                </a:solidFill>
                <a:latin typeface="Montserrat" panose="00000500000000000000" pitchFamily="50" charset="-52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69113-29F1-451B-986D-5E37DCBDE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1" y="6047117"/>
            <a:ext cx="599647" cy="504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6F876-5B22-480C-9709-BCF4344245B2}"/>
              </a:ext>
            </a:extLst>
          </p:cNvPr>
          <p:cNvSpPr txBox="1"/>
          <p:nvPr/>
        </p:nvSpPr>
        <p:spPr>
          <a:xfrm>
            <a:off x="1158109" y="959549"/>
            <a:ext cx="914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lvl="1"/>
            <a:r>
              <a:rPr lang="az-Latn-AZ" sz="1400" dirty="0">
                <a:latin typeface="Montserrat" panose="00000500000000000000" pitchFamily="2" charset="0"/>
                <a:cs typeface="Times New Roman" panose="02020603050405020304" pitchFamily="18" charset="0"/>
              </a:rPr>
              <a:t>Ayarlar hissəsində bir sıra parametrlər sazlanır. Onların arasında: sorğunun başlığı, mənfi sorğular barədə bildirişləri alanlar, respondent barədə məlumatlar və sair.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F3601-9499-B7A7-5081-1110BE121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062" y="1716582"/>
            <a:ext cx="9145876" cy="433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1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7388D9-9560-42D8-A3AF-DB15E6F2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49" y="0"/>
            <a:ext cx="58293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1BD30E-CCC8-4068-AE74-87D3E8669370}"/>
              </a:ext>
            </a:extLst>
          </p:cNvPr>
          <p:cNvSpPr txBox="1"/>
          <p:nvPr/>
        </p:nvSpPr>
        <p:spPr>
          <a:xfrm>
            <a:off x="359434" y="265245"/>
            <a:ext cx="5736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870087"/>
                </a:solidFill>
                <a:latin typeface="Montserrat" panose="00000500000000000000" pitchFamily="50" charset="-52"/>
              </a:rPr>
              <a:t>Sorğu forması. Suallar.</a:t>
            </a:r>
            <a:endParaRPr lang="en-US" sz="1600" b="1" dirty="0">
              <a:solidFill>
                <a:srgbClr val="870087"/>
              </a:solidFill>
              <a:latin typeface="Montserrat" panose="00000500000000000000" pitchFamily="50" charset="-5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69113-29F1-451B-986D-5E37DCBDE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1" y="6047117"/>
            <a:ext cx="599647" cy="504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6F876-5B22-480C-9709-BCF4344245B2}"/>
              </a:ext>
            </a:extLst>
          </p:cNvPr>
          <p:cNvSpPr txBox="1"/>
          <p:nvPr/>
        </p:nvSpPr>
        <p:spPr>
          <a:xfrm>
            <a:off x="-243681" y="955509"/>
            <a:ext cx="53653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lvl="1"/>
            <a:r>
              <a:rPr lang="az-Latn-AZ" sz="1400" dirty="0">
                <a:latin typeface="Montserrat" panose="00000500000000000000" pitchFamily="2" charset="0"/>
                <a:cs typeface="Times New Roman" panose="02020603050405020304" pitchFamily="18" charset="0"/>
              </a:rPr>
              <a:t>Sualların yaradılması, onun mütləq olub </a:t>
            </a:r>
            <a:r>
              <a:rPr lang="az-Latn-AZ" sz="1400" dirty="0" err="1">
                <a:latin typeface="Montserrat" panose="00000500000000000000" pitchFamily="2" charset="0"/>
                <a:cs typeface="Times New Roman" panose="02020603050405020304" pitchFamily="18" charset="0"/>
              </a:rPr>
              <a:t>olmaması</a:t>
            </a:r>
            <a:r>
              <a:rPr lang="az-Latn-AZ" sz="1400" dirty="0">
                <a:latin typeface="Montserrat" panose="00000500000000000000" pitchFamily="2" charset="0"/>
                <a:cs typeface="Times New Roman" panose="02020603050405020304" pitchFamily="18" charset="0"/>
              </a:rPr>
              <a:t>, görünüşün idarə edilməsi üçün düstur, statusu. </a:t>
            </a:r>
          </a:p>
          <a:p>
            <a:pPr marL="609600" lvl="1"/>
            <a:endParaRPr lang="az-Latn-AZ" sz="1400" dirty="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609600" lvl="1"/>
            <a:r>
              <a:rPr lang="az-Latn-AZ" sz="1400" dirty="0">
                <a:latin typeface="Montserrat" panose="00000500000000000000" pitchFamily="2" charset="0"/>
                <a:cs typeface="Times New Roman" panose="02020603050405020304" pitchFamily="18" charset="0"/>
              </a:rPr>
              <a:t>Sual cavabları variantlarının geniş seçimi: Bəli/Xeyr, Bəli/Xeyr qeydlərlə, </a:t>
            </a:r>
            <a:r>
              <a:rPr lang="az-Latn-AZ" sz="1400" dirty="0" err="1">
                <a:latin typeface="Montserrat" panose="00000500000000000000" pitchFamily="2" charset="0"/>
                <a:cs typeface="Times New Roman" panose="02020603050405020304" pitchFamily="18" charset="0"/>
              </a:rPr>
              <a:t>Emodji</a:t>
            </a:r>
            <a:r>
              <a:rPr lang="az-Latn-AZ" sz="1400" dirty="0">
                <a:latin typeface="Montserrat" panose="00000500000000000000" pitchFamily="2" charset="0"/>
                <a:cs typeface="Times New Roman" panose="02020603050405020304" pitchFamily="18" charset="0"/>
              </a:rPr>
              <a:t>, Ulduzlar, siyahıdan seçim, NPS və sair. </a:t>
            </a:r>
          </a:p>
          <a:p>
            <a:pPr marL="609600" lvl="1"/>
            <a:endParaRPr lang="az-Latn-AZ" sz="1400" dirty="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609600" lvl="1"/>
            <a:r>
              <a:rPr lang="az-Latn-AZ" sz="1400" dirty="0">
                <a:latin typeface="Montserrat" panose="00000500000000000000" pitchFamily="2" charset="0"/>
                <a:cs typeface="Times New Roman" panose="02020603050405020304" pitchFamily="18" charset="0"/>
              </a:rPr>
              <a:t>Digər formalardan sualların və </a:t>
            </a:r>
            <a:r>
              <a:rPr lang="az-Latn-AZ" sz="1400" dirty="0" err="1">
                <a:latin typeface="Montserrat" panose="00000500000000000000" pitchFamily="2" charset="0"/>
                <a:cs typeface="Times New Roman" panose="02020603050405020304" pitchFamily="18" charset="0"/>
              </a:rPr>
              <a:t>stillərin</a:t>
            </a:r>
            <a:r>
              <a:rPr lang="az-Latn-AZ" sz="1400" dirty="0">
                <a:latin typeface="Montserrat" panose="00000500000000000000" pitchFamily="2" charset="0"/>
                <a:cs typeface="Times New Roman" panose="02020603050405020304" pitchFamily="18" charset="0"/>
              </a:rPr>
              <a:t> import imkanı. </a:t>
            </a:r>
          </a:p>
          <a:p>
            <a:pPr marL="609600" lvl="1"/>
            <a:endParaRPr lang="az-Latn-AZ" sz="1400" dirty="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609600" lvl="1"/>
            <a:r>
              <a:rPr lang="az-Latn-AZ" sz="1400" dirty="0">
                <a:latin typeface="Montserrat" panose="00000500000000000000" pitchFamily="2" charset="0"/>
                <a:cs typeface="Times New Roman" panose="02020603050405020304" pitchFamily="18" charset="0"/>
              </a:rPr>
              <a:t>Sorğu formasının korporativ standartlara uyğun sazlanması.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3D63C-CBA0-4BA4-ACD4-9AF7F3280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853" y="456112"/>
            <a:ext cx="4032291" cy="2927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B1316-6EB3-8A45-76FA-19EA1DE2EA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95" r="15399"/>
          <a:stretch/>
        </p:blipFill>
        <p:spPr>
          <a:xfrm>
            <a:off x="6889022" y="3636371"/>
            <a:ext cx="4061951" cy="27655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3933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7388D9-9560-42D8-A3AF-DB15E6F2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0"/>
            <a:ext cx="58293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1BD30E-CCC8-4068-AE74-87D3E8669370}"/>
              </a:ext>
            </a:extLst>
          </p:cNvPr>
          <p:cNvSpPr txBox="1"/>
          <p:nvPr/>
        </p:nvSpPr>
        <p:spPr>
          <a:xfrm>
            <a:off x="359434" y="265245"/>
            <a:ext cx="5736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870087"/>
                </a:solidFill>
                <a:latin typeface="Montserrat" panose="00000500000000000000" pitchFamily="50" charset="-52"/>
              </a:rPr>
              <a:t>İki</a:t>
            </a:r>
            <a:r>
              <a:rPr lang="en-US" sz="1600" b="1" dirty="0">
                <a:solidFill>
                  <a:srgbClr val="870087"/>
                </a:solidFill>
                <a:latin typeface="Montserrat" panose="00000500000000000000" pitchFamily="50" charset="-52"/>
              </a:rPr>
              <a:t> </a:t>
            </a:r>
            <a:r>
              <a:rPr lang="en-US" sz="1600" b="1" dirty="0" err="1">
                <a:solidFill>
                  <a:srgbClr val="870087"/>
                </a:solidFill>
                <a:latin typeface="Montserrat" panose="00000500000000000000" pitchFamily="50" charset="-52"/>
              </a:rPr>
              <a:t>dilli</a:t>
            </a:r>
            <a:r>
              <a:rPr lang="en-US" sz="1600" b="1" dirty="0">
                <a:solidFill>
                  <a:srgbClr val="870087"/>
                </a:solidFill>
                <a:latin typeface="Montserrat" panose="00000500000000000000" pitchFamily="50" charset="-52"/>
              </a:rPr>
              <a:t> </a:t>
            </a:r>
            <a:r>
              <a:rPr lang="en-US" sz="1600" b="1" dirty="0" err="1">
                <a:solidFill>
                  <a:srgbClr val="870087"/>
                </a:solidFill>
                <a:latin typeface="Montserrat" panose="00000500000000000000" pitchFamily="50" charset="-52"/>
              </a:rPr>
              <a:t>sorğu</a:t>
            </a:r>
            <a:r>
              <a:rPr lang="en-US" sz="1600" b="1" dirty="0">
                <a:solidFill>
                  <a:srgbClr val="870087"/>
                </a:solidFill>
                <a:latin typeface="Montserrat" panose="00000500000000000000" pitchFamily="50" charset="-52"/>
              </a:rPr>
              <a:t> </a:t>
            </a:r>
            <a:r>
              <a:rPr lang="en-US" sz="1600" b="1" dirty="0" err="1">
                <a:solidFill>
                  <a:srgbClr val="870087"/>
                </a:solidFill>
                <a:latin typeface="Montserrat" panose="00000500000000000000" pitchFamily="50" charset="-52"/>
              </a:rPr>
              <a:t>formaları</a:t>
            </a:r>
            <a:endParaRPr lang="en-US" sz="1600" b="1" dirty="0">
              <a:solidFill>
                <a:srgbClr val="870087"/>
              </a:solidFill>
              <a:latin typeface="Montserrat" panose="00000500000000000000" pitchFamily="50" charset="-5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69113-29F1-451B-986D-5E37DCBDE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1" y="6047117"/>
            <a:ext cx="599647" cy="504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6F876-5B22-480C-9709-BCF4344245B2}"/>
              </a:ext>
            </a:extLst>
          </p:cNvPr>
          <p:cNvSpPr txBox="1"/>
          <p:nvPr/>
        </p:nvSpPr>
        <p:spPr>
          <a:xfrm>
            <a:off x="359434" y="1368113"/>
            <a:ext cx="34668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tserrat" panose="00000500000000000000" pitchFamily="50" charset="-52"/>
              </a:rPr>
              <a:t>Sorğu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formaları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iki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dildə</a:t>
            </a:r>
            <a:r>
              <a:rPr lang="en-US" sz="1400" dirty="0">
                <a:latin typeface="Montserrat" panose="00000500000000000000" pitchFamily="50" charset="-52"/>
              </a:rPr>
              <a:t> (</a:t>
            </a:r>
            <a:r>
              <a:rPr lang="en-US" sz="1400" dirty="0" err="1">
                <a:latin typeface="Montserrat" panose="00000500000000000000" pitchFamily="50" charset="-52"/>
              </a:rPr>
              <a:t>azərbaycanca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və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ingiliscə</a:t>
            </a:r>
            <a:r>
              <a:rPr lang="en-US" sz="1400" dirty="0">
                <a:latin typeface="Montserrat" panose="00000500000000000000" pitchFamily="50" charset="-52"/>
              </a:rPr>
              <a:t>) </a:t>
            </a:r>
            <a:r>
              <a:rPr lang="en-US" sz="1400" dirty="0" err="1">
                <a:latin typeface="Montserrat" panose="00000500000000000000" pitchFamily="50" charset="-52"/>
              </a:rPr>
              <a:t>tərtib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etmək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olar</a:t>
            </a:r>
            <a:r>
              <a:rPr lang="en-US" sz="1400" dirty="0">
                <a:latin typeface="Montserrat" panose="00000500000000000000" pitchFamily="50" charset="-52"/>
              </a:rPr>
              <a:t>.  </a:t>
            </a:r>
          </a:p>
          <a:p>
            <a:endParaRPr lang="en-US" sz="1400" dirty="0">
              <a:latin typeface="Montserrat" panose="00000500000000000000" pitchFamily="50" charset="-52"/>
            </a:endParaRPr>
          </a:p>
          <a:p>
            <a:r>
              <a:rPr lang="en-US" sz="1400" dirty="0" err="1">
                <a:latin typeface="Montserrat" panose="00000500000000000000" pitchFamily="50" charset="-52"/>
              </a:rPr>
              <a:t>Sorğulanan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şəxs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suallar</a:t>
            </a:r>
            <a:r>
              <a:rPr lang="en-US" sz="1400" dirty="0">
                <a:latin typeface="Montserrat" panose="00000500000000000000" pitchFamily="50" charset="-52"/>
              </a:rPr>
              <a:t>, </a:t>
            </a:r>
            <a:r>
              <a:rPr lang="en-US" sz="1400" dirty="0" err="1">
                <a:latin typeface="Montserrat" panose="00000500000000000000" pitchFamily="50" charset="-52"/>
              </a:rPr>
              <a:t>cavablar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hansı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dildə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əks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olunmağını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özü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seçim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edə</a:t>
            </a:r>
            <a:r>
              <a:rPr lang="en-US" sz="1400" dirty="0">
                <a:latin typeface="Montserrat" panose="00000500000000000000" pitchFamily="50" charset="-52"/>
              </a:rPr>
              <a:t> </a:t>
            </a:r>
            <a:r>
              <a:rPr lang="en-US" sz="1400" dirty="0" err="1">
                <a:latin typeface="Montserrat" panose="00000500000000000000" pitchFamily="50" charset="-52"/>
              </a:rPr>
              <a:t>bilər</a:t>
            </a:r>
            <a:r>
              <a:rPr lang="en-US" sz="1400" dirty="0">
                <a:latin typeface="Montserrat" panose="00000500000000000000" pitchFamily="50" charset="-52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33215D-31FA-1C36-5BD6-F884C9BC7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337" y="1451068"/>
            <a:ext cx="6485022" cy="39558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1680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1BD30E-CCC8-4068-AE74-87D3E8669370}"/>
              </a:ext>
            </a:extLst>
          </p:cNvPr>
          <p:cNvSpPr txBox="1"/>
          <p:nvPr/>
        </p:nvSpPr>
        <p:spPr>
          <a:xfrm>
            <a:off x="359434" y="1723287"/>
            <a:ext cx="5736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5400" b="1" dirty="0">
                <a:solidFill>
                  <a:srgbClr val="870087"/>
                </a:solidFill>
                <a:latin typeface="Montserrat" panose="00000500000000000000" pitchFamily="50" charset="-52"/>
              </a:rPr>
              <a:t>Statistika</a:t>
            </a:r>
            <a:endParaRPr lang="en-US" sz="5400" b="1" dirty="0">
              <a:solidFill>
                <a:srgbClr val="870087"/>
              </a:solidFill>
              <a:latin typeface="Montserrat" panose="00000500000000000000" pitchFamily="50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606999-FD19-44FC-8C21-0DA7018A523E}"/>
              </a:ext>
            </a:extLst>
          </p:cNvPr>
          <p:cNvSpPr txBox="1"/>
          <p:nvPr/>
        </p:nvSpPr>
        <p:spPr>
          <a:xfrm>
            <a:off x="377917" y="2804961"/>
            <a:ext cx="57365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870087"/>
                </a:solidFill>
                <a:latin typeface="Montserrat" panose="00000500000000000000" pitchFamily="50" charset="-52"/>
              </a:rPr>
              <a:t>Məlumatların</a:t>
            </a:r>
            <a:r>
              <a:rPr lang="en-US" sz="2800" dirty="0">
                <a:solidFill>
                  <a:srgbClr val="870087"/>
                </a:solidFill>
                <a:latin typeface="Montserrat" panose="00000500000000000000" pitchFamily="50" charset="-52"/>
              </a:rPr>
              <a:t> </a:t>
            </a:r>
            <a:r>
              <a:rPr lang="en-US" sz="2800" dirty="0" err="1">
                <a:solidFill>
                  <a:srgbClr val="870087"/>
                </a:solidFill>
                <a:latin typeface="Montserrat" panose="00000500000000000000" pitchFamily="50" charset="-52"/>
              </a:rPr>
              <a:t>infoqrafika</a:t>
            </a:r>
            <a:r>
              <a:rPr lang="en-US" sz="2800" dirty="0">
                <a:solidFill>
                  <a:srgbClr val="870087"/>
                </a:solidFill>
                <a:latin typeface="Montserrat" panose="00000500000000000000" pitchFamily="50" charset="-52"/>
              </a:rPr>
              <a:t> </a:t>
            </a:r>
            <a:r>
              <a:rPr lang="en-US" sz="2800" dirty="0" err="1">
                <a:solidFill>
                  <a:srgbClr val="870087"/>
                </a:solidFill>
                <a:latin typeface="Montserrat" panose="00000500000000000000" pitchFamily="50" charset="-52"/>
              </a:rPr>
              <a:t>şəklində</a:t>
            </a:r>
            <a:r>
              <a:rPr lang="en-US" sz="2800" dirty="0">
                <a:solidFill>
                  <a:srgbClr val="870087"/>
                </a:solidFill>
                <a:latin typeface="Montserrat" panose="00000500000000000000" pitchFamily="50" charset="-52"/>
              </a:rPr>
              <a:t> </a:t>
            </a:r>
            <a:r>
              <a:rPr lang="en-US" sz="2800" dirty="0" err="1">
                <a:solidFill>
                  <a:srgbClr val="870087"/>
                </a:solidFill>
                <a:latin typeface="Montserrat" panose="00000500000000000000" pitchFamily="50" charset="-52"/>
              </a:rPr>
              <a:t>əks</a:t>
            </a:r>
            <a:r>
              <a:rPr lang="en-US" sz="2800" dirty="0">
                <a:solidFill>
                  <a:srgbClr val="870087"/>
                </a:solidFill>
                <a:latin typeface="Montserrat" panose="00000500000000000000" pitchFamily="50" charset="-52"/>
              </a:rPr>
              <a:t> </a:t>
            </a:r>
            <a:r>
              <a:rPr lang="en-US" sz="2800" dirty="0" err="1">
                <a:solidFill>
                  <a:srgbClr val="870087"/>
                </a:solidFill>
                <a:latin typeface="Montserrat" panose="00000500000000000000" pitchFamily="50" charset="-52"/>
              </a:rPr>
              <a:t>olunması</a:t>
            </a:r>
            <a:r>
              <a:rPr lang="en-US" sz="2800" dirty="0">
                <a:solidFill>
                  <a:srgbClr val="870087"/>
                </a:solidFill>
                <a:latin typeface="Montserrat" panose="00000500000000000000" pitchFamily="50" charset="-52"/>
              </a:rPr>
              <a:t> </a:t>
            </a:r>
            <a:r>
              <a:rPr lang="en-US" sz="2800" dirty="0" err="1">
                <a:solidFill>
                  <a:srgbClr val="870087"/>
                </a:solidFill>
                <a:latin typeface="Montserrat" panose="00000500000000000000" pitchFamily="50" charset="-52"/>
              </a:rPr>
              <a:t>onların</a:t>
            </a:r>
            <a:r>
              <a:rPr lang="en-US" sz="2800" dirty="0">
                <a:solidFill>
                  <a:srgbClr val="870087"/>
                </a:solidFill>
                <a:latin typeface="Montserrat" panose="00000500000000000000" pitchFamily="50" charset="-52"/>
              </a:rPr>
              <a:t> </a:t>
            </a:r>
            <a:r>
              <a:rPr lang="en-US" sz="2800" dirty="0" err="1">
                <a:solidFill>
                  <a:srgbClr val="870087"/>
                </a:solidFill>
                <a:latin typeface="Montserrat" panose="00000500000000000000" pitchFamily="50" charset="-52"/>
              </a:rPr>
              <a:t>daha</a:t>
            </a:r>
            <a:r>
              <a:rPr lang="en-US" sz="2800" dirty="0">
                <a:solidFill>
                  <a:srgbClr val="870087"/>
                </a:solidFill>
                <a:latin typeface="Montserrat" panose="00000500000000000000" pitchFamily="50" charset="-52"/>
              </a:rPr>
              <a:t> </a:t>
            </a:r>
            <a:r>
              <a:rPr lang="en-US" sz="2800" dirty="0" err="1">
                <a:solidFill>
                  <a:srgbClr val="870087"/>
                </a:solidFill>
                <a:latin typeface="Montserrat" panose="00000500000000000000" pitchFamily="50" charset="-52"/>
              </a:rPr>
              <a:t>rahat</a:t>
            </a:r>
            <a:r>
              <a:rPr lang="en-US" sz="2800" dirty="0">
                <a:solidFill>
                  <a:srgbClr val="870087"/>
                </a:solidFill>
                <a:latin typeface="Montserrat" panose="00000500000000000000" pitchFamily="50" charset="-52"/>
              </a:rPr>
              <a:t> </a:t>
            </a:r>
            <a:r>
              <a:rPr lang="en-US" sz="2800" dirty="0" err="1">
                <a:solidFill>
                  <a:srgbClr val="870087"/>
                </a:solidFill>
                <a:latin typeface="Montserrat" panose="00000500000000000000" pitchFamily="50" charset="-52"/>
              </a:rPr>
              <a:t>anlaşılmasına</a:t>
            </a:r>
            <a:r>
              <a:rPr lang="en-US" sz="2800" dirty="0">
                <a:solidFill>
                  <a:srgbClr val="870087"/>
                </a:solidFill>
                <a:latin typeface="Montserrat" panose="00000500000000000000" pitchFamily="50" charset="-52"/>
              </a:rPr>
              <a:t> </a:t>
            </a:r>
            <a:r>
              <a:rPr lang="en-US" sz="2800" dirty="0" err="1">
                <a:solidFill>
                  <a:srgbClr val="870087"/>
                </a:solidFill>
                <a:latin typeface="Montserrat" panose="00000500000000000000" pitchFamily="50" charset="-52"/>
              </a:rPr>
              <a:t>kömək</a:t>
            </a:r>
            <a:r>
              <a:rPr lang="en-US" sz="2800" dirty="0">
                <a:solidFill>
                  <a:srgbClr val="870087"/>
                </a:solidFill>
                <a:latin typeface="Montserrat" panose="00000500000000000000" pitchFamily="50" charset="-52"/>
              </a:rPr>
              <a:t> </a:t>
            </a:r>
            <a:r>
              <a:rPr lang="en-US" sz="2800" dirty="0" err="1">
                <a:solidFill>
                  <a:srgbClr val="870087"/>
                </a:solidFill>
                <a:latin typeface="Montserrat" panose="00000500000000000000" pitchFamily="50" charset="-52"/>
              </a:rPr>
              <a:t>edir</a:t>
            </a:r>
            <a:r>
              <a:rPr lang="en-US" sz="2800" dirty="0">
                <a:solidFill>
                  <a:srgbClr val="870087"/>
                </a:solidFill>
                <a:latin typeface="Montserrat" panose="00000500000000000000" pitchFamily="50" charset="-52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97D4C-BAC3-4733-B761-3E090D096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50" y="0"/>
            <a:ext cx="567055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14CCC95-AB04-CD9C-F113-078FD54A2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1" y="6047117"/>
            <a:ext cx="599647" cy="50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4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7388D9-9560-42D8-A3AF-DB15E6F2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0"/>
            <a:ext cx="58293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1BD30E-CCC8-4068-AE74-87D3E8669370}"/>
              </a:ext>
            </a:extLst>
          </p:cNvPr>
          <p:cNvSpPr txBox="1"/>
          <p:nvPr/>
        </p:nvSpPr>
        <p:spPr>
          <a:xfrm>
            <a:off x="359434" y="265245"/>
            <a:ext cx="5736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1600" b="1" dirty="0">
                <a:solidFill>
                  <a:srgbClr val="870087"/>
                </a:solidFill>
                <a:latin typeface="Montserrat" panose="00000500000000000000" pitchFamily="50" charset="-52"/>
              </a:rPr>
              <a:t>Statistika.</a:t>
            </a:r>
            <a:endParaRPr lang="en-US" sz="1600" b="1" dirty="0">
              <a:solidFill>
                <a:srgbClr val="870087"/>
              </a:solidFill>
              <a:latin typeface="Montserrat" panose="00000500000000000000" pitchFamily="50" charset="-5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69113-29F1-451B-986D-5E37DCBDE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1" y="6047117"/>
            <a:ext cx="599647" cy="504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6F876-5B22-480C-9709-BCF4344245B2}"/>
              </a:ext>
            </a:extLst>
          </p:cNvPr>
          <p:cNvSpPr txBox="1"/>
          <p:nvPr/>
        </p:nvSpPr>
        <p:spPr>
          <a:xfrm>
            <a:off x="359434" y="1017917"/>
            <a:ext cx="55316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1400" dirty="0">
                <a:latin typeface="Montserrat" panose="00000500000000000000" pitchFamily="50" charset="-52"/>
              </a:rPr>
              <a:t>Sualda asılı olaraq rahat təhlil olunan </a:t>
            </a:r>
            <a:r>
              <a:rPr lang="az-Latn-AZ" sz="1400" dirty="0" err="1">
                <a:latin typeface="Montserrat" panose="00000500000000000000" pitchFamily="50" charset="-52"/>
              </a:rPr>
              <a:t>infoqrafika</a:t>
            </a:r>
            <a:endParaRPr lang="en-US" sz="1400" dirty="0">
              <a:latin typeface="Montserrat" panose="00000500000000000000" pitchFamily="50" charset="-52"/>
            </a:endParaRPr>
          </a:p>
          <a:p>
            <a:endParaRPr lang="en-US" sz="1400" dirty="0">
              <a:latin typeface="Montserrat" panose="00000500000000000000" pitchFamily="50" charset="-52"/>
            </a:endParaRPr>
          </a:p>
          <a:p>
            <a:r>
              <a:rPr lang="az-Latn-AZ" sz="1400" dirty="0">
                <a:latin typeface="Montserrat" panose="00000500000000000000" pitchFamily="50" charset="-52"/>
              </a:rPr>
              <a:t>İstənilən dövr üzrə məlumatların </a:t>
            </a:r>
            <a:r>
              <a:rPr lang="az-Latn-AZ" sz="1400" dirty="0" err="1">
                <a:latin typeface="Montserrat" panose="00000500000000000000" pitchFamily="50" charset="-52"/>
              </a:rPr>
              <a:t>əsk</a:t>
            </a:r>
            <a:r>
              <a:rPr lang="az-Latn-AZ" sz="1400" dirty="0">
                <a:latin typeface="Montserrat" panose="00000500000000000000" pitchFamily="50" charset="-52"/>
              </a:rPr>
              <a:t> olunması</a:t>
            </a:r>
            <a:endParaRPr lang="en-US" sz="1400" dirty="0">
              <a:latin typeface="Montserrat" panose="00000500000000000000" pitchFamily="50" charset="-5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ADA03-62B0-3399-FBF9-0801B7C2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309" y="778212"/>
            <a:ext cx="5109150" cy="1999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D59BF5-18D2-EE54-A4FD-AF6DD81C8D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17" r="1" b="1"/>
          <a:stretch/>
        </p:blipFill>
        <p:spPr>
          <a:xfrm>
            <a:off x="497449" y="1868962"/>
            <a:ext cx="3752974" cy="2587979"/>
          </a:xfrm>
          <a:custGeom>
            <a:avLst/>
            <a:gdLst/>
            <a:ahLst/>
            <a:cxnLst/>
            <a:rect l="l" t="t" r="r" b="b"/>
            <a:pathLst>
              <a:path w="6006951" h="4203687">
                <a:moveTo>
                  <a:pt x="1041516" y="879"/>
                </a:moveTo>
                <a:cubicBezTo>
                  <a:pt x="1141687" y="5084"/>
                  <a:pt x="1240768" y="23261"/>
                  <a:pt x="1340635" y="31075"/>
                </a:cubicBezTo>
                <a:cubicBezTo>
                  <a:pt x="1435675" y="38571"/>
                  <a:pt x="1530714" y="49499"/>
                  <a:pt x="1626262" y="34506"/>
                </a:cubicBezTo>
                <a:cubicBezTo>
                  <a:pt x="1719980" y="21762"/>
                  <a:pt x="1814765" y="18776"/>
                  <a:pt x="1909093" y="25612"/>
                </a:cubicBezTo>
                <a:cubicBezTo>
                  <a:pt x="2013408" y="30821"/>
                  <a:pt x="2117468" y="48101"/>
                  <a:pt x="2222418" y="33616"/>
                </a:cubicBezTo>
                <a:cubicBezTo>
                  <a:pt x="2235644" y="32269"/>
                  <a:pt x="2248998" y="34010"/>
                  <a:pt x="2261425" y="38699"/>
                </a:cubicBezTo>
                <a:cubicBezTo>
                  <a:pt x="2302223" y="52255"/>
                  <a:pt x="2346173" y="53094"/>
                  <a:pt x="2387466" y="41113"/>
                </a:cubicBezTo>
                <a:cubicBezTo>
                  <a:pt x="2439687" y="27213"/>
                  <a:pt x="2494525" y="26297"/>
                  <a:pt x="2547178" y="38445"/>
                </a:cubicBezTo>
                <a:cubicBezTo>
                  <a:pt x="2625446" y="55470"/>
                  <a:pt x="2703968" y="72242"/>
                  <a:pt x="2785412" y="58266"/>
                </a:cubicBezTo>
                <a:cubicBezTo>
                  <a:pt x="2832805" y="50261"/>
                  <a:pt x="2876767" y="30821"/>
                  <a:pt x="2923524" y="21673"/>
                </a:cubicBezTo>
                <a:cubicBezTo>
                  <a:pt x="3058205" y="-4628"/>
                  <a:pt x="3194158" y="3249"/>
                  <a:pt x="3330110" y="12143"/>
                </a:cubicBezTo>
                <a:cubicBezTo>
                  <a:pt x="3462886" y="20910"/>
                  <a:pt x="3595026" y="38952"/>
                  <a:pt x="3728564" y="36284"/>
                </a:cubicBezTo>
                <a:cubicBezTo>
                  <a:pt x="3756999" y="36500"/>
                  <a:pt x="3785372" y="38876"/>
                  <a:pt x="3813438" y="43400"/>
                </a:cubicBezTo>
                <a:cubicBezTo>
                  <a:pt x="3917626" y="57122"/>
                  <a:pt x="4022322" y="70082"/>
                  <a:pt x="4125366" y="42383"/>
                </a:cubicBezTo>
                <a:cubicBezTo>
                  <a:pt x="4217750" y="17340"/>
                  <a:pt x="4314149" y="10695"/>
                  <a:pt x="4409087" y="22816"/>
                </a:cubicBezTo>
                <a:cubicBezTo>
                  <a:pt x="4534099" y="39194"/>
                  <a:pt x="4660458" y="42777"/>
                  <a:pt x="4786195" y="33489"/>
                </a:cubicBezTo>
                <a:cubicBezTo>
                  <a:pt x="4825659" y="29563"/>
                  <a:pt x="4865339" y="28153"/>
                  <a:pt x="4904994" y="29296"/>
                </a:cubicBezTo>
                <a:cubicBezTo>
                  <a:pt x="5194178" y="42510"/>
                  <a:pt x="5484252" y="25103"/>
                  <a:pt x="5772928" y="55851"/>
                </a:cubicBezTo>
                <a:cubicBezTo>
                  <a:pt x="5818560" y="61232"/>
                  <a:pt x="5864504" y="61626"/>
                  <a:pt x="5909961" y="57111"/>
                </a:cubicBezTo>
                <a:lnTo>
                  <a:pt x="6006951" y="36719"/>
                </a:lnTo>
                <a:lnTo>
                  <a:pt x="6006951" y="4203687"/>
                </a:lnTo>
                <a:lnTo>
                  <a:pt x="11720" y="4203687"/>
                </a:lnTo>
                <a:lnTo>
                  <a:pt x="11786" y="4203489"/>
                </a:lnTo>
                <a:cubicBezTo>
                  <a:pt x="27809" y="3962716"/>
                  <a:pt x="39197" y="3721434"/>
                  <a:pt x="15626" y="3481297"/>
                </a:cubicBezTo>
                <a:cubicBezTo>
                  <a:pt x="-847" y="3334800"/>
                  <a:pt x="-4304" y="3187234"/>
                  <a:pt x="5296" y="3040178"/>
                </a:cubicBezTo>
                <a:cubicBezTo>
                  <a:pt x="11786" y="2956021"/>
                  <a:pt x="18539" y="2871864"/>
                  <a:pt x="22776" y="2787582"/>
                </a:cubicBezTo>
                <a:cubicBezTo>
                  <a:pt x="28180" y="2667690"/>
                  <a:pt x="25173" y="2547584"/>
                  <a:pt x="13771" y="2428074"/>
                </a:cubicBezTo>
                <a:cubicBezTo>
                  <a:pt x="4237" y="2336939"/>
                  <a:pt x="3177" y="2245180"/>
                  <a:pt x="10593" y="2153867"/>
                </a:cubicBezTo>
                <a:cubicBezTo>
                  <a:pt x="25690" y="1998396"/>
                  <a:pt x="9931" y="1842923"/>
                  <a:pt x="5032" y="1687576"/>
                </a:cubicBezTo>
                <a:cubicBezTo>
                  <a:pt x="-3577" y="1401802"/>
                  <a:pt x="20393" y="1116155"/>
                  <a:pt x="9666" y="830380"/>
                </a:cubicBezTo>
                <a:cubicBezTo>
                  <a:pt x="3841" y="689018"/>
                  <a:pt x="16420" y="547783"/>
                  <a:pt x="9666" y="406421"/>
                </a:cubicBezTo>
                <a:cubicBezTo>
                  <a:pt x="4105" y="305866"/>
                  <a:pt x="397" y="205310"/>
                  <a:pt x="4105" y="104628"/>
                </a:cubicBezTo>
                <a:lnTo>
                  <a:pt x="8821" y="33297"/>
                </a:lnTo>
                <a:lnTo>
                  <a:pt x="35743" y="28771"/>
                </a:lnTo>
                <a:cubicBezTo>
                  <a:pt x="151314" y="14091"/>
                  <a:pt x="268377" y="13376"/>
                  <a:pt x="384397" y="26755"/>
                </a:cubicBezTo>
                <a:cubicBezTo>
                  <a:pt x="448561" y="35141"/>
                  <a:pt x="512980" y="47847"/>
                  <a:pt x="578287" y="35141"/>
                </a:cubicBezTo>
                <a:cubicBezTo>
                  <a:pt x="584437" y="34048"/>
                  <a:pt x="590625" y="36818"/>
                  <a:pt x="593916" y="42129"/>
                </a:cubicBezTo>
                <a:cubicBezTo>
                  <a:pt x="626188" y="81517"/>
                  <a:pt x="668117" y="80246"/>
                  <a:pt x="710936" y="67541"/>
                </a:cubicBezTo>
                <a:cubicBezTo>
                  <a:pt x="739041" y="58837"/>
                  <a:pt x="766587" y="48406"/>
                  <a:pt x="793396" y="36284"/>
                </a:cubicBezTo>
                <a:cubicBezTo>
                  <a:pt x="840332" y="16819"/>
                  <a:pt x="890189" y="5308"/>
                  <a:pt x="940911" y="2233"/>
                </a:cubicBezTo>
                <a:cubicBezTo>
                  <a:pt x="974613" y="-372"/>
                  <a:pt x="1008125" y="-522"/>
                  <a:pt x="1041516" y="879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002EB-5138-D062-43F6-27079A3E2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066" y="4190473"/>
            <a:ext cx="4558843" cy="2385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BE0E9-44D6-644A-D240-3754D8304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9598" y="2925309"/>
            <a:ext cx="6341674" cy="26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3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385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Vusal Hasanov</dc:creator>
  <cp:lastModifiedBy>Hafiz Salamov</cp:lastModifiedBy>
  <cp:revision>21</cp:revision>
  <dcterms:created xsi:type="dcterms:W3CDTF">2023-02-19T06:29:04Z</dcterms:created>
  <dcterms:modified xsi:type="dcterms:W3CDTF">2023-03-26T13:49:24Z</dcterms:modified>
</cp:coreProperties>
</file>