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1d6287c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1d6287c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1d6287c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1d6287c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1d6287c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1d6287c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d6287c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d6287c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1d6287cc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1d6287c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1d6287c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1d6287c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5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572000" y="427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4250" y="1240525"/>
            <a:ext cx="32928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Course Instructor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8825" y="2263100"/>
            <a:ext cx="3609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Md. Zahidul Islam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Lecturer, CSE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Green University of Bangladesh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97300" y="1515025"/>
            <a:ext cx="43467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Presenter</a:t>
            </a:r>
            <a:endParaRPr b="1" sz="20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Nadia Sultana Moon :  203002015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Sadik Saroar :   212002136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Durjoy Saha Dipta:  221902200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333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 u="sng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</a:t>
            </a:r>
            <a:r>
              <a:rPr b="1" lang="en-GB" sz="2200">
                <a:solidFill>
                  <a:srgbClr val="EEFF41"/>
                </a:solidFill>
              </a:rPr>
              <a:t>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312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311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32925" y="1064775"/>
            <a:ext cx="55899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Key Components: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PCs, switches, routers, IoT devices, access points, and servers.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311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725950" y="781400"/>
            <a:ext cx="6172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Features: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DHCP Configuration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Router and Switch Setup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IoT Integration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Wireless Access Point Configuration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Setup Details: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IP Addressing Scheme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Static/Dynamic Routing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311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537050" y="1210750"/>
            <a:ext cx="55041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Tests Performed: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Ping Test (PC to PC, PC to Server)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Accessing the Web Server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IoT Device Control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311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080600" y="1258950"/>
            <a:ext cx="6201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Challenges: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Initial routing configuration.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IoT devices not connecting properly.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Solutions: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Configured correct routing protocols.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Ensured proper wireless settings for IoT.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311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550500" y="1152950"/>
            <a:ext cx="64539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What We Learned: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Network design principles.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Troubleshooting connectivity issues.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Real-world applications of IoT and wireless setups.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Future Improvements: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Expanding network with VLANs.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Adding more IoT features.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University of Bangladesh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2" y="4271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0" y="4711350"/>
            <a:ext cx="9144000" cy="56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078800" y="555500"/>
            <a:ext cx="2373000" cy="327300"/>
          </a:xfrm>
          <a:prstGeom prst="mathMinus">
            <a:avLst>
              <a:gd fmla="val 6279" name="adj1"/>
            </a:avLst>
          </a:prstGeom>
          <a:solidFill>
            <a:srgbClr val="00B05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878600" y="14000"/>
            <a:ext cx="2373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92025" y="4703425"/>
            <a:ext cx="26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537575" y="4746325"/>
            <a:ext cx="3732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FF41"/>
                </a:solidFill>
              </a:rPr>
              <a:t>TOPICE :  </a:t>
            </a:r>
            <a:r>
              <a:rPr b="1" lang="en-GB" sz="2000">
                <a:solidFill>
                  <a:srgbClr val="EEFF41"/>
                </a:solidFill>
              </a:rPr>
              <a:t>Networking Floor</a:t>
            </a:r>
            <a:endParaRPr b="1" sz="2000">
              <a:solidFill>
                <a:srgbClr val="EEF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0" y="4746325"/>
            <a:ext cx="1871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EFF41"/>
                </a:solidFill>
                <a:highlight>
                  <a:srgbClr val="00B050"/>
                </a:highlight>
              </a:rPr>
              <a:t>summar:   24</a:t>
            </a:r>
            <a:endParaRPr b="1" sz="2000">
              <a:solidFill>
                <a:srgbClr val="EEFF41"/>
              </a:solidFill>
              <a:highlight>
                <a:srgbClr val="00B050"/>
              </a:highlight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078800" y="4732800"/>
            <a:ext cx="204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EFF41"/>
                </a:solidFill>
              </a:rPr>
              <a:t>12-25-2024</a:t>
            </a:r>
            <a:endParaRPr b="1" sz="2200">
              <a:solidFill>
                <a:srgbClr val="EEFF4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0" y="14000"/>
            <a:ext cx="2721600" cy="67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236800" y="115700"/>
            <a:ext cx="2474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00FF00"/>
                </a:highlight>
              </a:rPr>
              <a:t>CSE-</a:t>
            </a:r>
            <a:r>
              <a:rPr b="1" lang="en-GB" sz="2000">
                <a:highlight>
                  <a:srgbClr val="00FF00"/>
                </a:highlight>
              </a:rPr>
              <a:t>311</a:t>
            </a:r>
            <a:endParaRPr b="1" sz="20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040825" y="1272200"/>
            <a:ext cx="52479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What We Learned: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Network design principles.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Troubleshooting connectivity issues.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Real-world applications of IoT and wireless setups.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