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21" autoAdjust="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790B-4B09-4A7B-B0E9-3AA58A90B70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F83F-1589-4525-BC16-6465396C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76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/>
              <a:t>Anypoint Platform runtime </a:t>
            </a:r>
            <a:r>
              <a:rPr lang="en-US" sz="2800" dirty="0" smtClean="0"/>
              <a:t>plane options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55931"/>
              </p:ext>
            </p:extLst>
          </p:nvPr>
        </p:nvGraphicFramePr>
        <p:xfrm>
          <a:off x="457200" y="838200"/>
          <a:ext cx="822960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09800"/>
                <a:gridCol w="2286000"/>
                <a:gridCol w="2057400"/>
              </a:tblGrid>
              <a:tr h="680129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pPr algn="l"/>
                      <a:r>
                        <a:rPr lang="en-US" dirty="0" smtClean="0"/>
                        <a:t>       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Hosted in Cloud 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sz="1800" b="1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Runtime 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Fabric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  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Customer-hosted</a:t>
                      </a:r>
                      <a:endParaRPr lang="en-US" dirty="0"/>
                    </a:p>
                  </a:txBody>
                  <a:tcPr/>
                </a:tc>
              </a:tr>
              <a:tr h="462871">
                <a:tc>
                  <a:txBody>
                    <a:bodyPr/>
                    <a:lstStyle/>
                    <a:p>
                      <a:r>
                        <a:rPr lang="en-US" dirty="0" smtClean="0"/>
                        <a:t>  Managed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MuleSoft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Customer </a:t>
                      </a:r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iPaaS solution managed 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by  MuleSoft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CH-like runtime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services provisioned into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customer-hosted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Individual Mule runtimes are provisioned into customer-hosted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No CH-like runtime services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Provided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Functionalities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Load balancing for HTTP requests.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Queue messages are load balanced  for deployments to multiple workers.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Load balancing for HTTP requests.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Load balanced Queue messages are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balanced for deployments to a cluster of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Mule runtimes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No HTTP load balancing 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VM queue messages are load balanced for 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deployments to a cluster of Mule runtimes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P. Scalling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Rescale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 downtime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Rescale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 downtime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Deployment Options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080"/>
              </p:ext>
            </p:extLst>
          </p:nvPr>
        </p:nvGraphicFramePr>
        <p:xfrm>
          <a:off x="457200" y="914400"/>
          <a:ext cx="8153400" cy="380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9672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CloudHub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Standalone Mule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Runtime Fabric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PPCE</a:t>
                      </a:r>
                      <a:endParaRPr lang="en-US" dirty="0"/>
                    </a:p>
                  </a:txBody>
                  <a:tcPr/>
                </a:tc>
              </a:tr>
              <a:tr h="1311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Design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Exchn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Montr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Mule runtime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MuleSoft*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Exchn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Montr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MuleSoft*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Exchn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Montr Center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MuleSoft*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="1" dirty="0" smtClean="0"/>
                        <a:t>    NA</a:t>
                      </a:r>
                      <a:endParaRPr lang="en-US" b="1" dirty="0"/>
                    </a:p>
                  </a:txBody>
                  <a:tcPr/>
                </a:tc>
              </a:tr>
              <a:tr h="139926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On-premises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b="1" dirty="0" smtClean="0"/>
                        <a:t>NA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Mule Runtime 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MuleSoft*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Mule Runtime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* Kubernetes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+   Docker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Exchn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Montr Center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*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Kubernetes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+   Docker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        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Customer*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215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Anypoint Platform runtime plane options</vt:lpstr>
      <vt:lpstr>Deployment 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Anypoint Platform runtime plane options</dc:title>
  <dc:creator>Windows User</dc:creator>
  <cp:lastModifiedBy>Windows User</cp:lastModifiedBy>
  <cp:revision>49</cp:revision>
  <dcterms:created xsi:type="dcterms:W3CDTF">2019-05-29T12:06:29Z</dcterms:created>
  <dcterms:modified xsi:type="dcterms:W3CDTF">2019-06-06T11:45:22Z</dcterms:modified>
</cp:coreProperties>
</file>