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6" r:id="rId2"/>
    <p:sldId id="289" r:id="rId3"/>
    <p:sldId id="298" r:id="rId4"/>
    <p:sldId id="297" r:id="rId5"/>
    <p:sldId id="299" r:id="rId6"/>
  </p:sldIdLst>
  <p:sldSz cx="24385588" cy="13357225"/>
  <p:notesSz cx="6858000" cy="9144000"/>
  <p:defaultTextStyle>
    <a:defPPr>
      <a:defRPr lang="tr-TR"/>
    </a:defPPr>
    <a:lvl1pPr marL="0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05805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11609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17414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623219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529023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434828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340632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246437" algn="l" defTabSz="181160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ölüm 2" id="{6B956D87-8C0A-42A9-8A7B-A7F7A796C710}">
          <p14:sldIdLst>
            <p14:sldId id="296"/>
            <p14:sldId id="289"/>
            <p14:sldId id="298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07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FB5"/>
    <a:srgbClr val="0563C1"/>
    <a:srgbClr val="FF6C22"/>
    <a:srgbClr val="309DCF"/>
    <a:srgbClr val="71D8F9"/>
    <a:srgbClr val="C00000"/>
    <a:srgbClr val="0E8690"/>
    <a:srgbClr val="29ABE2"/>
    <a:srgbClr val="B3B3B3"/>
    <a:srgbClr val="8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9" autoAdjust="0"/>
    <p:restoredTop sz="82789" autoAdjust="0"/>
  </p:normalViewPr>
  <p:slideViewPr>
    <p:cSldViewPr snapToGrid="0">
      <p:cViewPr varScale="1">
        <p:scale>
          <a:sx n="68" d="100"/>
          <a:sy n="68" d="100"/>
        </p:scale>
        <p:origin x="1744" y="240"/>
      </p:cViewPr>
      <p:guideLst>
        <p:guide orient="horz" pos="4207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10A03-7BC3-4E3A-B210-0571FAABE802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12775" y="1143000"/>
            <a:ext cx="563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E4BC-D821-44F3-BA3B-1C6614FB4B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36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05805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11609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17414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23219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29023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34828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40632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246437" algn="l" defTabSz="18116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Bölüm Kapağı: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bölüm numarası ve bölüm adı güncellenir. Selamlama</a:t>
            </a:r>
            <a:r>
              <a:rPr lang="tr-TR" baseline="0" dirty="0"/>
              <a:t> yapılır ve k</a:t>
            </a:r>
            <a:r>
              <a:rPr lang="tr-TR" dirty="0"/>
              <a:t>ısaca bu bölümde neler yapılacağı anlatılır.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61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İçerik </a:t>
            </a:r>
            <a:r>
              <a:rPr lang="tr-TR" b="1" dirty="0" err="1"/>
              <a:t>Slaytı</a:t>
            </a:r>
            <a:r>
              <a:rPr lang="tr-TR" b="1" dirty="0"/>
              <a:t>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</a:t>
            </a:r>
            <a:r>
              <a:rPr lang="tr-TR" baseline="0" dirty="0"/>
              <a:t>b</a:t>
            </a:r>
            <a:r>
              <a:rPr lang="tr-TR" dirty="0"/>
              <a:t>aşlık güncellenir. Konuya uygun bir yazı, resim</a:t>
            </a:r>
            <a:r>
              <a:rPr lang="tr-TR" baseline="0" dirty="0"/>
              <a:t> veya animasyon ile anlatım yapılır.</a:t>
            </a:r>
            <a:r>
              <a:rPr lang="tr-TR" dirty="0"/>
              <a:t> Her slayt azami</a:t>
            </a:r>
            <a:r>
              <a:rPr lang="tr-TR" baseline="0" dirty="0"/>
              <a:t> 5 satırlık metin ile desteklenebilir.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82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İçerik </a:t>
            </a:r>
            <a:r>
              <a:rPr lang="tr-TR" b="1" dirty="0" err="1"/>
              <a:t>Slaytı</a:t>
            </a:r>
            <a:r>
              <a:rPr lang="tr-TR" b="1" dirty="0"/>
              <a:t>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</a:t>
            </a:r>
            <a:r>
              <a:rPr lang="tr-TR" baseline="0" dirty="0"/>
              <a:t>b</a:t>
            </a:r>
            <a:r>
              <a:rPr lang="tr-TR" dirty="0"/>
              <a:t>aşlık güncellenir. Konuya uygun bir yazı, resim</a:t>
            </a:r>
            <a:r>
              <a:rPr lang="tr-TR" baseline="0" dirty="0"/>
              <a:t> veya animasyon ile anlatım yapılır.</a:t>
            </a:r>
            <a:r>
              <a:rPr lang="tr-TR" dirty="0"/>
              <a:t> Her slayt azami</a:t>
            </a:r>
            <a:r>
              <a:rPr lang="tr-TR" baseline="0" dirty="0"/>
              <a:t> 5 satırlık metin ile desteklenebilir.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55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İçerik </a:t>
            </a:r>
            <a:r>
              <a:rPr lang="tr-TR" b="1" dirty="0" err="1"/>
              <a:t>Slaytı</a:t>
            </a:r>
            <a:r>
              <a:rPr lang="tr-TR" b="1" dirty="0"/>
              <a:t>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</a:t>
            </a:r>
            <a:r>
              <a:rPr lang="tr-TR" baseline="0" dirty="0"/>
              <a:t>b</a:t>
            </a:r>
            <a:r>
              <a:rPr lang="tr-TR" dirty="0"/>
              <a:t>aşlık güncellenir. Konuya uygun bir yazı, resim</a:t>
            </a:r>
            <a:r>
              <a:rPr lang="tr-TR" baseline="0" dirty="0"/>
              <a:t> veya animasyon ile anlatım yapılır.</a:t>
            </a:r>
            <a:r>
              <a:rPr lang="tr-TR" dirty="0"/>
              <a:t> Her slayt azami</a:t>
            </a:r>
            <a:r>
              <a:rPr lang="tr-TR" baseline="0" dirty="0"/>
              <a:t> 5 satırlık metin ile desteklenebilir.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08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İçerik </a:t>
            </a:r>
            <a:r>
              <a:rPr lang="tr-TR" b="1" dirty="0" err="1"/>
              <a:t>Slaytı</a:t>
            </a:r>
            <a:r>
              <a:rPr lang="tr-TR" b="1" dirty="0"/>
              <a:t>: </a:t>
            </a:r>
            <a:r>
              <a:rPr lang="tr-TR" dirty="0"/>
              <a:t>Bu slayt üzerinde değişiklik </a:t>
            </a:r>
            <a:r>
              <a:rPr lang="tr-TR" b="1" dirty="0"/>
              <a:t>yapılmalıdır.</a:t>
            </a:r>
            <a:r>
              <a:rPr lang="tr-TR" dirty="0"/>
              <a:t> İlk olarak </a:t>
            </a:r>
            <a:r>
              <a:rPr lang="tr-TR" baseline="0" dirty="0"/>
              <a:t>b</a:t>
            </a:r>
            <a:r>
              <a:rPr lang="tr-TR" dirty="0"/>
              <a:t>aşlık güncellenir. Konuya uygun bir yazı, resim</a:t>
            </a:r>
            <a:r>
              <a:rPr lang="tr-TR" baseline="0" dirty="0"/>
              <a:t> veya animasyon ile anlatım yapılır.</a:t>
            </a:r>
            <a:r>
              <a:rPr lang="tr-TR" dirty="0"/>
              <a:t> Her slayt azami</a:t>
            </a:r>
            <a:r>
              <a:rPr lang="tr-TR" baseline="0" dirty="0"/>
              <a:t> 5 satırlık metin ile desteklenebilir.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58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048199" y="2186009"/>
            <a:ext cx="18289191" cy="4650293"/>
          </a:xfrm>
        </p:spPr>
        <p:txBody>
          <a:bodyPr anchor="b"/>
          <a:lstStyle>
            <a:lvl1pPr algn="ctr">
              <a:defRPr sz="119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048199" y="7015635"/>
            <a:ext cx="18289191" cy="3224904"/>
          </a:xfrm>
        </p:spPr>
        <p:txBody>
          <a:bodyPr/>
          <a:lstStyle>
            <a:lvl1pPr marL="0" indent="0" algn="ctr">
              <a:buNone/>
              <a:defRPr sz="4800"/>
            </a:lvl1pPr>
            <a:lvl2pPr marL="905805" indent="0" algn="ctr">
              <a:buNone/>
              <a:defRPr sz="4000"/>
            </a:lvl2pPr>
            <a:lvl3pPr marL="1811609" indent="0" algn="ctr">
              <a:buNone/>
              <a:defRPr sz="3700"/>
            </a:lvl3pPr>
            <a:lvl4pPr marL="2717414" indent="0" algn="ctr">
              <a:buNone/>
              <a:defRPr sz="3200"/>
            </a:lvl4pPr>
            <a:lvl5pPr marL="3623219" indent="0" algn="ctr">
              <a:buNone/>
              <a:defRPr sz="3200"/>
            </a:lvl5pPr>
            <a:lvl6pPr marL="4529023" indent="0" algn="ctr">
              <a:buNone/>
              <a:defRPr sz="3200"/>
            </a:lvl6pPr>
            <a:lvl7pPr marL="5434828" indent="0" algn="ctr">
              <a:buNone/>
              <a:defRPr sz="3200"/>
            </a:lvl7pPr>
            <a:lvl8pPr marL="6340632" indent="0" algn="ctr">
              <a:buNone/>
              <a:defRPr sz="3200"/>
            </a:lvl8pPr>
            <a:lvl9pPr marL="7246437" indent="0" algn="ctr">
              <a:buNone/>
              <a:defRPr sz="3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55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38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7450938" y="711151"/>
            <a:ext cx="5258142" cy="11319632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676511" y="711151"/>
            <a:ext cx="15469607" cy="11319632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7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63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63810" y="3330034"/>
            <a:ext cx="21032570" cy="5556234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63810" y="8938831"/>
            <a:ext cx="21032570" cy="2921891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0580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1160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27174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2321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2902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3482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406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2464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4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676509" y="3555743"/>
            <a:ext cx="10363875" cy="84750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345204" y="3555743"/>
            <a:ext cx="10363875" cy="84750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3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79685" y="711149"/>
            <a:ext cx="21032570" cy="2581779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79688" y="3274376"/>
            <a:ext cx="10316245" cy="160472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5805" indent="0">
              <a:buNone/>
              <a:defRPr sz="4000" b="1"/>
            </a:lvl2pPr>
            <a:lvl3pPr marL="1811609" indent="0">
              <a:buNone/>
              <a:defRPr sz="3700" b="1"/>
            </a:lvl3pPr>
            <a:lvl4pPr marL="2717414" indent="0">
              <a:buNone/>
              <a:defRPr sz="3200" b="1"/>
            </a:lvl4pPr>
            <a:lvl5pPr marL="3623219" indent="0">
              <a:buNone/>
              <a:defRPr sz="3200" b="1"/>
            </a:lvl5pPr>
            <a:lvl6pPr marL="4529023" indent="0">
              <a:buNone/>
              <a:defRPr sz="3200" b="1"/>
            </a:lvl6pPr>
            <a:lvl7pPr marL="5434828" indent="0">
              <a:buNone/>
              <a:defRPr sz="3200" b="1"/>
            </a:lvl7pPr>
            <a:lvl8pPr marL="6340632" indent="0">
              <a:buNone/>
              <a:defRPr sz="3200" b="1"/>
            </a:lvl8pPr>
            <a:lvl9pPr marL="7246437" indent="0">
              <a:buNone/>
              <a:defRPr sz="3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679688" y="4879098"/>
            <a:ext cx="10316245" cy="717641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12345205" y="3274376"/>
            <a:ext cx="10367051" cy="160472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5805" indent="0">
              <a:buNone/>
              <a:defRPr sz="4000" b="1"/>
            </a:lvl2pPr>
            <a:lvl3pPr marL="1811609" indent="0">
              <a:buNone/>
              <a:defRPr sz="3700" b="1"/>
            </a:lvl3pPr>
            <a:lvl4pPr marL="2717414" indent="0">
              <a:buNone/>
              <a:defRPr sz="3200" b="1"/>
            </a:lvl4pPr>
            <a:lvl5pPr marL="3623219" indent="0">
              <a:buNone/>
              <a:defRPr sz="3200" b="1"/>
            </a:lvl5pPr>
            <a:lvl6pPr marL="4529023" indent="0">
              <a:buNone/>
              <a:defRPr sz="3200" b="1"/>
            </a:lvl6pPr>
            <a:lvl7pPr marL="5434828" indent="0">
              <a:buNone/>
              <a:defRPr sz="3200" b="1"/>
            </a:lvl7pPr>
            <a:lvl8pPr marL="6340632" indent="0">
              <a:buNone/>
              <a:defRPr sz="3200" b="1"/>
            </a:lvl8pPr>
            <a:lvl9pPr marL="7246437" indent="0">
              <a:buNone/>
              <a:defRPr sz="3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12345205" y="4879098"/>
            <a:ext cx="10367051" cy="717641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43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69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79685" y="890482"/>
            <a:ext cx="7864987" cy="31166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367051" y="1923195"/>
            <a:ext cx="12345204" cy="9492288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79685" y="4007169"/>
            <a:ext cx="7864987" cy="7423773"/>
          </a:xfrm>
        </p:spPr>
        <p:txBody>
          <a:bodyPr/>
          <a:lstStyle>
            <a:lvl1pPr marL="0" indent="0">
              <a:buNone/>
              <a:defRPr sz="3200"/>
            </a:lvl1pPr>
            <a:lvl2pPr marL="905805" indent="0">
              <a:buNone/>
              <a:defRPr sz="2900"/>
            </a:lvl2pPr>
            <a:lvl3pPr marL="1811609" indent="0">
              <a:buNone/>
              <a:defRPr sz="2400"/>
            </a:lvl3pPr>
            <a:lvl4pPr marL="2717414" indent="0">
              <a:buNone/>
              <a:defRPr sz="2100"/>
            </a:lvl4pPr>
            <a:lvl5pPr marL="3623219" indent="0">
              <a:buNone/>
              <a:defRPr sz="2100"/>
            </a:lvl5pPr>
            <a:lvl6pPr marL="4529023" indent="0">
              <a:buNone/>
              <a:defRPr sz="2100"/>
            </a:lvl6pPr>
            <a:lvl7pPr marL="5434828" indent="0">
              <a:buNone/>
              <a:defRPr sz="2100"/>
            </a:lvl7pPr>
            <a:lvl8pPr marL="6340632" indent="0">
              <a:buNone/>
              <a:defRPr sz="2100"/>
            </a:lvl8pPr>
            <a:lvl9pPr marL="7246437" indent="0">
              <a:buNone/>
              <a:defRPr sz="21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469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79685" y="890482"/>
            <a:ext cx="7864987" cy="31166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0367051" y="1923195"/>
            <a:ext cx="12345204" cy="9492288"/>
          </a:xfrm>
        </p:spPr>
        <p:txBody>
          <a:bodyPr/>
          <a:lstStyle>
            <a:lvl1pPr marL="0" indent="0">
              <a:buNone/>
              <a:defRPr sz="6300"/>
            </a:lvl1pPr>
            <a:lvl2pPr marL="905805" indent="0">
              <a:buNone/>
              <a:defRPr sz="5500"/>
            </a:lvl2pPr>
            <a:lvl3pPr marL="1811609" indent="0">
              <a:buNone/>
              <a:defRPr sz="4800"/>
            </a:lvl3pPr>
            <a:lvl4pPr marL="2717414" indent="0">
              <a:buNone/>
              <a:defRPr sz="4000"/>
            </a:lvl4pPr>
            <a:lvl5pPr marL="3623219" indent="0">
              <a:buNone/>
              <a:defRPr sz="4000"/>
            </a:lvl5pPr>
            <a:lvl6pPr marL="4529023" indent="0">
              <a:buNone/>
              <a:defRPr sz="4000"/>
            </a:lvl6pPr>
            <a:lvl7pPr marL="5434828" indent="0">
              <a:buNone/>
              <a:defRPr sz="4000"/>
            </a:lvl7pPr>
            <a:lvl8pPr marL="6340632" indent="0">
              <a:buNone/>
              <a:defRPr sz="4000"/>
            </a:lvl8pPr>
            <a:lvl9pPr marL="7246437" indent="0">
              <a:buNone/>
              <a:defRPr sz="4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79685" y="4007169"/>
            <a:ext cx="7864987" cy="7423773"/>
          </a:xfrm>
        </p:spPr>
        <p:txBody>
          <a:bodyPr/>
          <a:lstStyle>
            <a:lvl1pPr marL="0" indent="0">
              <a:buNone/>
              <a:defRPr sz="3200"/>
            </a:lvl1pPr>
            <a:lvl2pPr marL="905805" indent="0">
              <a:buNone/>
              <a:defRPr sz="2900"/>
            </a:lvl2pPr>
            <a:lvl3pPr marL="1811609" indent="0">
              <a:buNone/>
              <a:defRPr sz="2400"/>
            </a:lvl3pPr>
            <a:lvl4pPr marL="2717414" indent="0">
              <a:buNone/>
              <a:defRPr sz="2100"/>
            </a:lvl4pPr>
            <a:lvl5pPr marL="3623219" indent="0">
              <a:buNone/>
              <a:defRPr sz="2100"/>
            </a:lvl5pPr>
            <a:lvl6pPr marL="4529023" indent="0">
              <a:buNone/>
              <a:defRPr sz="2100"/>
            </a:lvl6pPr>
            <a:lvl7pPr marL="5434828" indent="0">
              <a:buNone/>
              <a:defRPr sz="2100"/>
            </a:lvl7pPr>
            <a:lvl8pPr marL="6340632" indent="0">
              <a:buNone/>
              <a:defRPr sz="2100"/>
            </a:lvl8pPr>
            <a:lvl9pPr marL="7246437" indent="0">
              <a:buNone/>
              <a:defRPr sz="21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99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676509" y="711149"/>
            <a:ext cx="21032570" cy="2581779"/>
          </a:xfrm>
          <a:prstGeom prst="rect">
            <a:avLst/>
          </a:prstGeom>
        </p:spPr>
        <p:txBody>
          <a:bodyPr vert="horz" lIns="181161" tIns="90580" rIns="181161" bIns="9058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76509" y="3555743"/>
            <a:ext cx="21032570" cy="8475038"/>
          </a:xfrm>
          <a:prstGeom prst="rect">
            <a:avLst/>
          </a:prstGeom>
        </p:spPr>
        <p:txBody>
          <a:bodyPr vert="horz" lIns="181161" tIns="90580" rIns="181161" bIns="9058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1676509" y="12380170"/>
            <a:ext cx="5486757" cy="711149"/>
          </a:xfrm>
          <a:prstGeom prst="rect">
            <a:avLst/>
          </a:prstGeom>
        </p:spPr>
        <p:txBody>
          <a:bodyPr vert="horz" lIns="181161" tIns="90580" rIns="181161" bIns="9058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B562-AD10-4C4F-B49B-9C805B3D7A7C}" type="datetimeFigureOut">
              <a:rPr lang="tr-TR" smtClean="0"/>
              <a:t>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077726" y="12380170"/>
            <a:ext cx="8230136" cy="711149"/>
          </a:xfrm>
          <a:prstGeom prst="rect">
            <a:avLst/>
          </a:prstGeom>
        </p:spPr>
        <p:txBody>
          <a:bodyPr vert="horz" lIns="181161" tIns="90580" rIns="181161" bIns="9058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7222322" y="12380170"/>
            <a:ext cx="5486757" cy="711149"/>
          </a:xfrm>
          <a:prstGeom prst="rect">
            <a:avLst/>
          </a:prstGeom>
        </p:spPr>
        <p:txBody>
          <a:bodyPr vert="horz" lIns="181161" tIns="90580" rIns="181161" bIns="9058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3F80-C90B-4C40-AD92-CAE29610FA4B}" type="slidenum">
              <a:rPr lang="tr-TR" smtClean="0"/>
              <a:t>‹#›</a:t>
            </a:fld>
            <a:endParaRPr lang="tr-TR"/>
          </a:p>
        </p:txBody>
      </p:sp>
      <p:sp>
        <p:nvSpPr>
          <p:cNvPr id="7" name="geodi_dlp_header"/>
          <p:cNvSpPr/>
          <p:nvPr userDrawn="1"/>
        </p:nvSpPr>
        <p:spPr>
          <a:xfrm>
            <a:off x="22815928" y="0"/>
            <a:ext cx="15696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b="1" i="0" cap="none" spc="0">
                <a:ln w="12700" cap="flat" cmpd="sng" algn="ctr">
                  <a:solidFill>
                    <a:schemeClr val="tx2">
                      <a:satMod val="155000"/>
                      <a:alpha val="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>
                    <a:alpha val="60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</a:rPr>
              <a:t>BTK  |  Kurum Özel</a:t>
            </a:r>
          </a:p>
        </p:txBody>
      </p:sp>
    </p:spTree>
    <p:extLst>
      <p:ext uri="{BB962C8B-B14F-4D97-AF65-F5344CB8AC3E}">
        <p14:creationId xmlns:p14="http://schemas.microsoft.com/office/powerpoint/2010/main" val="130487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11609" rtl="0" eaLnBrk="1" latinLnBrk="0" hangingPunct="1">
        <a:lnSpc>
          <a:spcPct val="90000"/>
        </a:lnSpc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902" indent="-452902" algn="l" defTabSz="1811609" rtl="0" eaLnBrk="1" latinLnBrk="0" hangingPunct="1">
        <a:lnSpc>
          <a:spcPct val="90000"/>
        </a:lnSpc>
        <a:spcBef>
          <a:spcPts val="1981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58707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64512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70316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6121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981926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887730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793535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699339" indent="-452902" algn="l" defTabSz="1811609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805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609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7414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3219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9023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4828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40632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6437" algn="l" defTabSz="181160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Metin kutusu 80"/>
          <p:cNvSpPr txBox="1"/>
          <p:nvPr/>
        </p:nvSpPr>
        <p:spPr>
          <a:xfrm>
            <a:off x="14234042" y="8437777"/>
            <a:ext cx="9488693" cy="1414035"/>
          </a:xfrm>
          <a:prstGeom prst="rect">
            <a:avLst/>
          </a:prstGeom>
          <a:noFill/>
        </p:spPr>
        <p:txBody>
          <a:bodyPr wrap="square" lIns="181161" tIns="90580" rIns="181161" bIns="90580" rtlCol="0">
            <a:spAutoFit/>
          </a:bodyPr>
          <a:lstStyle/>
          <a:p>
            <a:pPr algn="r"/>
            <a:r>
              <a:rPr lang="tr-TR" sz="8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Değişkenler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24385588" cy="778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-8473" y="-6695"/>
            <a:ext cx="22567900" cy="5338763"/>
          </a:xfrm>
          <a:custGeom>
            <a:avLst/>
            <a:gdLst>
              <a:gd name="T0" fmla="*/ 0 w 14216"/>
              <a:gd name="T1" fmla="*/ 0 h 3363"/>
              <a:gd name="T2" fmla="*/ 0 w 14216"/>
              <a:gd name="T3" fmla="*/ 2756 h 3363"/>
              <a:gd name="T4" fmla="*/ 92 w 14216"/>
              <a:gd name="T5" fmla="*/ 2804 h 3363"/>
              <a:gd name="T6" fmla="*/ 210 w 14216"/>
              <a:gd name="T7" fmla="*/ 2856 h 3363"/>
              <a:gd name="T8" fmla="*/ 372 w 14216"/>
              <a:gd name="T9" fmla="*/ 2920 h 3363"/>
              <a:gd name="T10" fmla="*/ 582 w 14216"/>
              <a:gd name="T11" fmla="*/ 2994 h 3363"/>
              <a:gd name="T12" fmla="*/ 839 w 14216"/>
              <a:gd name="T13" fmla="*/ 3071 h 3363"/>
              <a:gd name="T14" fmla="*/ 1143 w 14216"/>
              <a:gd name="T15" fmla="*/ 3147 h 3363"/>
              <a:gd name="T16" fmla="*/ 1495 w 14216"/>
              <a:gd name="T17" fmla="*/ 3219 h 3363"/>
              <a:gd name="T18" fmla="*/ 1788 w 14216"/>
              <a:gd name="T19" fmla="*/ 3267 h 3363"/>
              <a:gd name="T20" fmla="*/ 2000 w 14216"/>
              <a:gd name="T21" fmla="*/ 3295 h 3363"/>
              <a:gd name="T22" fmla="*/ 2224 w 14216"/>
              <a:gd name="T23" fmla="*/ 3319 h 3363"/>
              <a:gd name="T24" fmla="*/ 2460 w 14216"/>
              <a:gd name="T25" fmla="*/ 3337 h 3363"/>
              <a:gd name="T26" fmla="*/ 2706 w 14216"/>
              <a:gd name="T27" fmla="*/ 3351 h 3363"/>
              <a:gd name="T28" fmla="*/ 2965 w 14216"/>
              <a:gd name="T29" fmla="*/ 3361 h 3363"/>
              <a:gd name="T30" fmla="*/ 3237 w 14216"/>
              <a:gd name="T31" fmla="*/ 3363 h 3363"/>
              <a:gd name="T32" fmla="*/ 3521 w 14216"/>
              <a:gd name="T33" fmla="*/ 3359 h 3363"/>
              <a:gd name="T34" fmla="*/ 3815 w 14216"/>
              <a:gd name="T35" fmla="*/ 3347 h 3363"/>
              <a:gd name="T36" fmla="*/ 4123 w 14216"/>
              <a:gd name="T37" fmla="*/ 3329 h 3363"/>
              <a:gd name="T38" fmla="*/ 4442 w 14216"/>
              <a:gd name="T39" fmla="*/ 3301 h 3363"/>
              <a:gd name="T40" fmla="*/ 4774 w 14216"/>
              <a:gd name="T41" fmla="*/ 3265 h 3363"/>
              <a:gd name="T42" fmla="*/ 5118 w 14216"/>
              <a:gd name="T43" fmla="*/ 3217 h 3363"/>
              <a:gd name="T44" fmla="*/ 5473 w 14216"/>
              <a:gd name="T45" fmla="*/ 3161 h 3363"/>
              <a:gd name="T46" fmla="*/ 5841 w 14216"/>
              <a:gd name="T47" fmla="*/ 3095 h 3363"/>
              <a:gd name="T48" fmla="*/ 6029 w 14216"/>
              <a:gd name="T49" fmla="*/ 3058 h 3363"/>
              <a:gd name="T50" fmla="*/ 6417 w 14216"/>
              <a:gd name="T51" fmla="*/ 2940 h 3363"/>
              <a:gd name="T52" fmla="*/ 6784 w 14216"/>
              <a:gd name="T53" fmla="*/ 2820 h 3363"/>
              <a:gd name="T54" fmla="*/ 7134 w 14216"/>
              <a:gd name="T55" fmla="*/ 2700 h 3363"/>
              <a:gd name="T56" fmla="*/ 7464 w 14216"/>
              <a:gd name="T57" fmla="*/ 2582 h 3363"/>
              <a:gd name="T58" fmla="*/ 7777 w 14216"/>
              <a:gd name="T59" fmla="*/ 2462 h 3363"/>
              <a:gd name="T60" fmla="*/ 8075 w 14216"/>
              <a:gd name="T61" fmla="*/ 2342 h 3363"/>
              <a:gd name="T62" fmla="*/ 8359 w 14216"/>
              <a:gd name="T63" fmla="*/ 2222 h 3363"/>
              <a:gd name="T64" fmla="*/ 8888 w 14216"/>
              <a:gd name="T65" fmla="*/ 1984 h 3363"/>
              <a:gd name="T66" fmla="*/ 9372 w 14216"/>
              <a:gd name="T67" fmla="*/ 1751 h 3363"/>
              <a:gd name="T68" fmla="*/ 9824 w 14216"/>
              <a:gd name="T69" fmla="*/ 1525 h 3363"/>
              <a:gd name="T70" fmla="*/ 10457 w 14216"/>
              <a:gd name="T71" fmla="*/ 1197 h 3363"/>
              <a:gd name="T72" fmla="*/ 10863 w 14216"/>
              <a:gd name="T73" fmla="*/ 993 h 3363"/>
              <a:gd name="T74" fmla="*/ 11268 w 14216"/>
              <a:gd name="T75" fmla="*/ 799 h 3363"/>
              <a:gd name="T76" fmla="*/ 11578 w 14216"/>
              <a:gd name="T77" fmla="*/ 663 h 3363"/>
              <a:gd name="T78" fmla="*/ 11790 w 14216"/>
              <a:gd name="T79" fmla="*/ 578 h 3363"/>
              <a:gd name="T80" fmla="*/ 12006 w 14216"/>
              <a:gd name="T81" fmla="*/ 498 h 3363"/>
              <a:gd name="T82" fmla="*/ 12228 w 14216"/>
              <a:gd name="T83" fmla="*/ 420 h 3363"/>
              <a:gd name="T84" fmla="*/ 12457 w 14216"/>
              <a:gd name="T85" fmla="*/ 346 h 3363"/>
              <a:gd name="T86" fmla="*/ 12697 w 14216"/>
              <a:gd name="T87" fmla="*/ 278 h 3363"/>
              <a:gd name="T88" fmla="*/ 12945 w 14216"/>
              <a:gd name="T89" fmla="*/ 216 h 3363"/>
              <a:gd name="T90" fmla="*/ 13205 w 14216"/>
              <a:gd name="T91" fmla="*/ 158 h 3363"/>
              <a:gd name="T92" fmla="*/ 13477 w 14216"/>
              <a:gd name="T93" fmla="*/ 106 h 3363"/>
              <a:gd name="T94" fmla="*/ 13760 w 14216"/>
              <a:gd name="T95" fmla="*/ 58 h 3363"/>
              <a:gd name="T96" fmla="*/ 14060 w 14216"/>
              <a:gd name="T97" fmla="*/ 18 h 3363"/>
              <a:gd name="T98" fmla="*/ 14216 w 14216"/>
              <a:gd name="T99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216" h="3363">
                <a:moveTo>
                  <a:pt x="14216" y="0"/>
                </a:moveTo>
                <a:lnTo>
                  <a:pt x="0" y="0"/>
                </a:lnTo>
                <a:lnTo>
                  <a:pt x="0" y="2756"/>
                </a:lnTo>
                <a:lnTo>
                  <a:pt x="0" y="2756"/>
                </a:lnTo>
                <a:lnTo>
                  <a:pt x="24" y="2768"/>
                </a:lnTo>
                <a:lnTo>
                  <a:pt x="92" y="2804"/>
                </a:lnTo>
                <a:lnTo>
                  <a:pt x="146" y="2828"/>
                </a:lnTo>
                <a:lnTo>
                  <a:pt x="210" y="2856"/>
                </a:lnTo>
                <a:lnTo>
                  <a:pt x="284" y="2886"/>
                </a:lnTo>
                <a:lnTo>
                  <a:pt x="372" y="2920"/>
                </a:lnTo>
                <a:lnTo>
                  <a:pt x="472" y="2956"/>
                </a:lnTo>
                <a:lnTo>
                  <a:pt x="582" y="2994"/>
                </a:lnTo>
                <a:lnTo>
                  <a:pt x="705" y="3032"/>
                </a:lnTo>
                <a:lnTo>
                  <a:pt x="839" y="3071"/>
                </a:lnTo>
                <a:lnTo>
                  <a:pt x="985" y="3109"/>
                </a:lnTo>
                <a:lnTo>
                  <a:pt x="1143" y="3147"/>
                </a:lnTo>
                <a:lnTo>
                  <a:pt x="1313" y="3185"/>
                </a:lnTo>
                <a:lnTo>
                  <a:pt x="1495" y="3219"/>
                </a:lnTo>
                <a:lnTo>
                  <a:pt x="1689" y="3251"/>
                </a:lnTo>
                <a:lnTo>
                  <a:pt x="1788" y="3267"/>
                </a:lnTo>
                <a:lnTo>
                  <a:pt x="1894" y="3281"/>
                </a:lnTo>
                <a:lnTo>
                  <a:pt x="2000" y="3295"/>
                </a:lnTo>
                <a:lnTo>
                  <a:pt x="2110" y="3307"/>
                </a:lnTo>
                <a:lnTo>
                  <a:pt x="2224" y="3319"/>
                </a:lnTo>
                <a:lnTo>
                  <a:pt x="2340" y="3329"/>
                </a:lnTo>
                <a:lnTo>
                  <a:pt x="2460" y="3337"/>
                </a:lnTo>
                <a:lnTo>
                  <a:pt x="2582" y="3345"/>
                </a:lnTo>
                <a:lnTo>
                  <a:pt x="2706" y="3351"/>
                </a:lnTo>
                <a:lnTo>
                  <a:pt x="2836" y="3357"/>
                </a:lnTo>
                <a:lnTo>
                  <a:pt x="2965" y="3361"/>
                </a:lnTo>
                <a:lnTo>
                  <a:pt x="3099" y="3363"/>
                </a:lnTo>
                <a:lnTo>
                  <a:pt x="3237" y="3363"/>
                </a:lnTo>
                <a:lnTo>
                  <a:pt x="3377" y="3363"/>
                </a:lnTo>
                <a:lnTo>
                  <a:pt x="3521" y="3359"/>
                </a:lnTo>
                <a:lnTo>
                  <a:pt x="3667" y="3355"/>
                </a:lnTo>
                <a:lnTo>
                  <a:pt x="3815" y="3347"/>
                </a:lnTo>
                <a:lnTo>
                  <a:pt x="3969" y="3339"/>
                </a:lnTo>
                <a:lnTo>
                  <a:pt x="4123" y="3329"/>
                </a:lnTo>
                <a:lnTo>
                  <a:pt x="4280" y="3315"/>
                </a:lnTo>
                <a:lnTo>
                  <a:pt x="4442" y="3301"/>
                </a:lnTo>
                <a:lnTo>
                  <a:pt x="4606" y="3283"/>
                </a:lnTo>
                <a:lnTo>
                  <a:pt x="4774" y="3265"/>
                </a:lnTo>
                <a:lnTo>
                  <a:pt x="4944" y="3243"/>
                </a:lnTo>
                <a:lnTo>
                  <a:pt x="5118" y="3217"/>
                </a:lnTo>
                <a:lnTo>
                  <a:pt x="5294" y="3191"/>
                </a:lnTo>
                <a:lnTo>
                  <a:pt x="5473" y="3161"/>
                </a:lnTo>
                <a:lnTo>
                  <a:pt x="5655" y="3129"/>
                </a:lnTo>
                <a:lnTo>
                  <a:pt x="5841" y="3095"/>
                </a:lnTo>
                <a:lnTo>
                  <a:pt x="6029" y="3058"/>
                </a:lnTo>
                <a:lnTo>
                  <a:pt x="6029" y="3058"/>
                </a:lnTo>
                <a:lnTo>
                  <a:pt x="6227" y="2998"/>
                </a:lnTo>
                <a:lnTo>
                  <a:pt x="6417" y="2940"/>
                </a:lnTo>
                <a:lnTo>
                  <a:pt x="6604" y="2880"/>
                </a:lnTo>
                <a:lnTo>
                  <a:pt x="6784" y="2820"/>
                </a:lnTo>
                <a:lnTo>
                  <a:pt x="6962" y="2760"/>
                </a:lnTo>
                <a:lnTo>
                  <a:pt x="7134" y="2700"/>
                </a:lnTo>
                <a:lnTo>
                  <a:pt x="7302" y="2642"/>
                </a:lnTo>
                <a:lnTo>
                  <a:pt x="7464" y="2582"/>
                </a:lnTo>
                <a:lnTo>
                  <a:pt x="7624" y="2522"/>
                </a:lnTo>
                <a:lnTo>
                  <a:pt x="7777" y="2462"/>
                </a:lnTo>
                <a:lnTo>
                  <a:pt x="7929" y="2402"/>
                </a:lnTo>
                <a:lnTo>
                  <a:pt x="8075" y="2342"/>
                </a:lnTo>
                <a:lnTo>
                  <a:pt x="8219" y="2282"/>
                </a:lnTo>
                <a:lnTo>
                  <a:pt x="8359" y="2222"/>
                </a:lnTo>
                <a:lnTo>
                  <a:pt x="8631" y="2102"/>
                </a:lnTo>
                <a:lnTo>
                  <a:pt x="8888" y="1984"/>
                </a:lnTo>
                <a:lnTo>
                  <a:pt x="9136" y="1866"/>
                </a:lnTo>
                <a:lnTo>
                  <a:pt x="9372" y="1751"/>
                </a:lnTo>
                <a:lnTo>
                  <a:pt x="9602" y="1637"/>
                </a:lnTo>
                <a:lnTo>
                  <a:pt x="9824" y="1525"/>
                </a:lnTo>
                <a:lnTo>
                  <a:pt x="10040" y="1413"/>
                </a:lnTo>
                <a:lnTo>
                  <a:pt x="10457" y="1197"/>
                </a:lnTo>
                <a:lnTo>
                  <a:pt x="10661" y="1093"/>
                </a:lnTo>
                <a:lnTo>
                  <a:pt x="10863" y="993"/>
                </a:lnTo>
                <a:lnTo>
                  <a:pt x="11067" y="895"/>
                </a:lnTo>
                <a:lnTo>
                  <a:pt x="11268" y="799"/>
                </a:lnTo>
                <a:lnTo>
                  <a:pt x="11474" y="707"/>
                </a:lnTo>
                <a:lnTo>
                  <a:pt x="11578" y="663"/>
                </a:lnTo>
                <a:lnTo>
                  <a:pt x="11684" y="621"/>
                </a:lnTo>
                <a:lnTo>
                  <a:pt x="11790" y="578"/>
                </a:lnTo>
                <a:lnTo>
                  <a:pt x="11898" y="538"/>
                </a:lnTo>
                <a:lnTo>
                  <a:pt x="12006" y="498"/>
                </a:lnTo>
                <a:lnTo>
                  <a:pt x="12116" y="458"/>
                </a:lnTo>
                <a:lnTo>
                  <a:pt x="12228" y="420"/>
                </a:lnTo>
                <a:lnTo>
                  <a:pt x="12342" y="382"/>
                </a:lnTo>
                <a:lnTo>
                  <a:pt x="12457" y="346"/>
                </a:lnTo>
                <a:lnTo>
                  <a:pt x="12577" y="312"/>
                </a:lnTo>
                <a:lnTo>
                  <a:pt x="12697" y="278"/>
                </a:lnTo>
                <a:lnTo>
                  <a:pt x="12819" y="246"/>
                </a:lnTo>
                <a:lnTo>
                  <a:pt x="12945" y="216"/>
                </a:lnTo>
                <a:lnTo>
                  <a:pt x="13073" y="186"/>
                </a:lnTo>
                <a:lnTo>
                  <a:pt x="13205" y="158"/>
                </a:lnTo>
                <a:lnTo>
                  <a:pt x="13339" y="130"/>
                </a:lnTo>
                <a:lnTo>
                  <a:pt x="13477" y="106"/>
                </a:lnTo>
                <a:lnTo>
                  <a:pt x="13616" y="82"/>
                </a:lnTo>
                <a:lnTo>
                  <a:pt x="13760" y="58"/>
                </a:lnTo>
                <a:lnTo>
                  <a:pt x="13908" y="38"/>
                </a:lnTo>
                <a:lnTo>
                  <a:pt x="14060" y="18"/>
                </a:lnTo>
                <a:lnTo>
                  <a:pt x="14216" y="0"/>
                </a:lnTo>
                <a:lnTo>
                  <a:pt x="14216" y="0"/>
                </a:lnTo>
                <a:close/>
              </a:path>
            </a:pathLst>
          </a:custGeom>
          <a:solidFill>
            <a:srgbClr val="34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350" y="355600"/>
            <a:ext cx="24379238" cy="557053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863850" y="2138363"/>
            <a:ext cx="587375" cy="606425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889250" y="1303338"/>
            <a:ext cx="187325" cy="895350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2062163" y="784225"/>
            <a:ext cx="187325" cy="188753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2328863" y="1001713"/>
            <a:ext cx="187325" cy="2582863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614613" y="1296988"/>
            <a:ext cx="184150" cy="2471738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2898775" y="2563813"/>
            <a:ext cx="809625" cy="1258888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4111625" y="1389063"/>
            <a:ext cx="1246188" cy="1409700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5446713" y="1392238"/>
            <a:ext cx="1211263" cy="1406525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6800850" y="1389063"/>
            <a:ext cx="1209675" cy="1409700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4070350" y="3006725"/>
            <a:ext cx="858838" cy="803275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986338" y="3006725"/>
            <a:ext cx="688975" cy="803275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5627688" y="3006725"/>
            <a:ext cx="860425" cy="803275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6545263" y="3006725"/>
            <a:ext cx="744538" cy="803275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7353300" y="3006725"/>
            <a:ext cx="657225" cy="803275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8162925" y="3006725"/>
            <a:ext cx="900113" cy="803275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9228138" y="2751138"/>
            <a:ext cx="177800" cy="1058863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23133050" y="393700"/>
            <a:ext cx="228600" cy="231775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21042313" y="673100"/>
            <a:ext cx="231775" cy="231775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17495838" y="1874838"/>
            <a:ext cx="231775" cy="231775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2122150" y="4451350"/>
            <a:ext cx="230188" cy="228600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7845425" y="5611813"/>
            <a:ext cx="231775" cy="228600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6557963" y="5751513"/>
            <a:ext cx="230188" cy="228600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1652588" y="5462588"/>
            <a:ext cx="231775" cy="231775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3940176" y="1219995"/>
            <a:ext cx="20331113" cy="5637212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grpSp>
        <p:nvGrpSpPr>
          <p:cNvPr id="55" name="Grup 54"/>
          <p:cNvGrpSpPr/>
          <p:nvPr/>
        </p:nvGrpSpPr>
        <p:grpSpPr>
          <a:xfrm>
            <a:off x="19400691" y="3704791"/>
            <a:ext cx="4322044" cy="4322044"/>
            <a:chOff x="1596446" y="0"/>
            <a:chExt cx="1414035" cy="1414035"/>
          </a:xfrm>
        </p:grpSpPr>
        <p:sp>
          <p:nvSpPr>
            <p:cNvPr id="56" name="Oval 55"/>
            <p:cNvSpPr/>
            <p:nvPr/>
          </p:nvSpPr>
          <p:spPr>
            <a:xfrm>
              <a:off x="1596446" y="0"/>
              <a:ext cx="1414035" cy="1414035"/>
            </a:xfrm>
            <a:prstGeom prst="ellipse">
              <a:avLst/>
            </a:prstGeom>
            <a:solidFill>
              <a:srgbClr val="349FB5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1803527" y="207081"/>
              <a:ext cx="999873" cy="999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8000" b="1" kern="1200" dirty="0"/>
                <a:t>Bölüm </a:t>
              </a:r>
              <a:r>
                <a:rPr lang="tr-TR" sz="12400" b="1" kern="1200" dirty="0"/>
                <a:t>2</a:t>
              </a:r>
              <a:endParaRPr lang="tr-TR" sz="12400" kern="1200" dirty="0"/>
            </a:p>
          </p:txBody>
        </p:sp>
      </p:grpSp>
      <p:sp>
        <p:nvSpPr>
          <p:cNvPr id="3" name="Metin kutusu 2">
            <a:extLst>
              <a:ext uri="{FF2B5EF4-FFF2-40B4-BE49-F238E27FC236}">
                <a16:creationId xmlns:a16="http://schemas.microsoft.com/office/drawing/2014/main" id="{765F4E09-AFEF-B4F6-C2BF-6B62A7367AEC}"/>
              </a:ext>
            </a:extLst>
          </p:cNvPr>
          <p:cNvSpPr txBox="1"/>
          <p:nvPr/>
        </p:nvSpPr>
        <p:spPr>
          <a:xfrm>
            <a:off x="12960627" y="10240156"/>
            <a:ext cx="10766458" cy="1013926"/>
          </a:xfrm>
          <a:prstGeom prst="rect">
            <a:avLst/>
          </a:prstGeom>
          <a:noFill/>
        </p:spPr>
        <p:txBody>
          <a:bodyPr wrap="square" lIns="181161" tIns="90580" rIns="181161" bIns="90580" rtlCol="0">
            <a:spAutoFit/>
          </a:bodyPr>
          <a:lstStyle/>
          <a:p>
            <a:pPr algn="r"/>
            <a:r>
              <a:rPr lang="tr-TR" sz="54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Değişken Nedir?</a:t>
            </a:r>
          </a:p>
        </p:txBody>
      </p:sp>
    </p:spTree>
    <p:extLst>
      <p:ext uri="{BB962C8B-B14F-4D97-AF65-F5344CB8AC3E}">
        <p14:creationId xmlns:p14="http://schemas.microsoft.com/office/powerpoint/2010/main" val="40222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61" name="Başlık 1">
            <a:extLst>
              <a:ext uri="{FF2B5EF4-FFF2-40B4-BE49-F238E27FC236}">
                <a16:creationId xmlns:a16="http://schemas.microsoft.com/office/drawing/2014/main" id="{CC961BA6-A526-54E4-3C07-CCD8E2A55D34}"/>
              </a:ext>
            </a:extLst>
          </p:cNvPr>
          <p:cNvSpPr txBox="1">
            <a:spLocks/>
          </p:cNvSpPr>
          <p:nvPr/>
        </p:nvSpPr>
        <p:spPr>
          <a:xfrm>
            <a:off x="3609930" y="2791752"/>
            <a:ext cx="21032570" cy="5157929"/>
          </a:xfrm>
          <a:prstGeom prst="rect">
            <a:avLst/>
          </a:prstGeom>
        </p:spPr>
        <p:txBody>
          <a:bodyPr vert="horz" lIns="181161" tIns="90580" rIns="181161" bIns="90580" rtlCol="0" anchor="ctr">
            <a:noAutofit/>
          </a:bodyPr>
          <a:lstStyle>
            <a:lvl1pPr algn="l" defTabSz="18116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= 10</a:t>
            </a:r>
          </a:p>
          <a:p>
            <a:pPr algn="just"/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y = 20</a:t>
            </a:r>
          </a:p>
          <a:p>
            <a:pPr algn="just"/>
            <a:r>
              <a:rPr lang="tr-TR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sonuc</a:t>
            </a:r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= x + y</a:t>
            </a:r>
          </a:p>
        </p:txBody>
      </p:sp>
      <p:sp>
        <p:nvSpPr>
          <p:cNvPr id="64" name="Başlık 1">
            <a:extLst>
              <a:ext uri="{FF2B5EF4-FFF2-40B4-BE49-F238E27FC236}">
                <a16:creationId xmlns:a16="http://schemas.microsoft.com/office/drawing/2014/main" id="{4573461E-4668-327E-886C-8E3150E99BD8}"/>
              </a:ext>
            </a:extLst>
          </p:cNvPr>
          <p:cNvSpPr txBox="1">
            <a:spLocks/>
          </p:cNvSpPr>
          <p:nvPr/>
        </p:nvSpPr>
        <p:spPr>
          <a:xfrm>
            <a:off x="2806651" y="827401"/>
            <a:ext cx="21032570" cy="2581779"/>
          </a:xfrm>
          <a:prstGeom prst="rect">
            <a:avLst/>
          </a:prstGeom>
        </p:spPr>
        <p:txBody>
          <a:bodyPr vert="horz" lIns="181161" tIns="90580" rIns="181161" bIns="90580" rtlCol="0" anchor="ctr">
            <a:noAutofit/>
          </a:bodyPr>
          <a:lstStyle>
            <a:lvl1pPr algn="l" defTabSz="18116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5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Değişken Nedir?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3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9" name="Yuvarlatılmış Dikdörtgen 8">
            <a:extLst>
              <a:ext uri="{FF2B5EF4-FFF2-40B4-BE49-F238E27FC236}">
                <a16:creationId xmlns:a16="http://schemas.microsoft.com/office/drawing/2014/main" id="{B9C0EC80-A0CA-6029-3EE2-35123B2B2B65}"/>
              </a:ext>
            </a:extLst>
          </p:cNvPr>
          <p:cNvSpPr/>
          <p:nvPr/>
        </p:nvSpPr>
        <p:spPr>
          <a:xfrm>
            <a:off x="3004458" y="5266074"/>
            <a:ext cx="9386595" cy="2530703"/>
          </a:xfrm>
          <a:prstGeom prst="roundRect">
            <a:avLst/>
          </a:prstGeom>
          <a:solidFill>
            <a:srgbClr val="349FB5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>
            <a:extLst>
              <a:ext uri="{FF2B5EF4-FFF2-40B4-BE49-F238E27FC236}">
                <a16:creationId xmlns:a16="http://schemas.microsoft.com/office/drawing/2014/main" id="{3A7D3DEB-3F1C-4DDA-0AFA-AEC4B1E6DB1E}"/>
              </a:ext>
            </a:extLst>
          </p:cNvPr>
          <p:cNvSpPr/>
          <p:nvPr/>
        </p:nvSpPr>
        <p:spPr>
          <a:xfrm>
            <a:off x="4721290" y="4478694"/>
            <a:ext cx="989045" cy="410546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r-TR" dirty="0"/>
              <a:t>0x3fffd12</a:t>
            </a:r>
          </a:p>
        </p:txBody>
      </p:sp>
      <p:sp>
        <p:nvSpPr>
          <p:cNvPr id="11" name="Yuvarlatılmış Dikdörtgen 10">
            <a:extLst>
              <a:ext uri="{FF2B5EF4-FFF2-40B4-BE49-F238E27FC236}">
                <a16:creationId xmlns:a16="http://schemas.microsoft.com/office/drawing/2014/main" id="{C5D42C10-8A2D-4D85-EFCF-AB530A17999D}"/>
              </a:ext>
            </a:extLst>
          </p:cNvPr>
          <p:cNvSpPr/>
          <p:nvPr/>
        </p:nvSpPr>
        <p:spPr>
          <a:xfrm>
            <a:off x="6376027" y="4478693"/>
            <a:ext cx="989045" cy="410546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r-TR" dirty="0"/>
              <a:t>0x3fffd13</a:t>
            </a:r>
          </a:p>
        </p:txBody>
      </p:sp>
      <p:sp>
        <p:nvSpPr>
          <p:cNvPr id="46" name="Yuvarlatılmış Dikdörtgen 45">
            <a:extLst>
              <a:ext uri="{FF2B5EF4-FFF2-40B4-BE49-F238E27FC236}">
                <a16:creationId xmlns:a16="http://schemas.microsoft.com/office/drawing/2014/main" id="{833F402C-54D0-E751-0790-488BA0512061}"/>
              </a:ext>
            </a:extLst>
          </p:cNvPr>
          <p:cNvSpPr/>
          <p:nvPr/>
        </p:nvSpPr>
        <p:spPr>
          <a:xfrm>
            <a:off x="8030764" y="4478692"/>
            <a:ext cx="989045" cy="410546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r-TR" dirty="0"/>
              <a:t>0x3fffd14</a:t>
            </a:r>
          </a:p>
        </p:txBody>
      </p:sp>
      <p:sp>
        <p:nvSpPr>
          <p:cNvPr id="47" name="Yuvarlatılmış Dikdörtgen 46">
            <a:extLst>
              <a:ext uri="{FF2B5EF4-FFF2-40B4-BE49-F238E27FC236}">
                <a16:creationId xmlns:a16="http://schemas.microsoft.com/office/drawing/2014/main" id="{072E4A49-DEF4-D05B-453E-9A6CA6CF286F}"/>
              </a:ext>
            </a:extLst>
          </p:cNvPr>
          <p:cNvSpPr/>
          <p:nvPr/>
        </p:nvSpPr>
        <p:spPr>
          <a:xfrm>
            <a:off x="9685501" y="4478692"/>
            <a:ext cx="989045" cy="410546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r-TR" dirty="0"/>
              <a:t>0x3fffd15</a:t>
            </a: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552E8722-1A89-0137-346E-16A0A128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651" y="827401"/>
            <a:ext cx="21032570" cy="2581779"/>
          </a:xfrm>
        </p:spPr>
        <p:txBody>
          <a:bodyPr>
            <a:noAutofit/>
          </a:bodyPr>
          <a:lstStyle/>
          <a:p>
            <a:pPr algn="just"/>
            <a:r>
              <a:rPr lang="tr-T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Değişken Nedir?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1D98DB4-DDA4-1E9E-7FE1-003280C713D9}"/>
              </a:ext>
            </a:extLst>
          </p:cNvPr>
          <p:cNvSpPr txBox="1"/>
          <p:nvPr/>
        </p:nvSpPr>
        <p:spPr>
          <a:xfrm>
            <a:off x="14808976" y="3353194"/>
            <a:ext cx="2054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yas = </a:t>
            </a:r>
            <a:r>
              <a:rPr lang="tr-TR" sz="4400" b="1" dirty="0">
                <a:solidFill>
                  <a:schemeClr val="accent1"/>
                </a:solidFill>
                <a:ea typeface="+mj-ea"/>
                <a:cs typeface="+mj-cs"/>
              </a:rPr>
              <a:t>20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DCD6BE26-46B2-0E80-880D-56654285F3A9}"/>
              </a:ext>
            </a:extLst>
          </p:cNvPr>
          <p:cNvSpPr txBox="1"/>
          <p:nvPr/>
        </p:nvSpPr>
        <p:spPr>
          <a:xfrm>
            <a:off x="4838144" y="89868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>
                <a:solidFill>
                  <a:schemeClr val="accent1"/>
                </a:solidFill>
                <a:ea typeface="+mj-ea"/>
                <a:cs typeface="+mj-cs"/>
              </a:rPr>
              <a:t>20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25ECB1FE-6A29-8AB8-44B0-55D9A75B6E17}"/>
              </a:ext>
            </a:extLst>
          </p:cNvPr>
          <p:cNvSpPr txBox="1"/>
          <p:nvPr/>
        </p:nvSpPr>
        <p:spPr>
          <a:xfrm>
            <a:off x="14808975" y="4497116"/>
            <a:ext cx="3870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isim = "</a:t>
            </a:r>
            <a:r>
              <a:rPr lang="tr-TR" sz="4400" b="1" dirty="0" err="1">
                <a:solidFill>
                  <a:schemeClr val="accent1"/>
                </a:solidFill>
                <a:ea typeface="+mj-ea"/>
                <a:cs typeface="+mj-cs"/>
              </a:rPr>
              <a:t>ahmet</a:t>
            </a:r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"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047079AA-D8A1-B938-7B27-3401EACD579B}"/>
              </a:ext>
            </a:extLst>
          </p:cNvPr>
          <p:cNvSpPr txBox="1"/>
          <p:nvPr/>
        </p:nvSpPr>
        <p:spPr>
          <a:xfrm>
            <a:off x="6157821" y="8986821"/>
            <a:ext cx="142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>
                <a:solidFill>
                  <a:schemeClr val="accent1"/>
                </a:solidFill>
                <a:ea typeface="+mj-ea"/>
                <a:cs typeface="+mj-cs"/>
              </a:rPr>
              <a:t>ahmet</a:t>
            </a:r>
            <a:endParaRPr lang="tr-TR" sz="36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8C7C68B8-A52D-41A2-46D8-2DD685EB6C66}"/>
              </a:ext>
            </a:extLst>
          </p:cNvPr>
          <p:cNvSpPr txBox="1"/>
          <p:nvPr/>
        </p:nvSpPr>
        <p:spPr>
          <a:xfrm>
            <a:off x="14808975" y="5585052"/>
            <a:ext cx="4542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sehir</a:t>
            </a:r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= "</a:t>
            </a:r>
            <a:r>
              <a:rPr lang="tr-TR" sz="4400" b="1" dirty="0" err="1">
                <a:solidFill>
                  <a:schemeClr val="accent1"/>
                </a:solidFill>
                <a:ea typeface="+mj-ea"/>
                <a:cs typeface="+mj-cs"/>
              </a:rPr>
              <a:t>rize</a:t>
            </a:r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"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444CD460-2BCD-F2B0-3D83-341322DB9164}"/>
              </a:ext>
            </a:extLst>
          </p:cNvPr>
          <p:cNvSpPr txBox="1"/>
          <p:nvPr/>
        </p:nvSpPr>
        <p:spPr>
          <a:xfrm>
            <a:off x="8091000" y="8986820"/>
            <a:ext cx="86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>
                <a:solidFill>
                  <a:schemeClr val="accent1"/>
                </a:solidFill>
                <a:ea typeface="+mj-ea"/>
                <a:cs typeface="+mj-cs"/>
              </a:rPr>
              <a:t>rize</a:t>
            </a:r>
            <a:endParaRPr lang="tr-TR" sz="36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72ABF6F0-3BB7-01AC-00D4-AA575C301884}"/>
              </a:ext>
            </a:extLst>
          </p:cNvPr>
          <p:cNvSpPr txBox="1"/>
          <p:nvPr/>
        </p:nvSpPr>
        <p:spPr>
          <a:xfrm>
            <a:off x="14808975" y="6672988"/>
            <a:ext cx="4542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meslek = "</a:t>
            </a:r>
            <a:r>
              <a:rPr lang="tr-TR" sz="4400" b="1" dirty="0" err="1">
                <a:solidFill>
                  <a:schemeClr val="accent1"/>
                </a:solidFill>
                <a:ea typeface="+mj-ea"/>
                <a:cs typeface="+mj-cs"/>
              </a:rPr>
              <a:t>yazilim</a:t>
            </a:r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"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97788563-CBB2-126E-8031-127A66363013}"/>
              </a:ext>
            </a:extLst>
          </p:cNvPr>
          <p:cNvSpPr txBox="1"/>
          <p:nvPr/>
        </p:nvSpPr>
        <p:spPr>
          <a:xfrm>
            <a:off x="9467295" y="8986819"/>
            <a:ext cx="1522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>
                <a:solidFill>
                  <a:schemeClr val="accent1"/>
                </a:solidFill>
                <a:ea typeface="+mj-ea"/>
                <a:cs typeface="+mj-cs"/>
              </a:rPr>
              <a:t>yazilim</a:t>
            </a:r>
            <a:endParaRPr lang="tr-TR" sz="36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12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9" name="Yuvarlatılmış Dikdörtgen 8">
            <a:extLst>
              <a:ext uri="{FF2B5EF4-FFF2-40B4-BE49-F238E27FC236}">
                <a16:creationId xmlns:a16="http://schemas.microsoft.com/office/drawing/2014/main" id="{B9C0EC80-A0CA-6029-3EE2-35123B2B2B65}"/>
              </a:ext>
            </a:extLst>
          </p:cNvPr>
          <p:cNvSpPr/>
          <p:nvPr/>
        </p:nvSpPr>
        <p:spPr>
          <a:xfrm>
            <a:off x="3004458" y="5266074"/>
            <a:ext cx="9386595" cy="2530703"/>
          </a:xfrm>
          <a:prstGeom prst="roundRect">
            <a:avLst/>
          </a:prstGeom>
          <a:solidFill>
            <a:srgbClr val="349FB5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>
            <a:extLst>
              <a:ext uri="{FF2B5EF4-FFF2-40B4-BE49-F238E27FC236}">
                <a16:creationId xmlns:a16="http://schemas.microsoft.com/office/drawing/2014/main" id="{3A7D3DEB-3F1C-4DDA-0AFA-AEC4B1E6DB1E}"/>
              </a:ext>
            </a:extLst>
          </p:cNvPr>
          <p:cNvSpPr/>
          <p:nvPr/>
        </p:nvSpPr>
        <p:spPr>
          <a:xfrm>
            <a:off x="4721290" y="4478694"/>
            <a:ext cx="989045" cy="410546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r-TR" dirty="0"/>
              <a:t>0x3fffd12</a:t>
            </a:r>
          </a:p>
        </p:txBody>
      </p:sp>
      <p:sp>
        <p:nvSpPr>
          <p:cNvPr id="11" name="Yuvarlatılmış Dikdörtgen 10">
            <a:extLst>
              <a:ext uri="{FF2B5EF4-FFF2-40B4-BE49-F238E27FC236}">
                <a16:creationId xmlns:a16="http://schemas.microsoft.com/office/drawing/2014/main" id="{C5D42C10-8A2D-4D85-EFCF-AB530A17999D}"/>
              </a:ext>
            </a:extLst>
          </p:cNvPr>
          <p:cNvSpPr/>
          <p:nvPr/>
        </p:nvSpPr>
        <p:spPr>
          <a:xfrm>
            <a:off x="6376027" y="4478693"/>
            <a:ext cx="989045" cy="410546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r-TR" dirty="0"/>
              <a:t>0x3fffd13</a:t>
            </a:r>
          </a:p>
        </p:txBody>
      </p:sp>
      <p:sp>
        <p:nvSpPr>
          <p:cNvPr id="46" name="Yuvarlatılmış Dikdörtgen 45">
            <a:extLst>
              <a:ext uri="{FF2B5EF4-FFF2-40B4-BE49-F238E27FC236}">
                <a16:creationId xmlns:a16="http://schemas.microsoft.com/office/drawing/2014/main" id="{833F402C-54D0-E751-0790-488BA0512061}"/>
              </a:ext>
            </a:extLst>
          </p:cNvPr>
          <p:cNvSpPr/>
          <p:nvPr/>
        </p:nvSpPr>
        <p:spPr>
          <a:xfrm>
            <a:off x="8030764" y="4478692"/>
            <a:ext cx="989045" cy="410546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r-TR" dirty="0"/>
              <a:t>0x3fffd14</a:t>
            </a:r>
          </a:p>
        </p:txBody>
      </p:sp>
      <p:sp>
        <p:nvSpPr>
          <p:cNvPr id="47" name="Yuvarlatılmış Dikdörtgen 46">
            <a:extLst>
              <a:ext uri="{FF2B5EF4-FFF2-40B4-BE49-F238E27FC236}">
                <a16:creationId xmlns:a16="http://schemas.microsoft.com/office/drawing/2014/main" id="{072E4A49-DEF4-D05B-453E-9A6CA6CF286F}"/>
              </a:ext>
            </a:extLst>
          </p:cNvPr>
          <p:cNvSpPr/>
          <p:nvPr/>
        </p:nvSpPr>
        <p:spPr>
          <a:xfrm>
            <a:off x="9685501" y="4478692"/>
            <a:ext cx="989045" cy="410546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r-TR" dirty="0"/>
              <a:t>0x3fffd15</a:t>
            </a: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552E8722-1A89-0137-346E-16A0A128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651" y="827401"/>
            <a:ext cx="21032570" cy="2581779"/>
          </a:xfrm>
        </p:spPr>
        <p:txBody>
          <a:bodyPr>
            <a:noAutofit/>
          </a:bodyPr>
          <a:lstStyle/>
          <a:p>
            <a:pPr algn="just"/>
            <a:r>
              <a:rPr lang="tr-T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Değişken Nedir?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1D98DB4-DDA4-1E9E-7FE1-003280C713D9}"/>
              </a:ext>
            </a:extLst>
          </p:cNvPr>
          <p:cNvSpPr txBox="1"/>
          <p:nvPr/>
        </p:nvSpPr>
        <p:spPr>
          <a:xfrm>
            <a:off x="14808976" y="3353194"/>
            <a:ext cx="2054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yas = </a:t>
            </a:r>
            <a:r>
              <a:rPr lang="tr-TR" sz="4400" b="1" dirty="0">
                <a:solidFill>
                  <a:schemeClr val="accent2"/>
                </a:solidFill>
                <a:ea typeface="+mj-ea"/>
                <a:cs typeface="+mj-cs"/>
              </a:rPr>
              <a:t>22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DCD6BE26-46B2-0E80-880D-56654285F3A9}"/>
              </a:ext>
            </a:extLst>
          </p:cNvPr>
          <p:cNvSpPr txBox="1"/>
          <p:nvPr/>
        </p:nvSpPr>
        <p:spPr>
          <a:xfrm>
            <a:off x="4838144" y="89868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>
                <a:solidFill>
                  <a:schemeClr val="accent2"/>
                </a:solidFill>
                <a:ea typeface="+mj-ea"/>
                <a:cs typeface="+mj-cs"/>
              </a:rPr>
              <a:t>22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25ECB1FE-6A29-8AB8-44B0-55D9A75B6E17}"/>
              </a:ext>
            </a:extLst>
          </p:cNvPr>
          <p:cNvSpPr txBox="1"/>
          <p:nvPr/>
        </p:nvSpPr>
        <p:spPr>
          <a:xfrm>
            <a:off x="14808975" y="4497116"/>
            <a:ext cx="3870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isim = "</a:t>
            </a:r>
            <a:r>
              <a:rPr lang="tr-TR" sz="4400" b="1" dirty="0" err="1">
                <a:solidFill>
                  <a:schemeClr val="accent1"/>
                </a:solidFill>
                <a:ea typeface="+mj-ea"/>
                <a:cs typeface="+mj-cs"/>
              </a:rPr>
              <a:t>ahmet</a:t>
            </a:r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"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047079AA-D8A1-B938-7B27-3401EACD579B}"/>
              </a:ext>
            </a:extLst>
          </p:cNvPr>
          <p:cNvSpPr txBox="1"/>
          <p:nvPr/>
        </p:nvSpPr>
        <p:spPr>
          <a:xfrm>
            <a:off x="6157821" y="8986821"/>
            <a:ext cx="142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>
                <a:solidFill>
                  <a:schemeClr val="accent1"/>
                </a:solidFill>
                <a:ea typeface="+mj-ea"/>
                <a:cs typeface="+mj-cs"/>
              </a:rPr>
              <a:t>ahmet</a:t>
            </a:r>
            <a:endParaRPr lang="tr-TR" sz="36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8C7C68B8-A52D-41A2-46D8-2DD685EB6C66}"/>
              </a:ext>
            </a:extLst>
          </p:cNvPr>
          <p:cNvSpPr txBox="1"/>
          <p:nvPr/>
        </p:nvSpPr>
        <p:spPr>
          <a:xfrm>
            <a:off x="14808975" y="5585052"/>
            <a:ext cx="4542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sehir</a:t>
            </a:r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= "</a:t>
            </a:r>
            <a:r>
              <a:rPr lang="tr-TR" sz="4400" b="1" dirty="0" err="1">
                <a:solidFill>
                  <a:schemeClr val="accent1"/>
                </a:solidFill>
                <a:ea typeface="+mj-ea"/>
                <a:cs typeface="+mj-cs"/>
              </a:rPr>
              <a:t>rize</a:t>
            </a:r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"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444CD460-2BCD-F2B0-3D83-341322DB9164}"/>
              </a:ext>
            </a:extLst>
          </p:cNvPr>
          <p:cNvSpPr txBox="1"/>
          <p:nvPr/>
        </p:nvSpPr>
        <p:spPr>
          <a:xfrm>
            <a:off x="8091000" y="8986820"/>
            <a:ext cx="86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>
                <a:solidFill>
                  <a:schemeClr val="accent1"/>
                </a:solidFill>
                <a:ea typeface="+mj-ea"/>
                <a:cs typeface="+mj-cs"/>
              </a:rPr>
              <a:t>rize</a:t>
            </a:r>
            <a:endParaRPr lang="tr-TR" sz="36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72ABF6F0-3BB7-01AC-00D4-AA575C301884}"/>
              </a:ext>
            </a:extLst>
          </p:cNvPr>
          <p:cNvSpPr txBox="1"/>
          <p:nvPr/>
        </p:nvSpPr>
        <p:spPr>
          <a:xfrm>
            <a:off x="14808975" y="6672988"/>
            <a:ext cx="4542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meslek = "</a:t>
            </a:r>
            <a:r>
              <a:rPr lang="tr-TR" sz="4400" b="1" dirty="0" err="1">
                <a:solidFill>
                  <a:schemeClr val="accent1"/>
                </a:solidFill>
                <a:ea typeface="+mj-ea"/>
                <a:cs typeface="+mj-cs"/>
              </a:rPr>
              <a:t>yazilim</a:t>
            </a:r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"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97788563-CBB2-126E-8031-127A66363013}"/>
              </a:ext>
            </a:extLst>
          </p:cNvPr>
          <p:cNvSpPr txBox="1"/>
          <p:nvPr/>
        </p:nvSpPr>
        <p:spPr>
          <a:xfrm>
            <a:off x="9467295" y="8986819"/>
            <a:ext cx="1522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>
                <a:solidFill>
                  <a:schemeClr val="accent1"/>
                </a:solidFill>
                <a:ea typeface="+mj-ea"/>
                <a:cs typeface="+mj-cs"/>
              </a:rPr>
              <a:t>yazilim</a:t>
            </a:r>
            <a:endParaRPr lang="tr-TR" sz="36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872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786393" y="587383"/>
            <a:ext cx="160415" cy="168857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793629" y="359425"/>
            <a:ext cx="51864" cy="247256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565672" y="215897"/>
            <a:ext cx="51864" cy="519840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639246" y="277408"/>
            <a:ext cx="51864" cy="709201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716438" y="357013"/>
            <a:ext cx="51864" cy="681460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796042" y="706789"/>
            <a:ext cx="220721" cy="34615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1130138" y="382342"/>
            <a:ext cx="342539" cy="388372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1495594" y="382342"/>
            <a:ext cx="334097" cy="388372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1869492" y="382342"/>
            <a:ext cx="334097" cy="388372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1118077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1368951" y="827401"/>
            <a:ext cx="190568" cy="220721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1545045" y="827401"/>
            <a:ext cx="237607" cy="220721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1799537" y="827401"/>
            <a:ext cx="203835" cy="220721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2020258" y="827401"/>
            <a:ext cx="183331" cy="220721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2243390" y="827401"/>
            <a:ext cx="248462" cy="220721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2536479" y="756240"/>
            <a:ext cx="49451" cy="291882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6376027" cy="1467853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61" name="Başlık 1">
            <a:extLst>
              <a:ext uri="{FF2B5EF4-FFF2-40B4-BE49-F238E27FC236}">
                <a16:creationId xmlns:a16="http://schemas.microsoft.com/office/drawing/2014/main" id="{CC961BA6-A526-54E4-3C07-CCD8E2A55D34}"/>
              </a:ext>
            </a:extLst>
          </p:cNvPr>
          <p:cNvSpPr txBox="1">
            <a:spLocks/>
          </p:cNvSpPr>
          <p:nvPr/>
        </p:nvSpPr>
        <p:spPr>
          <a:xfrm>
            <a:off x="3188013" y="3034348"/>
            <a:ext cx="21032570" cy="5157929"/>
          </a:xfrm>
          <a:prstGeom prst="rect">
            <a:avLst/>
          </a:prstGeom>
        </p:spPr>
        <p:txBody>
          <a:bodyPr vert="horz" lIns="181161" tIns="90580" rIns="181161" bIns="90580" rtlCol="0" anchor="ctr">
            <a:noAutofit/>
          </a:bodyPr>
          <a:lstStyle>
            <a:lvl1pPr algn="l" defTabSz="18116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Değişkenler geçici bellekte saklanır.</a:t>
            </a:r>
          </a:p>
          <a:p>
            <a:pPr algn="just"/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Uygulama sonlandığında bellekteki veriler silinir.</a:t>
            </a:r>
          </a:p>
          <a:p>
            <a:pPr algn="just"/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Bellekte mümkün olduğunca az veri saklanmalıdır.</a:t>
            </a:r>
          </a:p>
          <a:p>
            <a:pPr algn="just"/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Değişkenlerin veri tipleri vardır.</a:t>
            </a:r>
          </a:p>
          <a:p>
            <a:pPr algn="just"/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Değişkenler sakladıkları veriye göre bellekte farklı boyutlarda yer tutarlar.</a:t>
            </a:r>
          </a:p>
        </p:txBody>
      </p:sp>
      <p:sp>
        <p:nvSpPr>
          <p:cNvPr id="64" name="Başlık 1">
            <a:extLst>
              <a:ext uri="{FF2B5EF4-FFF2-40B4-BE49-F238E27FC236}">
                <a16:creationId xmlns:a16="http://schemas.microsoft.com/office/drawing/2014/main" id="{4573461E-4668-327E-886C-8E3150E99BD8}"/>
              </a:ext>
            </a:extLst>
          </p:cNvPr>
          <p:cNvSpPr txBox="1">
            <a:spLocks/>
          </p:cNvSpPr>
          <p:nvPr/>
        </p:nvSpPr>
        <p:spPr>
          <a:xfrm>
            <a:off x="2806651" y="827401"/>
            <a:ext cx="21032570" cy="2581779"/>
          </a:xfrm>
          <a:prstGeom prst="rect">
            <a:avLst/>
          </a:prstGeom>
        </p:spPr>
        <p:txBody>
          <a:bodyPr vert="horz" lIns="181161" tIns="90580" rIns="181161" bIns="90580" rtlCol="0" anchor="ctr">
            <a:noAutofit/>
          </a:bodyPr>
          <a:lstStyle>
            <a:lvl1pPr algn="l" defTabSz="18116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Değişken Nedir?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66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41752</TotalTime>
  <Words>287</Words>
  <Application>Microsoft Macintosh PowerPoint</Application>
  <PresentationFormat>Özel</PresentationFormat>
  <Paragraphs>49</Paragraphs>
  <Slides>5</Slides>
  <Notes>5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Teması</vt:lpstr>
      <vt:lpstr>PowerPoint Sunusu</vt:lpstr>
      <vt:lpstr>PowerPoint Sunusu</vt:lpstr>
      <vt:lpstr>Değişken Nedir?</vt:lpstr>
      <vt:lpstr>Değişken Nedir?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KARAKÜLLEOĞLU</dc:creator>
  <cp:lastModifiedBy>SADIK TURAN</cp:lastModifiedBy>
  <cp:revision>107</cp:revision>
  <dcterms:created xsi:type="dcterms:W3CDTF">2020-07-23T06:59:22Z</dcterms:created>
  <dcterms:modified xsi:type="dcterms:W3CDTF">2023-05-02T07:54:04Z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DocumentLabelXML">
    <vt:lpwstr>&lt;?xml version="1.0" encoding="us-ascii"?&gt;&lt;sisl xmlns:xsd="http://www.w3.org/2001/XMLSchema" xmlns:xsi="http://www.w3.org/2001/XMLSchema-instance" sislVersion="0" policy="06b88be1-581b-4ca2-b20f-13331b601e41" origin="userSelected" xmlns="http://www.boldonj</vt:lpwstr>
  </property>
  <property fmtid="{D5CDD505-2E9C-101B-9397-08002B2CF9AE}" pid="3" name="bjDocumentLabelXML-0">
    <vt:lpwstr>ames.com/2008/01/sie/internal/label"&gt;&lt;element uid="id_classification_official" value="" /&gt;&lt;/sisl&gt;</vt:lpwstr>
  </property>
  <property fmtid="{D5CDD505-2E9C-101B-9397-08002B2CF9AE}" pid="4" name="bjLabelRefreshRequired">
    <vt:lpwstr>FileClassifier</vt:lpwstr>
  </property>
</Properties>
</file>