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htbgj6Zr0cje1kBFA0cMCOSIjh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bilgis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688400" y="6365400"/>
            <a:ext cx="250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tr-TR" sz="2800" u="none" cap="none" strike="noStrike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rPr>
              <a:t>sadikturan</a:t>
            </a:r>
            <a:r>
              <a:rPr b="1" i="0" lang="tr-T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362275" y="3182700"/>
            <a:ext cx="540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tr-TR" sz="2600">
                <a:latin typeface="Calibri"/>
                <a:ea typeface="Calibri"/>
                <a:cs typeface="Calibri"/>
                <a:sym typeface="Calibri"/>
              </a:rPr>
              <a:t>Product Details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2025-05-07T12:01:39Z</dcterms:created>
  <dc:creator>SADIK TURAN</dc:creator>
</cp:coreProperties>
</file>