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5" r:id="rId5"/>
    <p:sldId id="266" r:id="rId6"/>
    <p:sldId id="261" r:id="rId7"/>
    <p:sldId id="262" r:id="rId8"/>
    <p:sldId id="267" r:id="rId9"/>
    <p:sldId id="282" r:id="rId10"/>
    <p:sldId id="268" r:id="rId11"/>
    <p:sldId id="294" r:id="rId12"/>
    <p:sldId id="270" r:id="rId13"/>
    <p:sldId id="286" r:id="rId14"/>
    <p:sldId id="284" r:id="rId15"/>
    <p:sldId id="269" r:id="rId16"/>
    <p:sldId id="287" r:id="rId17"/>
    <p:sldId id="295" r:id="rId18"/>
    <p:sldId id="288" r:id="rId19"/>
    <p:sldId id="289" r:id="rId20"/>
    <p:sldId id="290" r:id="rId21"/>
    <p:sldId id="291" r:id="rId22"/>
    <p:sldId id="293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B"/>
    <a:srgbClr val="6B6B6B"/>
    <a:srgbClr val="E6E6E6"/>
    <a:srgbClr val="ECC20C"/>
    <a:srgbClr val="000000"/>
    <a:srgbClr val="FE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8A46-F663-4E44-B7F2-9734C80A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9E0A-7370-4514-AC1B-562157D5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D6FC-CA99-4423-8AF7-54729CCE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86EB-0E7E-4F37-BF59-0D428EE3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CD91-950F-4E17-90B3-A03F1D16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EC83-F7D4-4818-B4E4-37AB49D4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B6B3F-199C-4B16-99EF-7B3B2E34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67D2-242D-44A6-BA4D-046D2911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CBCC-E930-4A10-8EAB-E715C81D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2663-C100-4701-8FE9-AC5C5F4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C000E-19C8-4E20-BFC0-02E3F83A5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2C3F-7C0A-40D9-94E0-41F7624E4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853B-E6BC-40DB-BED5-89B657C8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FCAC-8E73-469E-A25B-2A03B68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06DD-9897-4DC2-BB1E-7FB3219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7B9B-39EE-492E-ACAF-1A0E0F10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B5A8-CE30-41A1-8B04-24C8265E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F7D1-379C-481A-82C0-5F15329C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FFE3-93C5-490F-B5CA-8A4988EE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DF9B-9E6D-4AF1-83A6-C22E87EB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AD7C-9F48-4AFC-A79F-8C21F262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B2277-B8F5-47EA-9DE1-73A16733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AE25-3383-43BE-8BB0-A09C36DD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42E2-0A64-499A-94AD-F34BA66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F0C9-16FE-4897-B644-29E2AC4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2C6B-7809-41D0-A711-8290BEDF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7F44-F954-4912-8C52-030204D1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97D5-1C57-4B3E-AE43-1346DFDD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C26D-D747-4065-B346-6EFA7A23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B081-5597-4D6A-80E7-0C02C304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01B9-F8B4-4BD8-A84D-D2635DB5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5BA5-3E87-49C0-9DF6-A8C0CA05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A4B4-00C6-4F5A-AD32-49CCC988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598A-383C-4247-8569-566FE017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4E7B8-B770-4F61-912C-45187E03F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FF7EC-C72C-4E83-A6E9-A0BE8CE3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35B6E-F1B7-49B4-A3C9-924082FC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1DF-FA40-47F4-A96E-49FB05A2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6D65-EEB7-4CB9-A1A5-3C2AFEF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60E6-8573-4E75-A85D-9DCE2A7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45B4F-69DE-46EA-B909-2ADDBE8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893A3-5476-4F32-992E-CA1BD1E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2DBFE-ABEA-4AB1-A783-CC887395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F4116-38CA-4FD4-801B-E759B72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98718-87B3-49B5-B6DC-2506E29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8188-A335-41DD-802A-7447C193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0AA-245A-4130-A3AF-0E9A45CC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2EF8-7AB2-404E-BF03-4E7236E7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8D592-093E-40B8-96C7-1C676C69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9B9C-1C9F-4E1E-9016-62EC8AED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FD8E-8099-4760-AC6F-BFF63F02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20592-D885-4927-82DE-543FFB00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6B6-87B8-4864-B07C-955AD6DF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AF9DF-9FF9-4001-862E-23731EA9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55DBF-A0E3-4114-8AE8-CB41DF4E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7B69-304A-4FFE-8924-14178E2E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2BD59-C4DE-4762-8956-BD7596E4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B31B-A0DB-475F-B211-AA4F6386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993D3-BB69-424B-BB97-5A9F70B4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AAE8-797B-473B-97ED-36D431AB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75D4-8B6E-4F56-AF72-F3012B070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B1D3-55D7-4B36-9DD3-AF331E627C2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ED08-7D12-4F7B-8AF0-02A38CB60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0991-2FAE-44E8-A5DE-3D36E611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76686B-1028-4D79-A27C-64B3FBCE122A}"/>
              </a:ext>
            </a:extLst>
          </p:cNvPr>
          <p:cNvSpPr/>
          <p:nvPr/>
        </p:nvSpPr>
        <p:spPr>
          <a:xfrm>
            <a:off x="0" y="-145464"/>
            <a:ext cx="12192000" cy="4829175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CB132-EF8E-4013-993E-ED32870C30FB}"/>
              </a:ext>
            </a:extLst>
          </p:cNvPr>
          <p:cNvSpPr txBox="1"/>
          <p:nvPr/>
        </p:nvSpPr>
        <p:spPr>
          <a:xfrm>
            <a:off x="3800475" y="1063125"/>
            <a:ext cx="4324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>
                <a:solidFill>
                  <a:schemeClr val="bg1"/>
                </a:solidFill>
              </a:rPr>
              <a:t>Sadikul</a:t>
            </a:r>
            <a:r>
              <a:rPr lang="en-US" sz="4200" dirty="0">
                <a:solidFill>
                  <a:schemeClr val="bg1"/>
                </a:solidFill>
              </a:rPr>
              <a:t> Haque </a:t>
            </a:r>
            <a:r>
              <a:rPr lang="en-US" sz="4200" dirty="0" err="1">
                <a:solidFill>
                  <a:schemeClr val="bg1"/>
                </a:solidFill>
              </a:rPr>
              <a:t>Sadi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72E64-A163-46F1-B9A1-12A622883FD1}"/>
              </a:ext>
            </a:extLst>
          </p:cNvPr>
          <p:cNvSpPr txBox="1"/>
          <p:nvPr/>
        </p:nvSpPr>
        <p:spPr>
          <a:xfrm>
            <a:off x="3905250" y="2269124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BSSE 1003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Exam Roll 61007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B8BCE-3EC3-48B2-BBF6-3D640026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4972051"/>
            <a:ext cx="4988297" cy="1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F697D8-837F-41C0-BC51-357A18E61605}"/>
              </a:ext>
            </a:extLst>
          </p:cNvPr>
          <p:cNvSpPr/>
          <p:nvPr/>
        </p:nvSpPr>
        <p:spPr>
          <a:xfrm>
            <a:off x="-2" y="895350"/>
            <a:ext cx="12192000" cy="5960654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26B27-A43E-4FC5-9D55-37141D5C8410}"/>
              </a:ext>
            </a:extLst>
          </p:cNvPr>
          <p:cNvSpPr txBox="1"/>
          <p:nvPr/>
        </p:nvSpPr>
        <p:spPr>
          <a:xfrm>
            <a:off x="7234235" y="2397263"/>
            <a:ext cx="4086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B1F8-AE8F-42B0-9E29-9C8F7CB0F8D7}"/>
              </a:ext>
            </a:extLst>
          </p:cNvPr>
          <p:cNvSpPr txBox="1"/>
          <p:nvPr/>
        </p:nvSpPr>
        <p:spPr>
          <a:xfrm>
            <a:off x="6767512" y="4311311"/>
            <a:ext cx="501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 formula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F045F-A215-493E-B0FF-0FE281831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0407"/>
            <a:ext cx="590550" cy="590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92844-B27B-B718-3091-B0B3703A5666}"/>
              </a:ext>
            </a:extLst>
          </p:cNvPr>
          <p:cNvSpPr txBox="1"/>
          <p:nvPr/>
        </p:nvSpPr>
        <p:spPr>
          <a:xfrm>
            <a:off x="3729034" y="1261586"/>
            <a:ext cx="5548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Power Query Editor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62605-CF18-05F6-3BEA-13E84189C407}"/>
              </a:ext>
            </a:extLst>
          </p:cNvPr>
          <p:cNvSpPr txBox="1"/>
          <p:nvPr/>
        </p:nvSpPr>
        <p:spPr>
          <a:xfrm>
            <a:off x="1233487" y="2458818"/>
            <a:ext cx="358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9DD74-0F92-116A-435A-AC8D1949A67D}"/>
              </a:ext>
            </a:extLst>
          </p:cNvPr>
          <p:cNvSpPr txBox="1"/>
          <p:nvPr/>
        </p:nvSpPr>
        <p:spPr>
          <a:xfrm>
            <a:off x="1057275" y="4434422"/>
            <a:ext cx="4086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Structuring Raw Data</a:t>
            </a:r>
          </a:p>
        </p:txBody>
      </p:sp>
    </p:spTree>
    <p:extLst>
      <p:ext uri="{BB962C8B-B14F-4D97-AF65-F5344CB8AC3E}">
        <p14:creationId xmlns:p14="http://schemas.microsoft.com/office/powerpoint/2010/main" val="7088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F697D8-837F-41C0-BC51-357A18E61605}"/>
              </a:ext>
            </a:extLst>
          </p:cNvPr>
          <p:cNvSpPr/>
          <p:nvPr/>
        </p:nvSpPr>
        <p:spPr>
          <a:xfrm>
            <a:off x="-2" y="895350"/>
            <a:ext cx="2181227" cy="6057900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Transformation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F045F-A215-493E-B0FF-0FE281831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0407"/>
            <a:ext cx="590550" cy="59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1E4F1A-EB50-4CE0-B3D3-2878AAF0B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979557"/>
            <a:ext cx="9716429" cy="562744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57209-0940-0CA2-3C51-DAEFBF36285A}"/>
              </a:ext>
            </a:extLst>
          </p:cNvPr>
          <p:cNvSpPr txBox="1"/>
          <p:nvPr/>
        </p:nvSpPr>
        <p:spPr>
          <a:xfrm flipH="1">
            <a:off x="532446" y="3140468"/>
            <a:ext cx="1564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Dot Density Map</a:t>
            </a:r>
          </a:p>
        </p:txBody>
      </p:sp>
    </p:spTree>
    <p:extLst>
      <p:ext uri="{BB962C8B-B14F-4D97-AF65-F5344CB8AC3E}">
        <p14:creationId xmlns:p14="http://schemas.microsoft.com/office/powerpoint/2010/main" val="107601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7A7DC2-30DB-4030-A317-109BBDBCD91E}"/>
              </a:ext>
            </a:extLst>
          </p:cNvPr>
          <p:cNvSpPr/>
          <p:nvPr/>
        </p:nvSpPr>
        <p:spPr>
          <a:xfrm>
            <a:off x="-2" y="895350"/>
            <a:ext cx="2209802" cy="5960654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B1F8-AE8F-42B0-9E29-9C8F7CB0F8D7}"/>
              </a:ext>
            </a:extLst>
          </p:cNvPr>
          <p:cNvSpPr txBox="1"/>
          <p:nvPr/>
        </p:nvSpPr>
        <p:spPr>
          <a:xfrm>
            <a:off x="76198" y="2560079"/>
            <a:ext cx="2133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 formula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D8C24-5843-43F3-8221-D4714ABD2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66687"/>
            <a:ext cx="59055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F30A6-D94F-2C74-D2F1-B35764097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58" y="1062037"/>
            <a:ext cx="9756442" cy="553928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433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7A7DC2-30DB-4030-A317-109BBDBCD91E}"/>
              </a:ext>
            </a:extLst>
          </p:cNvPr>
          <p:cNvSpPr/>
          <p:nvPr/>
        </p:nvSpPr>
        <p:spPr>
          <a:xfrm>
            <a:off x="-2" y="895350"/>
            <a:ext cx="2209802" cy="5960654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B1F8-AE8F-42B0-9E29-9C8F7CB0F8D7}"/>
              </a:ext>
            </a:extLst>
          </p:cNvPr>
          <p:cNvSpPr txBox="1"/>
          <p:nvPr/>
        </p:nvSpPr>
        <p:spPr>
          <a:xfrm>
            <a:off x="76198" y="2541029"/>
            <a:ext cx="2133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 formula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D8C24-5843-43F3-8221-D4714ABD2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66687"/>
            <a:ext cx="5905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7276E-04DF-12CD-BB8F-679E6A0D6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71550"/>
            <a:ext cx="9763125" cy="571976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416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60A33E-131F-477D-93C5-FE2ED93267B1}"/>
              </a:ext>
            </a:extLst>
          </p:cNvPr>
          <p:cNvSpPr/>
          <p:nvPr/>
        </p:nvSpPr>
        <p:spPr>
          <a:xfrm>
            <a:off x="-3" y="895350"/>
            <a:ext cx="12192002" cy="5960654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8ADD-24EA-4159-BD39-9085687651BC}"/>
              </a:ext>
            </a:extLst>
          </p:cNvPr>
          <p:cNvSpPr txBox="1"/>
          <p:nvPr/>
        </p:nvSpPr>
        <p:spPr>
          <a:xfrm>
            <a:off x="2352673" y="1021259"/>
            <a:ext cx="8858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DAX - </a:t>
            </a:r>
            <a:r>
              <a:rPr lang="en-US" sz="4400" b="1" dirty="0">
                <a:solidFill>
                  <a:schemeClr val="bg1"/>
                </a:solidFill>
              </a:rPr>
              <a:t>D</a:t>
            </a:r>
            <a:r>
              <a:rPr lang="en-US" sz="4400" dirty="0">
                <a:solidFill>
                  <a:schemeClr val="bg1"/>
                </a:solidFill>
              </a:rPr>
              <a:t>ata </a:t>
            </a:r>
            <a:r>
              <a:rPr lang="en-US" sz="4400" b="1" dirty="0">
                <a:solidFill>
                  <a:schemeClr val="bg1"/>
                </a:solidFill>
              </a:rPr>
              <a:t>A</a:t>
            </a:r>
            <a:r>
              <a:rPr lang="en-US" sz="4400" dirty="0">
                <a:solidFill>
                  <a:schemeClr val="bg1"/>
                </a:solidFill>
              </a:rPr>
              <a:t>nalysis E</a:t>
            </a:r>
            <a:r>
              <a:rPr lang="en-US" sz="4400" b="1" dirty="0">
                <a:solidFill>
                  <a:schemeClr val="bg1"/>
                </a:solidFill>
              </a:rPr>
              <a:t>x</a:t>
            </a:r>
            <a:r>
              <a:rPr lang="en-US" sz="4400" dirty="0">
                <a:solidFill>
                  <a:schemeClr val="bg1"/>
                </a:solidFill>
              </a:rPr>
              <a:t>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C6011-ADC9-2CC8-385D-1AEBCC75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132087"/>
            <a:ext cx="628650" cy="62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8B1A9-EB51-DB00-FCE2-F1690B036FC1}"/>
              </a:ext>
            </a:extLst>
          </p:cNvPr>
          <p:cNvSpPr txBox="1"/>
          <p:nvPr/>
        </p:nvSpPr>
        <p:spPr>
          <a:xfrm>
            <a:off x="704849" y="2393662"/>
            <a:ext cx="363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Calculated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94D8C-014C-0F81-B1AE-28162E804F79}"/>
              </a:ext>
            </a:extLst>
          </p:cNvPr>
          <p:cNvSpPr txBox="1"/>
          <p:nvPr/>
        </p:nvSpPr>
        <p:spPr>
          <a:xfrm>
            <a:off x="1333499" y="3739574"/>
            <a:ext cx="220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33906-C3D2-A51C-564D-510881907FDD}"/>
              </a:ext>
            </a:extLst>
          </p:cNvPr>
          <p:cNvSpPr txBox="1"/>
          <p:nvPr/>
        </p:nvSpPr>
        <p:spPr>
          <a:xfrm>
            <a:off x="1052512" y="5005900"/>
            <a:ext cx="294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Custom tables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BAADE-6253-7C68-56B8-E75306324FB8}"/>
              </a:ext>
            </a:extLst>
          </p:cNvPr>
          <p:cNvSpPr txBox="1"/>
          <p:nvPr/>
        </p:nvSpPr>
        <p:spPr>
          <a:xfrm>
            <a:off x="6619874" y="2298412"/>
            <a:ext cx="363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Functional Language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2F956-AE7F-0E36-C6A4-9D5A761F313E}"/>
              </a:ext>
            </a:extLst>
          </p:cNvPr>
          <p:cNvSpPr txBox="1"/>
          <p:nvPr/>
        </p:nvSpPr>
        <p:spPr>
          <a:xfrm>
            <a:off x="6981822" y="3585285"/>
            <a:ext cx="363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Built in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AE8E0-57DE-2EE5-6467-C054BCDA0923}"/>
              </a:ext>
            </a:extLst>
          </p:cNvPr>
          <p:cNvSpPr txBox="1"/>
          <p:nvPr/>
        </p:nvSpPr>
        <p:spPr>
          <a:xfrm>
            <a:off x="6619874" y="4929254"/>
            <a:ext cx="425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Create new information</a:t>
            </a:r>
          </a:p>
        </p:txBody>
      </p:sp>
    </p:spTree>
    <p:extLst>
      <p:ext uri="{BB962C8B-B14F-4D97-AF65-F5344CB8AC3E}">
        <p14:creationId xmlns:p14="http://schemas.microsoft.com/office/powerpoint/2010/main" val="247347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60A33E-131F-477D-93C5-FE2ED93267B1}"/>
              </a:ext>
            </a:extLst>
          </p:cNvPr>
          <p:cNvSpPr/>
          <p:nvPr/>
        </p:nvSpPr>
        <p:spPr>
          <a:xfrm>
            <a:off x="-2" y="895350"/>
            <a:ext cx="3114677" cy="5960654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8ADD-24EA-4159-BD39-9085687651BC}"/>
              </a:ext>
            </a:extLst>
          </p:cNvPr>
          <p:cNvSpPr txBox="1"/>
          <p:nvPr/>
        </p:nvSpPr>
        <p:spPr>
          <a:xfrm>
            <a:off x="239581" y="2165866"/>
            <a:ext cx="26941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DAX -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D</a:t>
            </a:r>
            <a:r>
              <a:rPr lang="en-US" sz="4400" dirty="0">
                <a:solidFill>
                  <a:schemeClr val="bg1"/>
                </a:solidFill>
              </a:rPr>
              <a:t>ata </a:t>
            </a:r>
            <a:r>
              <a:rPr lang="en-US" sz="4400" b="1" dirty="0">
                <a:solidFill>
                  <a:schemeClr val="bg1"/>
                </a:solidFill>
              </a:rPr>
              <a:t>A</a:t>
            </a:r>
            <a:r>
              <a:rPr lang="en-US" sz="4400" dirty="0">
                <a:solidFill>
                  <a:schemeClr val="bg1"/>
                </a:solidFill>
              </a:rPr>
              <a:t>nalysis E</a:t>
            </a:r>
            <a:r>
              <a:rPr lang="en-US" sz="4400" b="1" dirty="0">
                <a:solidFill>
                  <a:schemeClr val="bg1"/>
                </a:solidFill>
              </a:rPr>
              <a:t>x</a:t>
            </a:r>
            <a:r>
              <a:rPr lang="en-US" sz="4400" dirty="0">
                <a:solidFill>
                  <a:schemeClr val="bg1"/>
                </a:solidFill>
              </a:rPr>
              <a:t>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C6011-ADC9-2CC8-385D-1AEBCC75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95250"/>
            <a:ext cx="62865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9CD56-E4D1-72E6-F7AF-86BF09CA4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92" y="1504951"/>
            <a:ext cx="8875173" cy="363855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792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60A33E-131F-477D-93C5-FE2ED93267B1}"/>
              </a:ext>
            </a:extLst>
          </p:cNvPr>
          <p:cNvSpPr/>
          <p:nvPr/>
        </p:nvSpPr>
        <p:spPr>
          <a:xfrm>
            <a:off x="-1" y="895350"/>
            <a:ext cx="3009902" cy="6010275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8ADD-24EA-4159-BD39-9085687651BC}"/>
              </a:ext>
            </a:extLst>
          </p:cNvPr>
          <p:cNvSpPr txBox="1"/>
          <p:nvPr/>
        </p:nvSpPr>
        <p:spPr>
          <a:xfrm>
            <a:off x="190499" y="2213491"/>
            <a:ext cx="29241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DAX -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D</a:t>
            </a:r>
            <a:r>
              <a:rPr lang="en-US" sz="4400" dirty="0">
                <a:solidFill>
                  <a:schemeClr val="bg1"/>
                </a:solidFill>
              </a:rPr>
              <a:t>ata </a:t>
            </a:r>
            <a:r>
              <a:rPr lang="en-US" sz="4400" b="1" dirty="0">
                <a:solidFill>
                  <a:schemeClr val="bg1"/>
                </a:solidFill>
              </a:rPr>
              <a:t>A</a:t>
            </a:r>
            <a:r>
              <a:rPr lang="en-US" sz="4400" dirty="0">
                <a:solidFill>
                  <a:schemeClr val="bg1"/>
                </a:solidFill>
              </a:rPr>
              <a:t>nalysis E</a:t>
            </a:r>
            <a:r>
              <a:rPr lang="en-US" sz="4400" b="1" dirty="0">
                <a:solidFill>
                  <a:schemeClr val="bg1"/>
                </a:solidFill>
              </a:rPr>
              <a:t>x</a:t>
            </a:r>
            <a:r>
              <a:rPr lang="en-US" sz="4400" dirty="0">
                <a:solidFill>
                  <a:schemeClr val="bg1"/>
                </a:solidFill>
              </a:rPr>
              <a:t>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C6011-ADC9-2CC8-385D-1AEBCC75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95250"/>
            <a:ext cx="62865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80267-D0FA-0AD2-994A-F689B9BA7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991879"/>
            <a:ext cx="8886826" cy="539747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91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60A33E-131F-477D-93C5-FE2ED93267B1}"/>
              </a:ext>
            </a:extLst>
          </p:cNvPr>
          <p:cNvSpPr/>
          <p:nvPr/>
        </p:nvSpPr>
        <p:spPr>
          <a:xfrm>
            <a:off x="-2" y="895350"/>
            <a:ext cx="2924177" cy="6008279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8ADD-24EA-4159-BD39-9085687651BC}"/>
              </a:ext>
            </a:extLst>
          </p:cNvPr>
          <p:cNvSpPr txBox="1"/>
          <p:nvPr/>
        </p:nvSpPr>
        <p:spPr>
          <a:xfrm>
            <a:off x="190499" y="2300077"/>
            <a:ext cx="27336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DAX -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D</a:t>
            </a:r>
            <a:r>
              <a:rPr lang="en-US" sz="4400" dirty="0">
                <a:solidFill>
                  <a:schemeClr val="bg1"/>
                </a:solidFill>
              </a:rPr>
              <a:t>ata </a:t>
            </a:r>
            <a:r>
              <a:rPr lang="en-US" sz="4400" b="1" dirty="0">
                <a:solidFill>
                  <a:schemeClr val="bg1"/>
                </a:solidFill>
              </a:rPr>
              <a:t>A</a:t>
            </a:r>
            <a:r>
              <a:rPr lang="en-US" sz="4400" dirty="0">
                <a:solidFill>
                  <a:schemeClr val="bg1"/>
                </a:solidFill>
              </a:rPr>
              <a:t>nalysis E</a:t>
            </a:r>
            <a:r>
              <a:rPr lang="en-US" sz="4400" b="1" dirty="0">
                <a:solidFill>
                  <a:schemeClr val="bg1"/>
                </a:solidFill>
              </a:rPr>
              <a:t>x</a:t>
            </a:r>
            <a:r>
              <a:rPr lang="en-US" sz="4400" dirty="0">
                <a:solidFill>
                  <a:schemeClr val="bg1"/>
                </a:solidFill>
              </a:rPr>
              <a:t>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C6011-ADC9-2CC8-385D-1AEBCC75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95250"/>
            <a:ext cx="62865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D7C7C-AE8A-DBD3-ECB9-A1A51131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981074"/>
            <a:ext cx="8829675" cy="543877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043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60A33E-131F-477D-93C5-FE2ED93267B1}"/>
              </a:ext>
            </a:extLst>
          </p:cNvPr>
          <p:cNvSpPr/>
          <p:nvPr/>
        </p:nvSpPr>
        <p:spPr>
          <a:xfrm>
            <a:off x="-1" y="895350"/>
            <a:ext cx="2647951" cy="6010275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Report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8ADD-24EA-4159-BD39-9085687651BC}"/>
              </a:ext>
            </a:extLst>
          </p:cNvPr>
          <p:cNvSpPr txBox="1"/>
          <p:nvPr/>
        </p:nvSpPr>
        <p:spPr>
          <a:xfrm>
            <a:off x="142874" y="2642116"/>
            <a:ext cx="250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Report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&amp;</a:t>
            </a:r>
          </a:p>
          <a:p>
            <a:r>
              <a:rPr lang="en-US" sz="40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D7D66-51E1-9FD2-5869-61E0E1B6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090384"/>
            <a:ext cx="9258301" cy="527231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B91BB4-6B0F-88EF-04BA-207115227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0767"/>
            <a:ext cx="673815" cy="6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2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Report Building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08BF8-EDC0-A1D5-DBC8-67B6259F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006118"/>
            <a:ext cx="9258301" cy="523926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CE999-B991-CD8D-17DB-F7C8216DF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0767"/>
            <a:ext cx="673815" cy="6738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426821-BD51-D39D-D69F-B8DD386A1BA8}"/>
              </a:ext>
            </a:extLst>
          </p:cNvPr>
          <p:cNvSpPr txBox="1"/>
          <p:nvPr/>
        </p:nvSpPr>
        <p:spPr>
          <a:xfrm>
            <a:off x="142874" y="2642116"/>
            <a:ext cx="250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Report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&amp;</a:t>
            </a:r>
          </a:p>
          <a:p>
            <a:r>
              <a:rPr lang="en-US" sz="40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AC75E8-5B2D-82A1-A4B0-2F97134441AD}"/>
              </a:ext>
            </a:extLst>
          </p:cNvPr>
          <p:cNvSpPr/>
          <p:nvPr/>
        </p:nvSpPr>
        <p:spPr>
          <a:xfrm>
            <a:off x="-1" y="895350"/>
            <a:ext cx="2647951" cy="6010275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95743-719D-16B8-2FD0-8B752CFE02FF}"/>
              </a:ext>
            </a:extLst>
          </p:cNvPr>
          <p:cNvSpPr txBox="1"/>
          <p:nvPr/>
        </p:nvSpPr>
        <p:spPr>
          <a:xfrm>
            <a:off x="142874" y="2642116"/>
            <a:ext cx="250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Report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&amp;</a:t>
            </a:r>
          </a:p>
          <a:p>
            <a:r>
              <a:rPr lang="en-US" sz="40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0798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CC76D6-2681-413C-B5E6-EBE70C9FD27C}"/>
              </a:ext>
            </a:extLst>
          </p:cNvPr>
          <p:cNvSpPr/>
          <p:nvPr/>
        </p:nvSpPr>
        <p:spPr>
          <a:xfrm>
            <a:off x="0" y="966551"/>
            <a:ext cx="12192000" cy="5996224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8DA29-0F8A-4BF0-B7BB-AFE64974A1D8}"/>
              </a:ext>
            </a:extLst>
          </p:cNvPr>
          <p:cNvSpPr/>
          <p:nvPr/>
        </p:nvSpPr>
        <p:spPr>
          <a:xfrm>
            <a:off x="0" y="1"/>
            <a:ext cx="12192000" cy="966550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292-5C8C-436B-9565-47B93CFF246D}"/>
              </a:ext>
            </a:extLst>
          </p:cNvPr>
          <p:cNvSpPr txBox="1"/>
          <p:nvPr/>
        </p:nvSpPr>
        <p:spPr>
          <a:xfrm>
            <a:off x="914400" y="1716970"/>
            <a:ext cx="772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Founded in 1999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5DFFB-4A5B-4AC8-98FA-225C3809D30F}"/>
              </a:ext>
            </a:extLst>
          </p:cNvPr>
          <p:cNvSpPr txBox="1"/>
          <p:nvPr/>
        </p:nvSpPr>
        <p:spPr>
          <a:xfrm>
            <a:off x="5000623" y="3707189"/>
            <a:ext cx="582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Provides global software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BBA31-9308-44E7-9006-382B394B30BC}"/>
              </a:ext>
            </a:extLst>
          </p:cNvPr>
          <p:cNvSpPr txBox="1"/>
          <p:nvPr/>
        </p:nvSpPr>
        <p:spPr>
          <a:xfrm>
            <a:off x="2333624" y="2594133"/>
            <a:ext cx="827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Outsourcing based software developing 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5344-E0C3-46BD-9229-4D6A5C15E57F}"/>
              </a:ext>
            </a:extLst>
          </p:cNvPr>
          <p:cNvSpPr txBox="1"/>
          <p:nvPr/>
        </p:nvSpPr>
        <p:spPr>
          <a:xfrm>
            <a:off x="7991474" y="4775239"/>
            <a:ext cx="360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35-40 developers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3911E-4E24-E226-719D-E6EC2F7C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23" y="110114"/>
            <a:ext cx="668421" cy="6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Report 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8861E-6A80-47D9-87D1-C6CFD034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972165"/>
            <a:ext cx="9258301" cy="535243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05A914-A39A-DFD5-5BD9-6C22564D6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0767"/>
            <a:ext cx="673815" cy="6738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115718-B067-6859-103C-811AC661DB0A}"/>
              </a:ext>
            </a:extLst>
          </p:cNvPr>
          <p:cNvSpPr/>
          <p:nvPr/>
        </p:nvSpPr>
        <p:spPr>
          <a:xfrm>
            <a:off x="-1" y="895350"/>
            <a:ext cx="2647951" cy="6010275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1D9A8-0D23-F0D0-619F-B543F05C9FBA}"/>
              </a:ext>
            </a:extLst>
          </p:cNvPr>
          <p:cNvSpPr txBox="1"/>
          <p:nvPr/>
        </p:nvSpPr>
        <p:spPr>
          <a:xfrm>
            <a:off x="142874" y="2642116"/>
            <a:ext cx="250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Report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&amp;</a:t>
            </a:r>
          </a:p>
          <a:p>
            <a:r>
              <a:rPr lang="en-US" sz="40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7851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Report Publishing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05A914-A39A-DFD5-5BD9-6C22564D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0767"/>
            <a:ext cx="673815" cy="6738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115718-B067-6859-103C-811AC661DB0A}"/>
              </a:ext>
            </a:extLst>
          </p:cNvPr>
          <p:cNvSpPr/>
          <p:nvPr/>
        </p:nvSpPr>
        <p:spPr>
          <a:xfrm>
            <a:off x="-1" y="895350"/>
            <a:ext cx="2647951" cy="6010275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1D9A8-0D23-F0D0-619F-B543F05C9FBA}"/>
              </a:ext>
            </a:extLst>
          </p:cNvPr>
          <p:cNvSpPr txBox="1"/>
          <p:nvPr/>
        </p:nvSpPr>
        <p:spPr>
          <a:xfrm>
            <a:off x="142874" y="2642116"/>
            <a:ext cx="25050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Report </a:t>
            </a:r>
          </a:p>
          <a:p>
            <a:r>
              <a:rPr lang="en-US" sz="3900" dirty="0">
                <a:solidFill>
                  <a:schemeClr val="bg1"/>
                </a:solidFill>
              </a:rPr>
              <a:t>Embedding</a:t>
            </a:r>
          </a:p>
          <a:p>
            <a:r>
              <a:rPr lang="en-US" sz="3900" dirty="0">
                <a:solidFill>
                  <a:schemeClr val="bg1"/>
                </a:solidFill>
              </a:rPr>
              <a:t>    In a </a:t>
            </a:r>
          </a:p>
          <a:p>
            <a:r>
              <a:rPr lang="en-US" sz="3900" dirty="0">
                <a:solidFill>
                  <a:schemeClr val="bg1"/>
                </a:solidFill>
              </a:rPr>
              <a:t>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80ABF-0426-CD5A-EC62-D43187D3E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006117"/>
            <a:ext cx="9143999" cy="558700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10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Report Publishing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05A914-A39A-DFD5-5BD9-6C22564D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0767"/>
            <a:ext cx="673815" cy="6738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115718-B067-6859-103C-811AC661DB0A}"/>
              </a:ext>
            </a:extLst>
          </p:cNvPr>
          <p:cNvSpPr/>
          <p:nvPr/>
        </p:nvSpPr>
        <p:spPr>
          <a:xfrm>
            <a:off x="-1" y="895350"/>
            <a:ext cx="2647951" cy="6010275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1D9A8-0D23-F0D0-619F-B543F05C9FBA}"/>
              </a:ext>
            </a:extLst>
          </p:cNvPr>
          <p:cNvSpPr txBox="1"/>
          <p:nvPr/>
        </p:nvSpPr>
        <p:spPr>
          <a:xfrm>
            <a:off x="142874" y="2642116"/>
            <a:ext cx="25050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Report </a:t>
            </a:r>
          </a:p>
          <a:p>
            <a:r>
              <a:rPr lang="en-US" sz="3900" dirty="0">
                <a:solidFill>
                  <a:schemeClr val="bg1"/>
                </a:solidFill>
              </a:rPr>
              <a:t>Embedding</a:t>
            </a:r>
          </a:p>
          <a:p>
            <a:r>
              <a:rPr lang="en-US" sz="3900" dirty="0">
                <a:solidFill>
                  <a:schemeClr val="bg1"/>
                </a:solidFill>
              </a:rPr>
              <a:t>    In a </a:t>
            </a:r>
          </a:p>
          <a:p>
            <a:r>
              <a:rPr lang="en-US" sz="3900" dirty="0">
                <a:solidFill>
                  <a:schemeClr val="bg1"/>
                </a:solidFill>
              </a:rPr>
              <a:t>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16B54-9225-BB7B-CC6F-4005AA7AB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9" y="1007090"/>
            <a:ext cx="9184561" cy="55626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980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AD0D3B-2E57-4E1D-8ACE-44D67A56F13A}"/>
              </a:ext>
            </a:extLst>
          </p:cNvPr>
          <p:cNvSpPr/>
          <p:nvPr/>
        </p:nvSpPr>
        <p:spPr>
          <a:xfrm>
            <a:off x="0" y="895350"/>
            <a:ext cx="12192000" cy="6092984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B8131-BDE8-4931-B1F7-2ED90DB224B1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Soft 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8C5CB-828F-426E-92BA-07F41D21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76200"/>
            <a:ext cx="726916" cy="726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2B031-D784-4004-9E9A-893A790E2D7B}"/>
              </a:ext>
            </a:extLst>
          </p:cNvPr>
          <p:cNvSpPr txBox="1"/>
          <p:nvPr/>
        </p:nvSpPr>
        <p:spPr>
          <a:xfrm>
            <a:off x="1809754" y="1790700"/>
            <a:ext cx="415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Communication skill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D342-9A51-44A0-B6B9-C91FBD98F305}"/>
              </a:ext>
            </a:extLst>
          </p:cNvPr>
          <p:cNvSpPr txBox="1"/>
          <p:nvPr/>
        </p:nvSpPr>
        <p:spPr>
          <a:xfrm>
            <a:off x="7224703" y="1742150"/>
            <a:ext cx="341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Negotiating skill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F3CF0-8767-43A2-8DE2-D11BA713F0F0}"/>
              </a:ext>
            </a:extLst>
          </p:cNvPr>
          <p:cNvSpPr txBox="1"/>
          <p:nvPr/>
        </p:nvSpPr>
        <p:spPr>
          <a:xfrm>
            <a:off x="7443790" y="4815054"/>
            <a:ext cx="262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Self-esteem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6309A-D2E6-4152-8E0C-8B3DA94317C3}"/>
              </a:ext>
            </a:extLst>
          </p:cNvPr>
          <p:cNvSpPr txBox="1"/>
          <p:nvPr/>
        </p:nvSpPr>
        <p:spPr>
          <a:xfrm>
            <a:off x="1738312" y="4815054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Time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97C7F-AE4A-C51C-EDA5-359859A93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2" y="2665429"/>
            <a:ext cx="2057391" cy="20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17FCEF-BB7A-4123-B4B6-FE6CDAB2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466847"/>
            <a:ext cx="3571875" cy="1114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3FF5C4-60E4-415F-B69C-7BB740AC9410}"/>
              </a:ext>
            </a:extLst>
          </p:cNvPr>
          <p:cNvSpPr/>
          <p:nvPr/>
        </p:nvSpPr>
        <p:spPr>
          <a:xfrm>
            <a:off x="0" y="2581274"/>
            <a:ext cx="12192000" cy="4410075"/>
          </a:xfrm>
          <a:prstGeom prst="rect">
            <a:avLst/>
          </a:prstGeom>
          <a:solidFill>
            <a:srgbClr val="39393B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462432-24E2-4715-BA67-40587BF486AE}"/>
              </a:ext>
            </a:extLst>
          </p:cNvPr>
          <p:cNvSpPr/>
          <p:nvPr/>
        </p:nvSpPr>
        <p:spPr>
          <a:xfrm>
            <a:off x="3752850" y="2581275"/>
            <a:ext cx="4991100" cy="2238375"/>
          </a:xfrm>
          <a:prstGeom prst="round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B2ED0-C80A-4505-9DFD-EB7F82FB256B}"/>
              </a:ext>
            </a:extLst>
          </p:cNvPr>
          <p:cNvSpPr/>
          <p:nvPr/>
        </p:nvSpPr>
        <p:spPr>
          <a:xfrm>
            <a:off x="0" y="-1"/>
            <a:ext cx="12192000" cy="2581273"/>
          </a:xfrm>
          <a:prstGeom prst="rect">
            <a:avLst/>
          </a:prstGeom>
          <a:solidFill>
            <a:srgbClr val="39393B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A9142F-210D-4128-BB34-6BA5BF919025}"/>
              </a:ext>
            </a:extLst>
          </p:cNvPr>
          <p:cNvSpPr/>
          <p:nvPr/>
        </p:nvSpPr>
        <p:spPr>
          <a:xfrm>
            <a:off x="3905250" y="2752725"/>
            <a:ext cx="4657725" cy="1914525"/>
          </a:xfrm>
          <a:prstGeom prst="roundRect">
            <a:avLst/>
          </a:prstGeom>
          <a:solidFill>
            <a:srgbClr val="ECC20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70079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77978-D479-4CF4-8CF2-DB658A91E4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393B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0930-1886-41EC-80B8-4A8EC002AAFF}"/>
              </a:ext>
            </a:extLst>
          </p:cNvPr>
          <p:cNvSpPr txBox="1"/>
          <p:nvPr/>
        </p:nvSpPr>
        <p:spPr>
          <a:xfrm>
            <a:off x="3248025" y="1076324"/>
            <a:ext cx="5086350" cy="304698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64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8007C2-6682-4089-B36C-06E89F7D8578}"/>
              </a:ext>
            </a:extLst>
          </p:cNvPr>
          <p:cNvSpPr/>
          <p:nvPr/>
        </p:nvSpPr>
        <p:spPr>
          <a:xfrm>
            <a:off x="0" y="949612"/>
            <a:ext cx="12192000" cy="5987929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796AB-C4EC-44CD-AC32-03EC655B379C}"/>
              </a:ext>
            </a:extLst>
          </p:cNvPr>
          <p:cNvSpPr txBox="1"/>
          <p:nvPr/>
        </p:nvSpPr>
        <p:spPr>
          <a:xfrm>
            <a:off x="1100138" y="1438274"/>
            <a:ext cx="353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Online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4B99E-B2A5-4E15-AF22-83FE6F61D59F}"/>
              </a:ext>
            </a:extLst>
          </p:cNvPr>
          <p:cNvSpPr txBox="1"/>
          <p:nvPr/>
        </p:nvSpPr>
        <p:spPr>
          <a:xfrm>
            <a:off x="2324097" y="2202385"/>
            <a:ext cx="425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Flexible working hour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DF87E-B605-494D-B4B8-AF40E1A56E06}"/>
              </a:ext>
            </a:extLst>
          </p:cNvPr>
          <p:cNvSpPr txBox="1"/>
          <p:nvPr/>
        </p:nvSpPr>
        <p:spPr>
          <a:xfrm>
            <a:off x="3709987" y="3050112"/>
            <a:ext cx="4462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 restricted deadlines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E67E-0E00-44B5-909E-0833F5BEC0AB}"/>
              </a:ext>
            </a:extLst>
          </p:cNvPr>
          <p:cNvSpPr txBox="1"/>
          <p:nvPr/>
        </p:nvSpPr>
        <p:spPr>
          <a:xfrm>
            <a:off x="6581774" y="5007102"/>
            <a:ext cx="4533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Appreciation &amp; Gratitude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B1966-976B-4DE3-850F-478216447689}"/>
              </a:ext>
            </a:extLst>
          </p:cNvPr>
          <p:cNvSpPr txBox="1"/>
          <p:nvPr/>
        </p:nvSpPr>
        <p:spPr>
          <a:xfrm>
            <a:off x="4710111" y="3957230"/>
            <a:ext cx="470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Friendly and Co-operative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7B24E-E16A-41F7-A2C9-8DD93597E2AF}"/>
              </a:ext>
            </a:extLst>
          </p:cNvPr>
          <p:cNvSpPr/>
          <p:nvPr/>
        </p:nvSpPr>
        <p:spPr>
          <a:xfrm>
            <a:off x="0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Working Experience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B7CED-CF41-F062-680F-1EDBE22E3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76" y="233518"/>
            <a:ext cx="466420" cy="4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7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8007C2-6682-4089-B36C-06E89F7D8578}"/>
              </a:ext>
            </a:extLst>
          </p:cNvPr>
          <p:cNvSpPr/>
          <p:nvPr/>
        </p:nvSpPr>
        <p:spPr>
          <a:xfrm>
            <a:off x="0" y="917696"/>
            <a:ext cx="12192000" cy="5930779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7B24E-E16A-41F7-A2C9-8DD93597E2AF}"/>
              </a:ext>
            </a:extLst>
          </p:cNvPr>
          <p:cNvSpPr/>
          <p:nvPr/>
        </p:nvSpPr>
        <p:spPr>
          <a:xfrm>
            <a:off x="0" y="-1905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Project Work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10DE2AB-99E5-AE5C-CA83-25E6E7AB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65235"/>
              </p:ext>
            </p:extLst>
          </p:nvPr>
        </p:nvGraphicFramePr>
        <p:xfrm>
          <a:off x="1352550" y="1419225"/>
          <a:ext cx="9353550" cy="510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76775">
                  <a:extLst>
                    <a:ext uri="{9D8B030D-6E8A-4147-A177-3AD203B41FA5}">
                      <a16:colId xmlns:a16="http://schemas.microsoft.com/office/drawing/2014/main" val="157572555"/>
                    </a:ext>
                  </a:extLst>
                </a:gridCol>
                <a:gridCol w="4676775">
                  <a:extLst>
                    <a:ext uri="{9D8B030D-6E8A-4147-A177-3AD203B41FA5}">
                      <a16:colId xmlns:a16="http://schemas.microsoft.com/office/drawing/2014/main" val="2321026234"/>
                    </a:ext>
                  </a:extLst>
                </a:gridCol>
              </a:tblGrid>
              <a:tr h="7713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Overview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53133"/>
                  </a:ext>
                </a:extLst>
              </a:tr>
              <a:tr h="77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Project Name &amp;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sharable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64586"/>
                  </a:ext>
                </a:extLst>
              </a:tr>
              <a:tr h="77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07304"/>
                  </a:ext>
                </a:extLst>
              </a:tr>
              <a:tr h="101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 member’s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 Lead(1), Software Engineers(3), Software QA engineer(1)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06723"/>
                  </a:ext>
                </a:extLst>
              </a:tr>
              <a:tr h="101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Technology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Microsoft ASP.NET Core, C#, jQuery, TypeScript, </a:t>
                      </a:r>
                      <a:r>
                        <a:rPr lang="en-US" sz="2200" b="1" dirty="0">
                          <a:highlight>
                            <a:srgbClr val="6B6B6B"/>
                          </a:highlight>
                        </a:rPr>
                        <a:t>MS Power BI, SQL Server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515"/>
                  </a:ext>
                </a:extLst>
              </a:tr>
              <a:tr h="77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Microsoft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352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0DA00E9-3D2F-E219-8120-A32AE1C8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48" y="152399"/>
            <a:ext cx="609601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660F56-FF10-13AA-0011-8BD1C719E0E5}"/>
              </a:ext>
            </a:extLst>
          </p:cNvPr>
          <p:cNvSpPr/>
          <p:nvPr/>
        </p:nvSpPr>
        <p:spPr>
          <a:xfrm>
            <a:off x="0" y="955796"/>
            <a:ext cx="12192000" cy="5930779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B613-7773-4102-89B8-C149E8DF81A6}"/>
              </a:ext>
            </a:extLst>
          </p:cNvPr>
          <p:cNvSpPr txBox="1"/>
          <p:nvPr/>
        </p:nvSpPr>
        <p:spPr>
          <a:xfrm>
            <a:off x="4632068" y="2077945"/>
            <a:ext cx="492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Not involved directly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CF79F-CD5C-4ED6-BE51-4D654B87C1FE}"/>
              </a:ext>
            </a:extLst>
          </p:cNvPr>
          <p:cNvSpPr txBox="1"/>
          <p:nvPr/>
        </p:nvSpPr>
        <p:spPr>
          <a:xfrm>
            <a:off x="4698740" y="3264944"/>
            <a:ext cx="3267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 &amp; D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9EF1E-2139-4679-9063-96F74BBAE002}"/>
              </a:ext>
            </a:extLst>
          </p:cNvPr>
          <p:cNvSpPr/>
          <p:nvPr/>
        </p:nvSpPr>
        <p:spPr>
          <a:xfrm>
            <a:off x="-1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My Contribution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150AC-137A-F947-EB19-E77B36D3D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26" y="2059247"/>
            <a:ext cx="848914" cy="848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F289C-0855-A771-A955-9BF11A06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1" y="3142636"/>
            <a:ext cx="952502" cy="952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6AC83-7D49-1935-0B3A-4E58633CB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47" y="180974"/>
            <a:ext cx="601593" cy="6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72C85E-96BA-AB0E-B116-9ACED2EE6116}"/>
              </a:ext>
            </a:extLst>
          </p:cNvPr>
          <p:cNvSpPr/>
          <p:nvPr/>
        </p:nvSpPr>
        <p:spPr>
          <a:xfrm>
            <a:off x="0" y="908171"/>
            <a:ext cx="12192000" cy="6054604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74AE1-FFDB-4018-AF40-20CB265A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3" y="2085975"/>
            <a:ext cx="6507138" cy="3615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2142B0-F8AA-46F2-BDB8-CB6558D5B81F}"/>
              </a:ext>
            </a:extLst>
          </p:cNvPr>
          <p:cNvSpPr/>
          <p:nvPr/>
        </p:nvSpPr>
        <p:spPr>
          <a:xfrm>
            <a:off x="0" y="-40191"/>
            <a:ext cx="12192000" cy="952501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B31AF-1AD4-45CC-B566-C03B98D6B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34" y="207645"/>
            <a:ext cx="565307" cy="565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C9BCAE-89C6-20A6-6C15-1E27E7A70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05" y="2643188"/>
            <a:ext cx="4533194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0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70884F-DB18-8AB6-D922-B607BA3BE008}"/>
              </a:ext>
            </a:extLst>
          </p:cNvPr>
          <p:cNvSpPr/>
          <p:nvPr/>
        </p:nvSpPr>
        <p:spPr>
          <a:xfrm>
            <a:off x="0" y="917696"/>
            <a:ext cx="12192000" cy="5930779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74AE1-FFDB-4018-AF40-20CB265A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2050"/>
            <a:ext cx="5614081" cy="3323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54B75-9DB8-495A-8CD4-D856763409F6}"/>
              </a:ext>
            </a:extLst>
          </p:cNvPr>
          <p:cNvSpPr txBox="1"/>
          <p:nvPr/>
        </p:nvSpPr>
        <p:spPr>
          <a:xfrm>
            <a:off x="6096000" y="1365530"/>
            <a:ext cx="552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analytics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DFBFC-1F09-4EC4-8BE5-83E56CB3241A}"/>
              </a:ext>
            </a:extLst>
          </p:cNvPr>
          <p:cNvSpPr txBox="1"/>
          <p:nvPr/>
        </p:nvSpPr>
        <p:spPr>
          <a:xfrm>
            <a:off x="6097619" y="2173188"/>
            <a:ext cx="59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Data modeling &amp; Visualizing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53B3D-33F8-49E0-B406-839AE025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15" y="3945773"/>
            <a:ext cx="5993850" cy="26223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B94C17-760D-4A7F-9D7E-A5E46CD422B6}"/>
              </a:ext>
            </a:extLst>
          </p:cNvPr>
          <p:cNvSpPr/>
          <p:nvPr/>
        </p:nvSpPr>
        <p:spPr>
          <a:xfrm>
            <a:off x="5810870" y="3621252"/>
            <a:ext cx="2081210" cy="2989097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56E32-9798-462F-95F0-F5B0E25AD0C1}"/>
              </a:ext>
            </a:extLst>
          </p:cNvPr>
          <p:cNvSpPr/>
          <p:nvPr/>
        </p:nvSpPr>
        <p:spPr>
          <a:xfrm>
            <a:off x="9920748" y="3546794"/>
            <a:ext cx="2285051" cy="3288267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39C7F-4217-4DD4-8161-FF8FB13298D7}"/>
              </a:ext>
            </a:extLst>
          </p:cNvPr>
          <p:cNvSpPr/>
          <p:nvPr/>
        </p:nvSpPr>
        <p:spPr>
          <a:xfrm rot="16200000">
            <a:off x="8573664" y="2693645"/>
            <a:ext cx="966790" cy="2638425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EB4CA-7EF8-496F-9BCD-A62A0D77A350}"/>
              </a:ext>
            </a:extLst>
          </p:cNvPr>
          <p:cNvSpPr/>
          <p:nvPr/>
        </p:nvSpPr>
        <p:spPr>
          <a:xfrm rot="16200000">
            <a:off x="8448282" y="5362592"/>
            <a:ext cx="821173" cy="2123765"/>
          </a:xfrm>
          <a:prstGeom prst="rect">
            <a:avLst/>
          </a:prstGeom>
          <a:solidFill>
            <a:srgbClr val="393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0CB375-2FCB-492F-BEEA-438A2A3A9B32}"/>
              </a:ext>
            </a:extLst>
          </p:cNvPr>
          <p:cNvSpPr/>
          <p:nvPr/>
        </p:nvSpPr>
        <p:spPr>
          <a:xfrm>
            <a:off x="0" y="-29151"/>
            <a:ext cx="12192000" cy="995702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What is Power BI?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1F89B7-9945-4246-9436-79F0184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77812"/>
            <a:ext cx="824974" cy="824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372E3-CCCC-4919-A827-34A187873B71}"/>
              </a:ext>
            </a:extLst>
          </p:cNvPr>
          <p:cNvSpPr txBox="1"/>
          <p:nvPr/>
        </p:nvSpPr>
        <p:spPr>
          <a:xfrm>
            <a:off x="6096000" y="3090738"/>
            <a:ext cx="552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Report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building utility</a:t>
            </a:r>
          </a:p>
        </p:txBody>
      </p:sp>
    </p:spTree>
    <p:extLst>
      <p:ext uri="{BB962C8B-B14F-4D97-AF65-F5344CB8AC3E}">
        <p14:creationId xmlns:p14="http://schemas.microsoft.com/office/powerpoint/2010/main" val="32520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E4D888-6139-4837-B178-973140820A4C}"/>
              </a:ext>
            </a:extLst>
          </p:cNvPr>
          <p:cNvSpPr/>
          <p:nvPr/>
        </p:nvSpPr>
        <p:spPr>
          <a:xfrm>
            <a:off x="3551647" y="952501"/>
            <a:ext cx="8640353" cy="6011789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CF79F-CD5C-4ED6-BE51-4D654B87C1FE}"/>
              </a:ext>
            </a:extLst>
          </p:cNvPr>
          <p:cNvSpPr txBox="1"/>
          <p:nvPr/>
        </p:nvSpPr>
        <p:spPr>
          <a:xfrm>
            <a:off x="1890713" y="2981326"/>
            <a:ext cx="1795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&amp; D Work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BCA77F-998A-42A1-B3DB-FCD171A1F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12831" r="9097" b="14916"/>
          <a:stretch/>
        </p:blipFill>
        <p:spPr>
          <a:xfrm>
            <a:off x="187173" y="2981326"/>
            <a:ext cx="1455890" cy="130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22FF5-7271-455F-93D9-7A74C129A622}"/>
              </a:ext>
            </a:extLst>
          </p:cNvPr>
          <p:cNvSpPr txBox="1"/>
          <p:nvPr/>
        </p:nvSpPr>
        <p:spPr>
          <a:xfrm>
            <a:off x="4448173" y="1382138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Learning phase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3B19F-92D8-4779-A4F8-5DE65246E3A4}"/>
              </a:ext>
            </a:extLst>
          </p:cNvPr>
          <p:cNvSpPr/>
          <p:nvPr/>
        </p:nvSpPr>
        <p:spPr>
          <a:xfrm>
            <a:off x="-1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My Contribution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F8300-B522-0426-F5AC-32CB323D7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47" y="180974"/>
            <a:ext cx="601593" cy="601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39E0E-7208-D433-1770-288E668BD9B6}"/>
              </a:ext>
            </a:extLst>
          </p:cNvPr>
          <p:cNvSpPr txBox="1"/>
          <p:nvPr/>
        </p:nvSpPr>
        <p:spPr>
          <a:xfrm>
            <a:off x="4448173" y="2289470"/>
            <a:ext cx="6229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Report Creating &amp; Data Visualizing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CCBEE-25D1-CB1D-29F4-C029B0D00D04}"/>
              </a:ext>
            </a:extLst>
          </p:cNvPr>
          <p:cNvSpPr txBox="1"/>
          <p:nvPr/>
        </p:nvSpPr>
        <p:spPr>
          <a:xfrm>
            <a:off x="4543423" y="3221594"/>
            <a:ext cx="4333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Power Query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C2E12-1FD5-3E61-2927-22D0A9BBD442}"/>
              </a:ext>
            </a:extLst>
          </p:cNvPr>
          <p:cNvSpPr txBox="1"/>
          <p:nvPr/>
        </p:nvSpPr>
        <p:spPr>
          <a:xfrm>
            <a:off x="4543423" y="4174095"/>
            <a:ext cx="3409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DAX writing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50E3E-CAC0-7E18-E12F-71B2C39D4BE8}"/>
              </a:ext>
            </a:extLst>
          </p:cNvPr>
          <p:cNvSpPr txBox="1"/>
          <p:nvPr/>
        </p:nvSpPr>
        <p:spPr>
          <a:xfrm>
            <a:off x="4543423" y="5092942"/>
            <a:ext cx="6229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Report Publishing &amp; Embedding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A5E1CDF-0CA9-44A1-A78E-C888EA46FC5F}"/>
              </a:ext>
            </a:extLst>
          </p:cNvPr>
          <p:cNvSpPr/>
          <p:nvPr/>
        </p:nvSpPr>
        <p:spPr>
          <a:xfrm>
            <a:off x="-2" y="895350"/>
            <a:ext cx="12192000" cy="5960654"/>
          </a:xfrm>
          <a:prstGeom prst="rect">
            <a:avLst/>
          </a:prstGeom>
          <a:solidFill>
            <a:srgbClr val="39393B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E2914-C74F-4159-B6E3-80A2AD822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0"/>
            <a:ext cx="776288" cy="776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6063F0-37FF-4770-936C-45C6298E2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009650"/>
            <a:ext cx="10508229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8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267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77</cp:revision>
  <dcterms:created xsi:type="dcterms:W3CDTF">2022-03-11T04:56:02Z</dcterms:created>
  <dcterms:modified xsi:type="dcterms:W3CDTF">2022-06-11T06:15:31Z</dcterms:modified>
</cp:coreProperties>
</file>