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20C"/>
    <a:srgbClr val="000000"/>
    <a:srgbClr val="FE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8A46-F663-4E44-B7F2-9734C80A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9E0A-7370-4514-AC1B-562157D5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D6FC-CA99-4423-8AF7-54729CCE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86EB-0E7E-4F37-BF59-0D428EE3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CD91-950F-4E17-90B3-A03F1D16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EC83-F7D4-4818-B4E4-37AB49D4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B6B3F-199C-4B16-99EF-7B3B2E34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67D2-242D-44A6-BA4D-046D2911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CBCC-E930-4A10-8EAB-E715C81D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2663-C100-4701-8FE9-AC5C5F4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C000E-19C8-4E20-BFC0-02E3F83A5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2C3F-7C0A-40D9-94E0-41F7624E4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853B-E6BC-40DB-BED5-89B657C8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FCAC-8E73-469E-A25B-2A03B68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06DD-9897-4DC2-BB1E-7FB3219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7B9B-39EE-492E-ACAF-1A0E0F10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B5A8-CE30-41A1-8B04-24C8265E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F7D1-379C-481A-82C0-5F15329C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FFE3-93C5-490F-B5CA-8A4988EE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DF9B-9E6D-4AF1-83A6-C22E87EB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AD7C-9F48-4AFC-A79F-8C21F262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B2277-B8F5-47EA-9DE1-73A16733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AE25-3383-43BE-8BB0-A09C36DD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42E2-0A64-499A-94AD-F34BA66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F0C9-16FE-4897-B644-29E2AC4C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2C6B-7809-41D0-A711-8290BEDF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7F44-F954-4912-8C52-030204D1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97D5-1C57-4B3E-AE43-1346DFDD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C26D-D747-4065-B346-6EFA7A2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B081-5597-4D6A-80E7-0C02C304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01B9-F8B4-4BD8-A84D-D2635DB5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5BA5-3E87-49C0-9DF6-A8C0CA05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A4B4-00C6-4F5A-AD32-49CCC988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598A-383C-4247-8569-566FE017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4E7B8-B770-4F61-912C-45187E03F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FF7EC-C72C-4E83-A6E9-A0BE8CE3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35B6E-F1B7-49B4-A3C9-924082FC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1DF-FA40-47F4-A96E-49FB05A2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6D65-EEB7-4CB9-A1A5-3C2AFEF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60E6-8573-4E75-A85D-9DCE2A7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5B4F-69DE-46EA-B909-2ADDBE8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893A3-5476-4F32-992E-CA1BD1E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2DBFE-ABEA-4AB1-A783-CC887395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F4116-38CA-4FD4-801B-E759B727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98718-87B3-49B5-B6DC-2506E29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8188-A335-41DD-802A-7447C193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0AA-245A-4130-A3AF-0E9A45CC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2EF8-7AB2-404E-BF03-4E7236E7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8D592-093E-40B8-96C7-1C676C69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B9B9C-1C9F-4E1E-9016-62EC8AED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FD8E-8099-4760-AC6F-BFF63F02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20592-D885-4927-82DE-543FFB00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6B6-87B8-4864-B07C-955AD6DF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AF9DF-9FF9-4001-862E-23731EA9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55DBF-A0E3-4114-8AE8-CB41DF4E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7B69-304A-4FFE-8924-14178E2E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2BD59-C4DE-4762-8956-BD7596E4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B31B-A0DB-475F-B211-AA4F6386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993D3-BB69-424B-BB97-5A9F70B4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AAE8-797B-473B-97ED-36D431AB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75D4-8B6E-4F56-AF72-F3012B070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B1D3-55D7-4B36-9DD3-AF331E627C2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ED08-7D12-4F7B-8AF0-02A38CB60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0991-2FAE-44E8-A5DE-3D36E611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3D6E-AADE-4832-8693-11B7CA31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76686B-1028-4D79-A27C-64B3FBCE122A}"/>
              </a:ext>
            </a:extLst>
          </p:cNvPr>
          <p:cNvSpPr/>
          <p:nvPr/>
        </p:nvSpPr>
        <p:spPr>
          <a:xfrm>
            <a:off x="0" y="0"/>
            <a:ext cx="12192000" cy="4829175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CB132-EF8E-4013-993E-ED32870C30FB}"/>
              </a:ext>
            </a:extLst>
          </p:cNvPr>
          <p:cNvSpPr txBox="1"/>
          <p:nvPr/>
        </p:nvSpPr>
        <p:spPr>
          <a:xfrm>
            <a:off x="3762375" y="1000751"/>
            <a:ext cx="481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Sadikul</a:t>
            </a:r>
            <a:r>
              <a:rPr lang="en-US" sz="4000" dirty="0">
                <a:solidFill>
                  <a:schemeClr val="bg1"/>
                </a:solidFill>
              </a:rPr>
              <a:t> Haque </a:t>
            </a:r>
            <a:r>
              <a:rPr lang="en-US" sz="4000" dirty="0" err="1">
                <a:solidFill>
                  <a:schemeClr val="bg1"/>
                </a:solidFill>
              </a:rPr>
              <a:t>Sadi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72E64-A163-46F1-B9A1-12A622883FD1}"/>
              </a:ext>
            </a:extLst>
          </p:cNvPr>
          <p:cNvSpPr txBox="1"/>
          <p:nvPr/>
        </p:nvSpPr>
        <p:spPr>
          <a:xfrm>
            <a:off x="4229100" y="2327761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BSSE 1003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B8BCE-3EC3-48B2-BBF6-3D640026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4" y="4972051"/>
            <a:ext cx="498829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EB613-7773-4102-89B8-C149E8DF81A6}"/>
              </a:ext>
            </a:extLst>
          </p:cNvPr>
          <p:cNvSpPr txBox="1"/>
          <p:nvPr/>
        </p:nvSpPr>
        <p:spPr>
          <a:xfrm>
            <a:off x="3381375" y="1733548"/>
            <a:ext cx="326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 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CF79F-CD5C-4ED6-BE51-4D654B87C1FE}"/>
              </a:ext>
            </a:extLst>
          </p:cNvPr>
          <p:cNvSpPr txBox="1"/>
          <p:nvPr/>
        </p:nvSpPr>
        <p:spPr>
          <a:xfrm>
            <a:off x="3381375" y="2886733"/>
            <a:ext cx="326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 &amp; D Work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982D1E-279F-45B7-9CA5-6F704C03A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0" y="1655458"/>
            <a:ext cx="847725" cy="802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BCA77F-998A-42A1-B3DB-FCD171A1F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12831" r="9097" b="14916"/>
          <a:stretch/>
        </p:blipFill>
        <p:spPr>
          <a:xfrm>
            <a:off x="2124074" y="2752039"/>
            <a:ext cx="1019175" cy="9157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99EF1E-2139-4679-9063-96F74BBAE002}"/>
              </a:ext>
            </a:extLst>
          </p:cNvPr>
          <p:cNvSpPr/>
          <p:nvPr/>
        </p:nvSpPr>
        <p:spPr>
          <a:xfrm>
            <a:off x="-1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BI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B63456-B446-4117-9B16-39BA92475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3" y="63763"/>
            <a:ext cx="824974" cy="8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E4D888-6139-4837-B178-973140820A4C}"/>
              </a:ext>
            </a:extLst>
          </p:cNvPr>
          <p:cNvSpPr/>
          <p:nvPr/>
        </p:nvSpPr>
        <p:spPr>
          <a:xfrm>
            <a:off x="4114800" y="923926"/>
            <a:ext cx="8077200" cy="603685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CF79F-CD5C-4ED6-BE51-4D654B87C1FE}"/>
              </a:ext>
            </a:extLst>
          </p:cNvPr>
          <p:cNvSpPr txBox="1"/>
          <p:nvPr/>
        </p:nvSpPr>
        <p:spPr>
          <a:xfrm>
            <a:off x="1890713" y="2981326"/>
            <a:ext cx="2476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 &amp; D Work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BCA77F-998A-42A1-B3DB-FCD171A1F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12831" r="9097" b="14916"/>
          <a:stretch/>
        </p:blipFill>
        <p:spPr>
          <a:xfrm>
            <a:off x="187173" y="2981326"/>
            <a:ext cx="145589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22FF5-7271-455F-93D9-7A74C129A622}"/>
              </a:ext>
            </a:extLst>
          </p:cNvPr>
          <p:cNvSpPr txBox="1"/>
          <p:nvPr/>
        </p:nvSpPr>
        <p:spPr>
          <a:xfrm>
            <a:off x="4543423" y="1171217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Learning phase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4E5FA-6F71-491F-A70D-AD69BAE11375}"/>
              </a:ext>
            </a:extLst>
          </p:cNvPr>
          <p:cNvSpPr txBox="1"/>
          <p:nvPr/>
        </p:nvSpPr>
        <p:spPr>
          <a:xfrm>
            <a:off x="5291550" y="2039789"/>
            <a:ext cx="6438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Dealing with data from different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4884C-6EE1-437E-9CFE-F09786270576}"/>
              </a:ext>
            </a:extLst>
          </p:cNvPr>
          <p:cNvSpPr txBox="1"/>
          <p:nvPr/>
        </p:nvSpPr>
        <p:spPr>
          <a:xfrm>
            <a:off x="5972173" y="3704651"/>
            <a:ext cx="561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6A3D7-CAF8-411E-AB3B-038F71BE886F}"/>
              </a:ext>
            </a:extLst>
          </p:cNvPr>
          <p:cNvSpPr txBox="1"/>
          <p:nvPr/>
        </p:nvSpPr>
        <p:spPr>
          <a:xfrm>
            <a:off x="6534150" y="4964841"/>
            <a:ext cx="3952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Visuals: Charts, Graphs, Maps etc.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33B19F-92D8-4779-A4F8-5DE65246E3A4}"/>
              </a:ext>
            </a:extLst>
          </p:cNvPr>
          <p:cNvSpPr/>
          <p:nvPr/>
        </p:nvSpPr>
        <p:spPr>
          <a:xfrm>
            <a:off x="-1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DFFD-7102-4753-87AC-CE45FE4C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059" y="94798"/>
            <a:ext cx="823031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F697D8-837F-41C0-BC51-357A18E61605}"/>
              </a:ext>
            </a:extLst>
          </p:cNvPr>
          <p:cNvSpPr/>
          <p:nvPr/>
        </p:nvSpPr>
        <p:spPr>
          <a:xfrm>
            <a:off x="-2" y="895350"/>
            <a:ext cx="12192000" cy="596065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26B27-A43E-4FC5-9D55-37141D5C8410}"/>
              </a:ext>
            </a:extLst>
          </p:cNvPr>
          <p:cNvSpPr txBox="1"/>
          <p:nvPr/>
        </p:nvSpPr>
        <p:spPr>
          <a:xfrm>
            <a:off x="809623" y="1659285"/>
            <a:ext cx="4086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2352674" y="3131106"/>
            <a:ext cx="71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DAX (</a:t>
            </a:r>
            <a:r>
              <a:rPr lang="en-US" sz="4000" b="1" dirty="0">
                <a:solidFill>
                  <a:schemeClr val="bg1"/>
                </a:solidFill>
              </a:rPr>
              <a:t>D</a:t>
            </a:r>
            <a:r>
              <a:rPr lang="en-US" sz="4000" dirty="0">
                <a:solidFill>
                  <a:schemeClr val="bg1"/>
                </a:solidFill>
              </a:rPr>
              <a:t>ata </a:t>
            </a:r>
            <a:r>
              <a:rPr lang="en-US" sz="4000" b="1" dirty="0">
                <a:solidFill>
                  <a:schemeClr val="bg1"/>
                </a:solidFill>
              </a:rPr>
              <a:t>A</a:t>
            </a:r>
            <a:r>
              <a:rPr lang="en-US" sz="4000" dirty="0">
                <a:solidFill>
                  <a:schemeClr val="bg1"/>
                </a:solidFill>
              </a:rPr>
              <a:t>nalysis E</a:t>
            </a:r>
            <a:r>
              <a:rPr lang="en-US" sz="4000" b="1" dirty="0">
                <a:solidFill>
                  <a:schemeClr val="bg1"/>
                </a:solidFill>
              </a:rPr>
              <a:t>x</a:t>
            </a:r>
            <a:r>
              <a:rPr lang="en-US" sz="4000" dirty="0">
                <a:solidFill>
                  <a:schemeClr val="bg1"/>
                </a:solidFill>
              </a:rPr>
              <a:t>pression)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B1F8-AE8F-42B0-9E29-9C8F7CB0F8D7}"/>
              </a:ext>
            </a:extLst>
          </p:cNvPr>
          <p:cNvSpPr txBox="1"/>
          <p:nvPr/>
        </p:nvSpPr>
        <p:spPr>
          <a:xfrm>
            <a:off x="5938837" y="4639612"/>
            <a:ext cx="501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 formula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F045F-A215-493E-B0FF-0FE28183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0407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9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60A33E-131F-477D-93C5-FE2ED93267B1}"/>
              </a:ext>
            </a:extLst>
          </p:cNvPr>
          <p:cNvSpPr/>
          <p:nvPr/>
        </p:nvSpPr>
        <p:spPr>
          <a:xfrm>
            <a:off x="-2" y="895350"/>
            <a:ext cx="3714752" cy="596065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D8ADD-24EA-4159-BD39-9085687651BC}"/>
              </a:ext>
            </a:extLst>
          </p:cNvPr>
          <p:cNvSpPr txBox="1"/>
          <p:nvPr/>
        </p:nvSpPr>
        <p:spPr>
          <a:xfrm>
            <a:off x="542924" y="2089666"/>
            <a:ext cx="29241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DAX -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D</a:t>
            </a:r>
            <a:r>
              <a:rPr lang="en-US" sz="4400" dirty="0">
                <a:solidFill>
                  <a:schemeClr val="bg1"/>
                </a:solidFill>
              </a:rPr>
              <a:t>ata </a:t>
            </a:r>
            <a:r>
              <a:rPr lang="en-US" sz="4400" b="1" dirty="0">
                <a:solidFill>
                  <a:schemeClr val="bg1"/>
                </a:solidFill>
              </a:rPr>
              <a:t>A</a:t>
            </a:r>
            <a:r>
              <a:rPr lang="en-US" sz="4400" dirty="0">
                <a:solidFill>
                  <a:schemeClr val="bg1"/>
                </a:solidFill>
              </a:rPr>
              <a:t>nalysis E</a:t>
            </a:r>
            <a:r>
              <a:rPr lang="en-US" sz="4400" b="1" dirty="0">
                <a:solidFill>
                  <a:schemeClr val="bg1"/>
                </a:solidFill>
              </a:rPr>
              <a:t>x</a:t>
            </a:r>
            <a:r>
              <a:rPr lang="en-US" sz="4400" dirty="0">
                <a:solidFill>
                  <a:schemeClr val="bg1"/>
                </a:solidFill>
              </a:rPr>
              <a:t>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5EB69-6F54-4066-9004-874A1D118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5" y="1769507"/>
            <a:ext cx="8069789" cy="312092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72F7A-9AAB-4147-9B13-AAC525C60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0407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2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7A7DC2-30DB-4030-A317-109BBDBCD91E}"/>
              </a:ext>
            </a:extLst>
          </p:cNvPr>
          <p:cNvSpPr/>
          <p:nvPr/>
        </p:nvSpPr>
        <p:spPr>
          <a:xfrm>
            <a:off x="-2" y="895350"/>
            <a:ext cx="2286002" cy="596065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1B1F8-AE8F-42B0-9E29-9C8F7CB0F8D7}"/>
              </a:ext>
            </a:extLst>
          </p:cNvPr>
          <p:cNvSpPr txBox="1"/>
          <p:nvPr/>
        </p:nvSpPr>
        <p:spPr>
          <a:xfrm>
            <a:off x="152398" y="2560079"/>
            <a:ext cx="2133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 formula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3838D-4E90-4F18-A10C-EEDB01A5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60" y="1266823"/>
            <a:ext cx="9640570" cy="51530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98039"/>
              </a:srgb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FD8C24-5843-43F3-8221-D4714ABD2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66687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A5E1CDF-0CA9-44A1-A78E-C888EA46FC5F}"/>
              </a:ext>
            </a:extLst>
          </p:cNvPr>
          <p:cNvSpPr/>
          <p:nvPr/>
        </p:nvSpPr>
        <p:spPr>
          <a:xfrm>
            <a:off x="-2" y="895350"/>
            <a:ext cx="12192000" cy="596065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E2914-C74F-4159-B6E3-80A2AD82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0"/>
            <a:ext cx="776288" cy="776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6063F0-37FF-4770-936C-45C6298E2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000125"/>
            <a:ext cx="10508229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A718FC-FD93-4C59-B36B-324317E1B749}"/>
              </a:ext>
            </a:extLst>
          </p:cNvPr>
          <p:cNvSpPr/>
          <p:nvPr/>
        </p:nvSpPr>
        <p:spPr>
          <a:xfrm>
            <a:off x="-2" y="895350"/>
            <a:ext cx="12192000" cy="596065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6FFD7-6A4D-42FA-80B4-C3F27409BABE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E2914-C74F-4159-B6E3-80A2AD82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0"/>
            <a:ext cx="776288" cy="776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63E8-C881-4CF1-A587-6624231A9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051066"/>
            <a:ext cx="10801350" cy="56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AD0D3B-2E57-4E1D-8ACE-44D67A56F13A}"/>
              </a:ext>
            </a:extLst>
          </p:cNvPr>
          <p:cNvSpPr/>
          <p:nvPr/>
        </p:nvSpPr>
        <p:spPr>
          <a:xfrm>
            <a:off x="0" y="898366"/>
            <a:ext cx="12192000" cy="6092984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5" name="Picture 10" descr="26 Soft Skills Icon - Logo Icon Source">
            <a:extLst>
              <a:ext uri="{FF2B5EF4-FFF2-40B4-BE49-F238E27FC236}">
                <a16:creationId xmlns:a16="http://schemas.microsoft.com/office/drawing/2014/main" id="{4E69C626-D705-4EF4-B215-750DB046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21" y="2367508"/>
            <a:ext cx="2498805" cy="249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8B8131-BDE8-4931-B1F7-2ED90DB224B1}"/>
              </a:ext>
            </a:extLst>
          </p:cNvPr>
          <p:cNvSpPr/>
          <p:nvPr/>
        </p:nvSpPr>
        <p:spPr>
          <a:xfrm>
            <a:off x="-2" y="0"/>
            <a:ext cx="12192001" cy="895350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Soft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8C5CB-828F-426E-92BA-07F41D21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76200"/>
            <a:ext cx="726916" cy="726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2B031-D784-4004-9E9A-893A790E2D7B}"/>
              </a:ext>
            </a:extLst>
          </p:cNvPr>
          <p:cNvSpPr txBox="1"/>
          <p:nvPr/>
        </p:nvSpPr>
        <p:spPr>
          <a:xfrm>
            <a:off x="4114804" y="1408909"/>
            <a:ext cx="415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Communication skill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D342-9A51-44A0-B6B9-C91FBD98F305}"/>
              </a:ext>
            </a:extLst>
          </p:cNvPr>
          <p:cNvSpPr txBox="1"/>
          <p:nvPr/>
        </p:nvSpPr>
        <p:spPr>
          <a:xfrm>
            <a:off x="6329360" y="2222357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Negotiating skill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57159-3806-4DFB-866D-C05E8D5878DD}"/>
              </a:ext>
            </a:extLst>
          </p:cNvPr>
          <p:cNvSpPr txBox="1"/>
          <p:nvPr/>
        </p:nvSpPr>
        <p:spPr>
          <a:xfrm>
            <a:off x="6843718" y="3278710"/>
            <a:ext cx="191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F3CF0-8767-43A2-8DE2-D11BA713F0F0}"/>
              </a:ext>
            </a:extLst>
          </p:cNvPr>
          <p:cNvSpPr txBox="1"/>
          <p:nvPr/>
        </p:nvSpPr>
        <p:spPr>
          <a:xfrm>
            <a:off x="6486526" y="4335063"/>
            <a:ext cx="262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Self-esteem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6309A-D2E6-4152-8E0C-8B3DA94317C3}"/>
              </a:ext>
            </a:extLst>
          </p:cNvPr>
          <p:cNvSpPr txBox="1"/>
          <p:nvPr/>
        </p:nvSpPr>
        <p:spPr>
          <a:xfrm>
            <a:off x="4152898" y="522469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80908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3FF5C4-60E4-415F-B69C-7BB740AC9410}"/>
              </a:ext>
            </a:extLst>
          </p:cNvPr>
          <p:cNvSpPr/>
          <p:nvPr/>
        </p:nvSpPr>
        <p:spPr>
          <a:xfrm>
            <a:off x="0" y="2581274"/>
            <a:ext cx="12192000" cy="4410075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462432-24E2-4715-BA67-40587BF486AE}"/>
              </a:ext>
            </a:extLst>
          </p:cNvPr>
          <p:cNvSpPr/>
          <p:nvPr/>
        </p:nvSpPr>
        <p:spPr>
          <a:xfrm>
            <a:off x="3752850" y="2581275"/>
            <a:ext cx="4991100" cy="2238375"/>
          </a:xfrm>
          <a:prstGeom prst="round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A9142F-210D-4128-BB34-6BA5BF919025}"/>
              </a:ext>
            </a:extLst>
          </p:cNvPr>
          <p:cNvSpPr/>
          <p:nvPr/>
        </p:nvSpPr>
        <p:spPr>
          <a:xfrm>
            <a:off x="3905250" y="2752725"/>
            <a:ext cx="4657725" cy="1914525"/>
          </a:xfrm>
          <a:prstGeom prst="roundRect">
            <a:avLst/>
          </a:prstGeom>
          <a:solidFill>
            <a:srgbClr val="ECC20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Q &amp;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7FCEF-BB7A-4123-B4B6-FE6CDAB2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466850"/>
            <a:ext cx="3571875" cy="1114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8B2ED0-C80A-4505-9DFD-EB7F82FB256B}"/>
              </a:ext>
            </a:extLst>
          </p:cNvPr>
          <p:cNvSpPr/>
          <p:nvPr/>
        </p:nvSpPr>
        <p:spPr>
          <a:xfrm>
            <a:off x="0" y="-142875"/>
            <a:ext cx="12192000" cy="2724148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7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77978-D479-4CF4-8CF2-DB658A91E4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20C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10930-1886-41EC-80B8-4A8EC002AAFF}"/>
              </a:ext>
            </a:extLst>
          </p:cNvPr>
          <p:cNvSpPr txBox="1"/>
          <p:nvPr/>
        </p:nvSpPr>
        <p:spPr>
          <a:xfrm>
            <a:off x="3048000" y="1247774"/>
            <a:ext cx="5086350" cy="304698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64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CC76D6-2681-413C-B5E6-EBE70C9FD27C}"/>
              </a:ext>
            </a:extLst>
          </p:cNvPr>
          <p:cNvSpPr/>
          <p:nvPr/>
        </p:nvSpPr>
        <p:spPr>
          <a:xfrm>
            <a:off x="0" y="966551"/>
            <a:ext cx="12192000" cy="599622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8DA29-0F8A-4BF0-B7BB-AFE64974A1D8}"/>
              </a:ext>
            </a:extLst>
          </p:cNvPr>
          <p:cNvSpPr/>
          <p:nvPr/>
        </p:nvSpPr>
        <p:spPr>
          <a:xfrm>
            <a:off x="0" y="1"/>
            <a:ext cx="12192000" cy="966550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292-5C8C-436B-9565-47B93CFF246D}"/>
              </a:ext>
            </a:extLst>
          </p:cNvPr>
          <p:cNvSpPr txBox="1"/>
          <p:nvPr/>
        </p:nvSpPr>
        <p:spPr>
          <a:xfrm>
            <a:off x="914400" y="1716970"/>
            <a:ext cx="772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Founded in 1999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5DFFB-4A5B-4AC8-98FA-225C3809D30F}"/>
              </a:ext>
            </a:extLst>
          </p:cNvPr>
          <p:cNvSpPr txBox="1"/>
          <p:nvPr/>
        </p:nvSpPr>
        <p:spPr>
          <a:xfrm>
            <a:off x="4991098" y="3497651"/>
            <a:ext cx="582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Provides global software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BBA31-9308-44E7-9006-382B394B30BC}"/>
              </a:ext>
            </a:extLst>
          </p:cNvPr>
          <p:cNvSpPr txBox="1"/>
          <p:nvPr/>
        </p:nvSpPr>
        <p:spPr>
          <a:xfrm>
            <a:off x="2333624" y="2594133"/>
            <a:ext cx="827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Outsourcing based software developing 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65344-E0C3-46BD-9229-4D6A5C15E57F}"/>
              </a:ext>
            </a:extLst>
          </p:cNvPr>
          <p:cNvSpPr txBox="1"/>
          <p:nvPr/>
        </p:nvSpPr>
        <p:spPr>
          <a:xfrm>
            <a:off x="7991474" y="4482852"/>
            <a:ext cx="360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35-40 developers</a:t>
            </a:r>
          </a:p>
        </p:txBody>
      </p:sp>
    </p:spTree>
    <p:extLst>
      <p:ext uri="{BB962C8B-B14F-4D97-AF65-F5344CB8AC3E}">
        <p14:creationId xmlns:p14="http://schemas.microsoft.com/office/powerpoint/2010/main" val="26308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46418E-01FE-4401-8580-F4FB66C847B5}"/>
              </a:ext>
            </a:extLst>
          </p:cNvPr>
          <p:cNvSpPr/>
          <p:nvPr/>
        </p:nvSpPr>
        <p:spPr>
          <a:xfrm>
            <a:off x="0" y="966551"/>
            <a:ext cx="12192000" cy="599622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63BB7-AF47-45D1-A2C0-1FAFBB32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238247"/>
            <a:ext cx="4438174" cy="22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DC020-BDCC-4CCF-8385-536110AA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1238249"/>
            <a:ext cx="4138391" cy="2276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57284-657D-482A-918F-A20D7850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5" y="4033836"/>
            <a:ext cx="4128866" cy="2409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00132C-491D-4404-807C-D2D00BFC4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4033836"/>
            <a:ext cx="4381024" cy="2409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6962A8-7DF6-446E-803F-88F579A8B616}"/>
              </a:ext>
            </a:extLst>
          </p:cNvPr>
          <p:cNvSpPr/>
          <p:nvPr/>
        </p:nvSpPr>
        <p:spPr>
          <a:xfrm>
            <a:off x="0" y="0"/>
            <a:ext cx="12192000" cy="96655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232103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46418E-01FE-4401-8580-F4FB66C847B5}"/>
              </a:ext>
            </a:extLst>
          </p:cNvPr>
          <p:cNvSpPr/>
          <p:nvPr/>
        </p:nvSpPr>
        <p:spPr>
          <a:xfrm>
            <a:off x="0" y="947501"/>
            <a:ext cx="12192000" cy="5996224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63BB7-AF47-45D1-A2C0-1FAFBB32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1" y="1238247"/>
            <a:ext cx="3156862" cy="161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DC020-BDCC-4CCF-8385-536110AA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238249"/>
            <a:ext cx="2943624" cy="1619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57284-657D-482A-918F-A20D7850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46" y="3533775"/>
            <a:ext cx="5409729" cy="3157403"/>
          </a:xfrm>
          <a:prstGeom prst="rect">
            <a:avLst/>
          </a:prstGeom>
          <a:ln w="38100">
            <a:solidFill>
              <a:srgbClr val="ECC20C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00132C-491D-4404-807C-D2D00BFC4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50" y="4033835"/>
            <a:ext cx="3151571" cy="17335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6962A8-7DF6-446E-803F-88F579A8B616}"/>
              </a:ext>
            </a:extLst>
          </p:cNvPr>
          <p:cNvSpPr/>
          <p:nvPr/>
        </p:nvSpPr>
        <p:spPr>
          <a:xfrm>
            <a:off x="0" y="1"/>
            <a:ext cx="12192000" cy="966550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16163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8007C2-6682-4089-B36C-06E89F7D8578}"/>
              </a:ext>
            </a:extLst>
          </p:cNvPr>
          <p:cNvSpPr/>
          <p:nvPr/>
        </p:nvSpPr>
        <p:spPr>
          <a:xfrm>
            <a:off x="0" y="952501"/>
            <a:ext cx="12268200" cy="5930779"/>
          </a:xfrm>
          <a:prstGeom prst="rect">
            <a:avLst/>
          </a:prstGeom>
          <a:solidFill>
            <a:srgbClr val="000000">
              <a:alpha val="5803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796AB-C4EC-44CD-AC32-03EC655B379C}"/>
              </a:ext>
            </a:extLst>
          </p:cNvPr>
          <p:cNvSpPr txBox="1"/>
          <p:nvPr/>
        </p:nvSpPr>
        <p:spPr>
          <a:xfrm>
            <a:off x="1100137" y="1438274"/>
            <a:ext cx="574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Online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4B99E-B2A5-4E15-AF22-83FE6F61D59F}"/>
              </a:ext>
            </a:extLst>
          </p:cNvPr>
          <p:cNvSpPr txBox="1"/>
          <p:nvPr/>
        </p:nvSpPr>
        <p:spPr>
          <a:xfrm>
            <a:off x="2324097" y="2202385"/>
            <a:ext cx="574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Flexible working hour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DF87E-B605-494D-B4B8-AF40E1A56E06}"/>
              </a:ext>
            </a:extLst>
          </p:cNvPr>
          <p:cNvSpPr txBox="1"/>
          <p:nvPr/>
        </p:nvSpPr>
        <p:spPr>
          <a:xfrm>
            <a:off x="3709986" y="3050112"/>
            <a:ext cx="574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 restricted deadlines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E67E-0E00-44B5-909E-0833F5BEC0AB}"/>
              </a:ext>
            </a:extLst>
          </p:cNvPr>
          <p:cNvSpPr txBox="1"/>
          <p:nvPr/>
        </p:nvSpPr>
        <p:spPr>
          <a:xfrm>
            <a:off x="6581774" y="5007102"/>
            <a:ext cx="51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Appreciation &amp; Gratitude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B1966-976B-4DE3-850F-478216447689}"/>
              </a:ext>
            </a:extLst>
          </p:cNvPr>
          <p:cNvSpPr txBox="1"/>
          <p:nvPr/>
        </p:nvSpPr>
        <p:spPr>
          <a:xfrm>
            <a:off x="4710110" y="3957230"/>
            <a:ext cx="574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Friendly and Co-operative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7B24E-E16A-41F7-A2C9-8DD93597E2AF}"/>
              </a:ext>
            </a:extLst>
          </p:cNvPr>
          <p:cNvSpPr/>
          <p:nvPr/>
        </p:nvSpPr>
        <p:spPr>
          <a:xfrm>
            <a:off x="0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Working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9177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174AE1-FFDB-4018-AF40-20CB265A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1331357"/>
            <a:ext cx="9248774" cy="5138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2142B0-F8AA-46F2-BDB8-CB6558D5B81F}"/>
              </a:ext>
            </a:extLst>
          </p:cNvPr>
          <p:cNvSpPr/>
          <p:nvPr/>
        </p:nvSpPr>
        <p:spPr>
          <a:xfrm>
            <a:off x="0" y="-40191"/>
            <a:ext cx="12192000" cy="952501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B31AF-1AD4-45CC-B566-C03B98D6B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34" y="207645"/>
            <a:ext cx="565307" cy="5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0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174AE1-FFDB-4018-AF40-20CB265A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1197678"/>
            <a:ext cx="5918880" cy="3288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54B75-9DB8-495A-8CD4-D856763409F6}"/>
              </a:ext>
            </a:extLst>
          </p:cNvPr>
          <p:cNvSpPr txBox="1"/>
          <p:nvPr/>
        </p:nvSpPr>
        <p:spPr>
          <a:xfrm>
            <a:off x="6096000" y="1299326"/>
            <a:ext cx="552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data analytics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DFBFC-1F09-4EC4-8BE5-83E56CB3241A}"/>
              </a:ext>
            </a:extLst>
          </p:cNvPr>
          <p:cNvSpPr txBox="1"/>
          <p:nvPr/>
        </p:nvSpPr>
        <p:spPr>
          <a:xfrm>
            <a:off x="6097617" y="2042677"/>
            <a:ext cx="59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modeling &amp; Visualizing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2E3-CCCC-4919-A827-34A187873B71}"/>
              </a:ext>
            </a:extLst>
          </p:cNvPr>
          <p:cNvSpPr txBox="1"/>
          <p:nvPr/>
        </p:nvSpPr>
        <p:spPr>
          <a:xfrm>
            <a:off x="6096000" y="2841812"/>
            <a:ext cx="552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Report building utility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53B3D-33F8-49E0-B406-839AE025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15" y="3945773"/>
            <a:ext cx="5993850" cy="26223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B94C17-760D-4A7F-9D7E-A5E46CD422B6}"/>
              </a:ext>
            </a:extLst>
          </p:cNvPr>
          <p:cNvSpPr/>
          <p:nvPr/>
        </p:nvSpPr>
        <p:spPr>
          <a:xfrm>
            <a:off x="5810870" y="3649827"/>
            <a:ext cx="2081210" cy="298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56E32-9798-462F-95F0-F5B0E25AD0C1}"/>
              </a:ext>
            </a:extLst>
          </p:cNvPr>
          <p:cNvSpPr/>
          <p:nvPr/>
        </p:nvSpPr>
        <p:spPr>
          <a:xfrm>
            <a:off x="9920748" y="3546794"/>
            <a:ext cx="2285051" cy="3288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39C7F-4217-4DD4-8161-FF8FB13298D7}"/>
              </a:ext>
            </a:extLst>
          </p:cNvPr>
          <p:cNvSpPr/>
          <p:nvPr/>
        </p:nvSpPr>
        <p:spPr>
          <a:xfrm rot="16200000">
            <a:off x="8573663" y="2693645"/>
            <a:ext cx="966790" cy="263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EB4CA-7EF8-496F-9BCD-A62A0D77A350}"/>
              </a:ext>
            </a:extLst>
          </p:cNvPr>
          <p:cNvSpPr/>
          <p:nvPr/>
        </p:nvSpPr>
        <p:spPr>
          <a:xfrm rot="16200000">
            <a:off x="8375473" y="5435399"/>
            <a:ext cx="966788" cy="212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0CB375-2FCB-492F-BEEA-438A2A3A9B32}"/>
              </a:ext>
            </a:extLst>
          </p:cNvPr>
          <p:cNvSpPr/>
          <p:nvPr/>
        </p:nvSpPr>
        <p:spPr>
          <a:xfrm>
            <a:off x="0" y="-29151"/>
            <a:ext cx="12192000" cy="995702"/>
          </a:xfrm>
          <a:prstGeom prst="rect">
            <a:avLst/>
          </a:prstGeom>
          <a:solidFill>
            <a:srgbClr val="ECC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What is Power BI?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1F89B7-9945-4246-9436-79F0184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77812"/>
            <a:ext cx="824974" cy="8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BADEB-EDAA-4349-A01D-272BB05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846425"/>
            <a:ext cx="10715625" cy="3165149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B93192-A21B-446D-8A91-42BC985EC68B}"/>
              </a:ext>
            </a:extLst>
          </p:cNvPr>
          <p:cNvSpPr/>
          <p:nvPr/>
        </p:nvSpPr>
        <p:spPr>
          <a:xfrm>
            <a:off x="-1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BI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4D2273-CD52-4B45-B93A-2F4CB1F3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3" y="63763"/>
            <a:ext cx="824974" cy="8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BADEB-EDAA-4349-A01D-272BB05C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246657"/>
            <a:ext cx="10991665" cy="337450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B0FB8B-5ED0-4FD0-AC50-295586403DAA}"/>
              </a:ext>
            </a:extLst>
          </p:cNvPr>
          <p:cNvSpPr txBox="1"/>
          <p:nvPr/>
        </p:nvSpPr>
        <p:spPr>
          <a:xfrm>
            <a:off x="1127071" y="5059316"/>
            <a:ext cx="2015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500+ connectors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5B164-2823-4544-9AE9-7AD5E4897AB1}"/>
              </a:ext>
            </a:extLst>
          </p:cNvPr>
          <p:cNvSpPr txBox="1"/>
          <p:nvPr/>
        </p:nvSpPr>
        <p:spPr>
          <a:xfrm>
            <a:off x="4080387" y="5024283"/>
            <a:ext cx="2015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Prepare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33662-9161-485D-A17E-45D884149CF8}"/>
              </a:ext>
            </a:extLst>
          </p:cNvPr>
          <p:cNvSpPr txBox="1"/>
          <p:nvPr/>
        </p:nvSpPr>
        <p:spPr>
          <a:xfrm>
            <a:off x="8096864" y="5059316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report &amp;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EB675-1322-4579-8013-7C10A1A7AB17}"/>
              </a:ext>
            </a:extLst>
          </p:cNvPr>
          <p:cNvSpPr/>
          <p:nvPr/>
        </p:nvSpPr>
        <p:spPr>
          <a:xfrm>
            <a:off x="0" y="0"/>
            <a:ext cx="12192000" cy="952501"/>
          </a:xfrm>
          <a:prstGeom prst="rect">
            <a:avLst/>
          </a:prstGeom>
          <a:solidFill>
            <a:srgbClr val="ECC20C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BI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D61298-CF09-4A06-9863-99E69B47A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19" y="63763"/>
            <a:ext cx="824974" cy="8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150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2022-03-11T04:56:02Z</dcterms:created>
  <dcterms:modified xsi:type="dcterms:W3CDTF">2022-03-12T01:44:51Z</dcterms:modified>
</cp:coreProperties>
</file>