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0" r:id="rId7"/>
    <p:sldId id="276" r:id="rId8"/>
    <p:sldId id="270" r:id="rId9"/>
    <p:sldId id="271" r:id="rId10"/>
    <p:sldId id="272" r:id="rId11"/>
    <p:sldId id="273" r:id="rId12"/>
    <p:sldId id="274" r:id="rId13"/>
    <p:sldId id="275" r:id="rId14"/>
    <p:sldId id="261" r:id="rId15"/>
    <p:sldId id="269" r:id="rId16"/>
    <p:sldId id="277" r:id="rId17"/>
    <p:sldId id="278" r:id="rId18"/>
    <p:sldId id="279" r:id="rId19"/>
    <p:sldId id="264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0364-DE00-431C-AD27-0CFA565C39AB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Supermarket </a:t>
            </a:r>
            <a:r>
              <a:rPr lang="en-US" sz="4000" dirty="0" smtClean="0"/>
              <a:t>management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en-US" dirty="0" smtClean="0"/>
              <a:t>	</a:t>
            </a:r>
          </a:p>
          <a:p>
            <a:endParaRPr lang="en-US" sz="1800" dirty="0">
              <a:latin typeface="Georgia" pitchFamily="18" charset="0"/>
            </a:endParaRPr>
          </a:p>
          <a:p>
            <a:r>
              <a:rPr lang="en-US" sz="1800" dirty="0" smtClean="0">
                <a:latin typeface="Georgia" pitchFamily="18" charset="0"/>
              </a:rPr>
              <a:t>			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supermarket-management-system\Implementation\Online-Shpp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6762750" cy="3276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562600" y="43434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Sadina</a:t>
            </a:r>
            <a:r>
              <a:rPr lang="en-US" dirty="0" smtClean="0"/>
              <a:t> </a:t>
            </a:r>
            <a:r>
              <a:rPr lang="en-US" dirty="0" err="1" smtClean="0"/>
              <a:t>Jarga</a:t>
            </a:r>
            <a:r>
              <a:rPr lang="en-US" dirty="0" smtClean="0"/>
              <a:t> </a:t>
            </a:r>
            <a:r>
              <a:rPr lang="en-US" dirty="0" err="1" smtClean="0"/>
              <a:t>Magar</a:t>
            </a:r>
            <a:endParaRPr lang="en-US" dirty="0" smtClean="0"/>
          </a:p>
          <a:p>
            <a:r>
              <a:rPr lang="en-US" dirty="0" smtClean="0"/>
              <a:t>NCC ID:</a:t>
            </a:r>
            <a:r>
              <a:rPr lang="en-US" b="1" dirty="0" smtClean="0"/>
              <a:t> </a:t>
            </a:r>
            <a:r>
              <a:rPr lang="en-US" dirty="0" smtClean="0"/>
              <a:t>00170190</a:t>
            </a:r>
          </a:p>
          <a:p>
            <a:r>
              <a:rPr lang="en-US" dirty="0" smtClean="0"/>
              <a:t>Batch : 21’A’</a:t>
            </a:r>
          </a:p>
          <a:p>
            <a:r>
              <a:rPr lang="en-US" dirty="0" smtClean="0"/>
              <a:t>Subject: Computing </a:t>
            </a:r>
            <a:r>
              <a:rPr lang="en-US" dirty="0" smtClean="0"/>
              <a:t>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000" b="1" dirty="0" smtClean="0"/>
              <a:t>Add </a:t>
            </a:r>
            <a:r>
              <a:rPr lang="en-US" sz="2000" b="1" dirty="0" smtClean="0"/>
              <a:t>product</a:t>
            </a:r>
            <a:endParaRPr lang="en-US" sz="2000" b="1" dirty="0" smtClean="0"/>
          </a:p>
          <a:p>
            <a:pPr lvl="2"/>
            <a:r>
              <a:rPr lang="en-US" sz="1900" dirty="0" smtClean="0"/>
              <a:t>We </a:t>
            </a:r>
            <a:r>
              <a:rPr lang="en-US" sz="1800" dirty="0" smtClean="0"/>
              <a:t>can add different types of product to our stock on the basis of customers </a:t>
            </a:r>
            <a:r>
              <a:rPr lang="en-US" sz="1800" dirty="0" smtClean="0"/>
              <a:t>requirements and trend as well.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Modify </a:t>
            </a:r>
            <a:r>
              <a:rPr lang="en-US" sz="2000" b="1" dirty="0" smtClean="0"/>
              <a:t>product</a:t>
            </a:r>
            <a:endParaRPr lang="en-US" sz="2000" b="1" dirty="0" smtClean="0"/>
          </a:p>
          <a:p>
            <a:pPr lvl="2"/>
            <a:r>
              <a:rPr lang="en-US" sz="1800" dirty="0" smtClean="0"/>
              <a:t>Update the product </a:t>
            </a:r>
            <a:r>
              <a:rPr lang="en-US" sz="1800" dirty="0" smtClean="0"/>
              <a:t>in </a:t>
            </a:r>
            <a:r>
              <a:rPr lang="en-US" sz="1800" dirty="0" smtClean="0"/>
              <a:t>case wrong input is done or if we have to </a:t>
            </a:r>
            <a:r>
              <a:rPr lang="en-US" sz="1800" dirty="0" smtClean="0"/>
              <a:t>upgrade the certain price of product .</a:t>
            </a: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View order</a:t>
            </a:r>
            <a:endParaRPr lang="en-US" sz="2000" b="1" dirty="0" smtClean="0"/>
          </a:p>
          <a:p>
            <a:pPr lvl="2"/>
            <a:r>
              <a:rPr lang="en-US" sz="1800" dirty="0" smtClean="0"/>
              <a:t>Admin can view customers order along with their specific details.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Contact page</a:t>
            </a:r>
            <a:endParaRPr lang="en-US" sz="2000" b="1" dirty="0" smtClean="0"/>
          </a:p>
          <a:p>
            <a:pPr lvl="2"/>
            <a:r>
              <a:rPr lang="en-US" sz="1800" dirty="0" smtClean="0"/>
              <a:t>It is a standard web page on a website to allow the visitor to contact the website owner or people who are responsible for the maintenance of the site.</a:t>
            </a: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49224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5" name="Content Placeholder 4" descr="E:\L5DC\4th sem\CP\schedulling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0580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MoSCoW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MoSCoW prioritization is a technique for helping to understand and manage priorities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letter stand for: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ust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hould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ould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on’t Have</a:t>
            </a:r>
          </a:p>
          <a:p>
            <a:pPr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 have used waterfall methodology in my supermarket management system project which helps to manage my project on a sequential design process; it finishes on stage before another stage can begin.</a:t>
            </a:r>
          </a:p>
          <a:p>
            <a:r>
              <a:rPr lang="en-US" sz="1800" dirty="0" smtClean="0"/>
              <a:t>I have used this methodology for the following reasons:</a:t>
            </a:r>
          </a:p>
          <a:p>
            <a:pPr lvl="1"/>
            <a:r>
              <a:rPr lang="en-US" sz="1800" dirty="0" smtClean="0"/>
              <a:t>It is simple and easy to understand.</a:t>
            </a:r>
          </a:p>
          <a:p>
            <a:pPr lvl="1"/>
            <a:r>
              <a:rPr lang="en-US" sz="1800" dirty="0" smtClean="0"/>
              <a:t>It enables to find error early in the requirement analysis stage.</a:t>
            </a:r>
          </a:p>
          <a:p>
            <a:pPr lvl="1"/>
            <a:r>
              <a:rPr lang="en-US" sz="1800" dirty="0" smtClean="0"/>
              <a:t>It is easier to keep on budget.</a:t>
            </a:r>
          </a:p>
          <a:p>
            <a:pPr lvl="1"/>
            <a:r>
              <a:rPr lang="en-US" sz="1800" dirty="0" smtClean="0"/>
              <a:t>Due to the rigidity of the model each stage has certain deliverables and a review process which make easier to manage.</a:t>
            </a:r>
          </a:p>
          <a:p>
            <a:pPr lvl="1"/>
            <a:r>
              <a:rPr lang="en-US" sz="1800" dirty="0" smtClean="0"/>
              <a:t>In this model, stages do not overlap. There stages are processed and completed one at a time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Developers and customers agree on what will be delivered early in the development lifecycle. This makes planning and designing more straightforward.</a:t>
            </a:r>
          </a:p>
          <a:p>
            <a:pPr lvl="1"/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Waterfall Methodology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8683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Risk management should always be pro-active.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Risk management is the process to avoid or minimize the adverse effects of unforeseen events.</a:t>
            </a:r>
          </a:p>
          <a:p>
            <a:r>
              <a:rPr lang="en-US" sz="2000" dirty="0" smtClean="0"/>
              <a:t>Should applied to all projects.</a:t>
            </a:r>
            <a:r>
              <a:rPr lang="en-US" sz="2000" dirty="0" smtClean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Process</a:t>
            </a:r>
            <a:endParaRPr lang="en-US" dirty="0"/>
          </a:p>
        </p:txBody>
      </p:sp>
      <p:pic>
        <p:nvPicPr>
          <p:cNvPr id="4" name="Content Placeholder 3" descr="riskmgm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00200"/>
            <a:ext cx="6454140" cy="37719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53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Configuration management is the preserver of the quality of the emerging solution, controlling the elements of the solution as it is developed.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a version controller.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b="1" dirty="0" smtClean="0"/>
              <a:t>       Why configuration management?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1800" dirty="0" smtClean="0"/>
              <a:t>It manage the code.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used for rollback.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used for change implementation. </a:t>
            </a:r>
            <a:r>
              <a:rPr lang="en-US" sz="1800" dirty="0" smtClean="0"/>
              <a:t>	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50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Diagram</a:t>
            </a:r>
            <a:endParaRPr lang="en-US" sz="3600" b="1" dirty="0"/>
          </a:p>
        </p:txBody>
      </p:sp>
      <p:pic>
        <p:nvPicPr>
          <p:cNvPr id="7" name="Content Placeholder 6" descr="activity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229600" cy="38862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954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Activity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396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dirty="0" smtClean="0"/>
              <a:t>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This project is a self automation supermarket.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 supermarket is a self service store which provides a wide variety of products related to food, beverages and household.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Designed to make the existing system more informative, reliable, fast  and easy  for all the stake-holders.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304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Use Case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Content Placeholder 6" descr="usecase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838200"/>
            <a:ext cx="5715000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dmin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229600" cy="407613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" y="304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3) Sequence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itialcla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6416040" cy="34290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4) Initial Class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Structural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810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5) Final Class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the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Lack of security of data.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Takes too much time.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Increase paper work.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Inefficiencies in manual system.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Needs manual calculations which are prone to errors.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Although manpower but it is less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868362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first of all, adding the product along with their names and rates of the products which will be up for sale in the super-market. This authority is given only to admin.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Any modification to be done in the product name or product rate can be only done by admin.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Right to delete any product details rest with the admin too.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Admin provides a unique email and password for each employee which they can login.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All the products will be displayed by the system which customer wants to purchase.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868362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always be the first choice of customers.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manage the supermarket activities.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maintain the records of the sales done.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maintain the stock details.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reduce paper work; so that users can spend more time on monitoring their requirements.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reduce time in calculation of sales activities.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store huge amount of data in the database which will reduce clumsiness.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 have used MVC architectural pattern </a:t>
            </a:r>
            <a:r>
              <a:rPr lang="en-US" sz="1800" dirty="0"/>
              <a:t>which contains three folders i.e. model, view and controller that is used to separate application’s regard.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/>
              <a:t>M(Model) – It shows the functionality of the application. 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V(View) -   Deals with the interface. User can view the interface of the system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C(Controller) – It handles the user interaction.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pic>
        <p:nvPicPr>
          <p:cNvPr id="4" name="Content Placeholder 3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133600"/>
            <a:ext cx="5334000" cy="25831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</a:p>
          <a:p>
            <a:pPr lvl="1"/>
            <a:r>
              <a:rPr lang="en-US" sz="2200" b="1" dirty="0" smtClean="0"/>
              <a:t>Login by admin and </a:t>
            </a:r>
            <a:r>
              <a:rPr lang="en-US" sz="2200" b="1" dirty="0" smtClean="0"/>
              <a:t>User.</a:t>
            </a:r>
            <a:endParaRPr lang="en-US" sz="2200" b="1" dirty="0" smtClean="0"/>
          </a:p>
          <a:p>
            <a:pPr lvl="2"/>
            <a:r>
              <a:rPr lang="en-US" sz="1900" dirty="0" smtClean="0">
                <a:latin typeface="+mj-lt"/>
              </a:rPr>
              <a:t>There is login feature which will allow admin to access the system and </a:t>
            </a:r>
            <a:r>
              <a:rPr lang="en-US" sz="1900" dirty="0" smtClean="0">
                <a:latin typeface="+mj-lt"/>
                <a:cs typeface="Arial" pitchFamily="34" charset="0"/>
              </a:rPr>
              <a:t>provides a unique email and password for each users which they can login.</a:t>
            </a:r>
          </a:p>
          <a:p>
            <a:pPr lvl="2">
              <a:buNone/>
            </a:pPr>
            <a:endParaRPr lang="en-US" sz="2900" dirty="0" smtClean="0">
              <a:latin typeface="+mj-lt"/>
            </a:endParaRPr>
          </a:p>
          <a:p>
            <a:pPr lvl="1"/>
            <a:r>
              <a:rPr lang="en-US" sz="2200" b="1" dirty="0" smtClean="0"/>
              <a:t>Add </a:t>
            </a:r>
            <a:r>
              <a:rPr lang="en-US" sz="2200" b="1" dirty="0" smtClean="0"/>
              <a:t>product category</a:t>
            </a:r>
            <a:endParaRPr lang="en-US" sz="2200" b="1" dirty="0" smtClean="0"/>
          </a:p>
          <a:p>
            <a:pPr lvl="2"/>
            <a:r>
              <a:rPr lang="en-US" sz="1900" dirty="0" smtClean="0"/>
              <a:t>We can add </a:t>
            </a:r>
            <a:r>
              <a:rPr lang="en-US" sz="1900" dirty="0" smtClean="0"/>
              <a:t>different types of product category to </a:t>
            </a:r>
            <a:r>
              <a:rPr lang="en-US" sz="1900" dirty="0" smtClean="0"/>
              <a:t>our </a:t>
            </a:r>
            <a:r>
              <a:rPr lang="en-US" sz="1900" dirty="0" smtClean="0"/>
              <a:t>stock on the basis of customers requirements.</a:t>
            </a:r>
          </a:p>
          <a:p>
            <a:pPr lvl="2">
              <a:buNone/>
            </a:pPr>
            <a:endParaRPr lang="en-US" sz="2900" dirty="0" smtClean="0"/>
          </a:p>
          <a:p>
            <a:pPr lvl="1"/>
            <a:r>
              <a:rPr lang="en-US" sz="2200" b="1" dirty="0" smtClean="0"/>
              <a:t>Display </a:t>
            </a:r>
            <a:r>
              <a:rPr lang="en-US" sz="2200" b="1" dirty="0" smtClean="0"/>
              <a:t>product</a:t>
            </a:r>
          </a:p>
          <a:p>
            <a:pPr lvl="2"/>
            <a:r>
              <a:rPr lang="en-US" sz="1900" dirty="0" smtClean="0"/>
              <a:t>Admin can display all the products for the customers.</a:t>
            </a:r>
          </a:p>
          <a:p>
            <a:pPr lvl="2">
              <a:buNone/>
            </a:pPr>
            <a:endParaRPr lang="en-US" sz="2900" dirty="0" smtClean="0"/>
          </a:p>
          <a:p>
            <a:pPr lvl="1"/>
            <a:r>
              <a:rPr lang="en-US" sz="2200" b="1" dirty="0" smtClean="0"/>
              <a:t>Modify </a:t>
            </a:r>
            <a:r>
              <a:rPr lang="en-US" sz="2200" b="1" dirty="0" smtClean="0"/>
              <a:t>product category</a:t>
            </a:r>
            <a:endParaRPr lang="en-US" sz="2200" b="1" dirty="0" smtClean="0"/>
          </a:p>
          <a:p>
            <a:pPr lvl="2"/>
            <a:r>
              <a:rPr lang="en-US" sz="1900" dirty="0" smtClean="0"/>
              <a:t>Update </a:t>
            </a:r>
            <a:r>
              <a:rPr lang="en-US" sz="1900" dirty="0" smtClean="0"/>
              <a:t>the </a:t>
            </a:r>
            <a:r>
              <a:rPr lang="en-US" sz="1900" dirty="0" smtClean="0"/>
              <a:t>product category in </a:t>
            </a:r>
            <a:r>
              <a:rPr lang="en-US" sz="1900" dirty="0" smtClean="0"/>
              <a:t>case wrong input is </a:t>
            </a:r>
            <a:r>
              <a:rPr lang="en-US" sz="1900" dirty="0" smtClean="0"/>
              <a:t>done.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b="1" dirty="0" smtClean="0"/>
              <a:t>Delete product</a:t>
            </a:r>
          </a:p>
          <a:p>
            <a:pPr lvl="2"/>
            <a:r>
              <a:rPr lang="en-US" sz="1900" dirty="0" smtClean="0"/>
              <a:t>Product </a:t>
            </a:r>
            <a:r>
              <a:rPr lang="en-US" sz="1900" dirty="0" smtClean="0"/>
              <a:t>can be deleted </a:t>
            </a:r>
            <a:r>
              <a:rPr lang="en-US" sz="1900" dirty="0" smtClean="0"/>
              <a:t>if </a:t>
            </a:r>
            <a:r>
              <a:rPr lang="en-US" sz="1900" dirty="0" smtClean="0"/>
              <a:t>incase product is </a:t>
            </a:r>
            <a:r>
              <a:rPr lang="en-US" sz="1900" dirty="0" smtClean="0"/>
              <a:t>expired or something gone wrong.</a:t>
            </a:r>
            <a:endParaRPr lang="en-US" sz="1900" dirty="0" smtClean="0"/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sz="2200" b="1" dirty="0" smtClean="0"/>
              <a:t>Navigation </a:t>
            </a:r>
          </a:p>
          <a:p>
            <a:pPr lvl="2"/>
            <a:r>
              <a:rPr lang="en-US" sz="1900" dirty="0" smtClean="0"/>
              <a:t>Navigation allows admin and customers to navigate around the interface.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sz="2200" b="1" dirty="0" smtClean="0"/>
              <a:t>Create and print bill</a:t>
            </a:r>
          </a:p>
          <a:p>
            <a:pPr lvl="2"/>
            <a:r>
              <a:rPr lang="en-US" sz="1900" dirty="0" smtClean="0"/>
              <a:t>Automatic bill is created  </a:t>
            </a:r>
            <a:r>
              <a:rPr lang="en-US" sz="1900" dirty="0" smtClean="0"/>
              <a:t>once customer buys the product and check out from the supermarket. Created bill can be printed</a:t>
            </a:r>
            <a:r>
              <a:rPr lang="en-US" sz="1900" dirty="0" smtClean="0"/>
              <a:t>.</a:t>
            </a:r>
          </a:p>
          <a:p>
            <a:pPr lvl="2">
              <a:buNone/>
            </a:pPr>
            <a:endParaRPr lang="en-US" sz="1900" dirty="0" smtClean="0"/>
          </a:p>
          <a:p>
            <a:pPr lvl="1"/>
            <a:r>
              <a:rPr lang="en-US" sz="2200" b="1" dirty="0" smtClean="0"/>
              <a:t>Search engine</a:t>
            </a:r>
            <a:endParaRPr lang="en-US" sz="2200" b="1" dirty="0" smtClean="0"/>
          </a:p>
          <a:p>
            <a:pPr lvl="2"/>
            <a:r>
              <a:rPr lang="en-US" sz="1900" dirty="0" smtClean="0"/>
              <a:t>It allows searchers to find a products, with search results featuring product information, Rate and description.</a:t>
            </a:r>
            <a:endParaRPr lang="en-US" sz="1900" dirty="0" smtClean="0"/>
          </a:p>
          <a:p>
            <a:pPr lvl="2"/>
            <a:endParaRPr lang="en-US" sz="19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821</Words>
  <Application>Microsoft Office PowerPoint</Application>
  <PresentationFormat>On-screen Show (4:3)</PresentationFormat>
  <Paragraphs>142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     Supermarket management system  </vt:lpstr>
      <vt:lpstr>Introduction  </vt:lpstr>
      <vt:lpstr>Problems with the existing system</vt:lpstr>
      <vt:lpstr>Project Description</vt:lpstr>
      <vt:lpstr>Objective</vt:lpstr>
      <vt:lpstr>Architecture</vt:lpstr>
      <vt:lpstr>MVC Architecture</vt:lpstr>
      <vt:lpstr>Features of the Project</vt:lpstr>
      <vt:lpstr>Features of the Project</vt:lpstr>
      <vt:lpstr>Features of the Project</vt:lpstr>
      <vt:lpstr>Work Breakdown Structure</vt:lpstr>
      <vt:lpstr>Gantt Chart</vt:lpstr>
      <vt:lpstr>Scheduling</vt:lpstr>
      <vt:lpstr>MoSCoW prioritization</vt:lpstr>
      <vt:lpstr>Waterfall Methodology</vt:lpstr>
      <vt:lpstr>Risk Management</vt:lpstr>
      <vt:lpstr>Risk Management Process</vt:lpstr>
      <vt:lpstr>Configuration Management </vt:lpstr>
      <vt:lpstr>Diagram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management system</dc:title>
  <dc:creator>sadina magar</dc:creator>
  <cp:lastModifiedBy>sadina magar</cp:lastModifiedBy>
  <cp:revision>135</cp:revision>
  <dcterms:created xsi:type="dcterms:W3CDTF">2019-03-17T16:06:56Z</dcterms:created>
  <dcterms:modified xsi:type="dcterms:W3CDTF">2019-03-27T10:29:34Z</dcterms:modified>
</cp:coreProperties>
</file>