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Poppins"/>
      <p:regular r:id="rId27"/>
      <p:bold r:id="rId28"/>
      <p:italic r:id="rId29"/>
      <p:boldItalic r:id="rId30"/>
    </p:embeddedFont>
    <p:embeddedFont>
      <p:font typeface="Poppins Medium"/>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gSyItS4FijgYd521/jj9qdqASX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97F36C-2E3A-407F-A7E7-9EE8D07D0DDE}">
  <a:tblStyle styleId="{BC97F36C-2E3A-407F-A7E7-9EE8D07D0DD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Poppins-bold.fntdata"/><Relationship Id="rId27" Type="http://schemas.openxmlformats.org/officeDocument/2006/relationships/font" Target="fonts/Poppi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Medium-regular.fntdata"/><Relationship Id="rId30" Type="http://schemas.openxmlformats.org/officeDocument/2006/relationships/font" Target="fonts/Poppins-boldItalic.fntdata"/><Relationship Id="rId11" Type="http://schemas.openxmlformats.org/officeDocument/2006/relationships/slide" Target="slides/slide6.xml"/><Relationship Id="rId33" Type="http://schemas.openxmlformats.org/officeDocument/2006/relationships/font" Target="fonts/PoppinsMedium-italic.fntdata"/><Relationship Id="rId10" Type="http://schemas.openxmlformats.org/officeDocument/2006/relationships/slide" Target="slides/slide5.xml"/><Relationship Id="rId32" Type="http://schemas.openxmlformats.org/officeDocument/2006/relationships/font" Target="fonts/PoppinsMedium-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PoppinsMedium-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Calibri"/>
                <a:ea typeface="Calibri"/>
                <a:cs typeface="Calibri"/>
                <a:sym typeface="Calibri"/>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8" name="Google Shape;82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12f24c019b2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12f24c019b2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12f24c019b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12f24c019b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12f24c019b2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12f24c019b2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12f24c019b2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12f24c019b2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12f24c019b2_1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12f24c019b2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5" name="Google Shape;93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12f24c019b2_1_1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4" name="Google Shape;944;g12f24c019b2_1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p2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3" name="Google Shape;95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12f24c019b2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8" name="Google Shape;838;g12f24c019b2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12f24c019b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12f24c019b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2" name="Google Shape;85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12f24c019b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12f24c019b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12f24c019b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12f24c019b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0" name="Google Shape;87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1" name="Google Shape;88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12ef5dfd94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0" name="Google Shape;890;g12ef5dfd94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tigeranalytics.com/" TargetMode="External"/><Relationship Id="rId3" Type="http://schemas.openxmlformats.org/officeDocument/2006/relationships/hyperlink" Target="https://twitter.com/tigeranalytics" TargetMode="External"/><Relationship Id="rId4" Type="http://schemas.openxmlformats.org/officeDocument/2006/relationships/hyperlink" Target="https://twitter.com/tigeranalytics" TargetMode="External"/><Relationship Id="rId9" Type="http://schemas.openxmlformats.org/officeDocument/2006/relationships/image" Target="../media/image1.png"/><Relationship Id="rId5" Type="http://schemas.openxmlformats.org/officeDocument/2006/relationships/hyperlink" Target="https://www.linkedin.com/company/tiger-analytics?challengeId=AQFITyRVMYz_WgAAAX03FhALtfIwJnOfTt8O8ItYNEU6KObBuXUtLZYE8ptZJNZRkHnETWB4CINjpFHyI3IY__5jmiw_7EA0Zw&amp;submissionId=6e27344e-cce1-b816-816e-afcb6116b05d" TargetMode="External"/><Relationship Id="rId6" Type="http://schemas.openxmlformats.org/officeDocument/2006/relationships/hyperlink" Target="https://www.linkedin.com/company/tiger-analytics?challengeId=AQFITyRVMYz_WgAAAX03FhALtfIwJnOfTt8O8ItYNEU6KObBuXUtLZYE8ptZJNZRkHnETWB4CINjpFHyI3IY__5jmiw_7EA0Zw&amp;submissionId=6e27344e-cce1-b816-816e-afcb6116b05d" TargetMode="External"/><Relationship Id="rId7" Type="http://schemas.openxmlformats.org/officeDocument/2006/relationships/hyperlink" Target="https://www.facebook.com/tigeranalytics/" TargetMode="External"/><Relationship Id="rId8" Type="http://schemas.openxmlformats.org/officeDocument/2006/relationships/hyperlink" Target="https://www.facebook.com/tigeranalytics/"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www.tigeranalytics.com/" TargetMode="External"/><Relationship Id="rId4" Type="http://schemas.openxmlformats.org/officeDocument/2006/relationships/hyperlink" Target="https://twitter.com/tigeranalytics" TargetMode="External"/><Relationship Id="rId9" Type="http://schemas.openxmlformats.org/officeDocument/2006/relationships/hyperlink" Target="https://www.facebook.com/tigeranalytics/" TargetMode="External"/><Relationship Id="rId5" Type="http://schemas.openxmlformats.org/officeDocument/2006/relationships/hyperlink" Target="https://twitter.com/tigeranalytics" TargetMode="External"/><Relationship Id="rId6" Type="http://schemas.openxmlformats.org/officeDocument/2006/relationships/hyperlink" Target="https://www.linkedin.com/company/tiger-analytics?challengeId=AQFITyRVMYz_WgAAAX03FhALtfIwJnOfTt8O8ItYNEU6KObBuXUtLZYE8ptZJNZRkHnETWB4CINjpFHyI3IY__5jmiw_7EA0Zw&amp;submissionId=6e27344e-cce1-b816-816e-afcb6116b05d" TargetMode="External"/><Relationship Id="rId7" Type="http://schemas.openxmlformats.org/officeDocument/2006/relationships/hyperlink" Target="https://www.linkedin.com/company/tiger-analytics?challengeId=AQFITyRVMYz_WgAAAX03FhALtfIwJnOfTt8O8ItYNEU6KObBuXUtLZYE8ptZJNZRkHnETWB4CINjpFHyI3IY__5jmiw_7EA0Zw&amp;submissionId=6e27344e-cce1-b816-816e-afcb6116b05d" TargetMode="External"/><Relationship Id="rId8" Type="http://schemas.openxmlformats.org/officeDocument/2006/relationships/hyperlink" Target="https://www.facebook.com/tigeranalytics/"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Cover">
  <p:cSld name="Title/Cover">
    <p:spTree>
      <p:nvGrpSpPr>
        <p:cNvPr id="6" name="Shape 6"/>
        <p:cNvGrpSpPr/>
        <p:nvPr/>
      </p:nvGrpSpPr>
      <p:grpSpPr>
        <a:xfrm>
          <a:off x="0" y="0"/>
          <a:ext cx="0" cy="0"/>
          <a:chOff x="0" y="0"/>
          <a:chExt cx="0" cy="0"/>
        </a:xfrm>
      </p:grpSpPr>
      <p:pic>
        <p:nvPicPr>
          <p:cNvPr id="7" name="Google Shape;7;p25"/>
          <p:cNvPicPr preferRelativeResize="0"/>
          <p:nvPr/>
        </p:nvPicPr>
        <p:blipFill rotWithShape="1">
          <a:blip r:embed="rId2">
            <a:alphaModFix/>
          </a:blip>
          <a:srcRect b="0" l="0" r="0" t="0"/>
          <a:stretch/>
        </p:blipFill>
        <p:spPr>
          <a:xfrm>
            <a:off x="7716337" y="414902"/>
            <a:ext cx="1012014" cy="345975"/>
          </a:xfrm>
          <a:prstGeom prst="rect">
            <a:avLst/>
          </a:prstGeom>
          <a:noFill/>
          <a:ln>
            <a:noFill/>
          </a:ln>
        </p:spPr>
      </p:pic>
      <p:sp>
        <p:nvSpPr>
          <p:cNvPr id="8" name="Google Shape;8;p25"/>
          <p:cNvSpPr/>
          <p:nvPr/>
        </p:nvSpPr>
        <p:spPr>
          <a:xfrm>
            <a:off x="1" y="1"/>
            <a:ext cx="758283" cy="760876"/>
          </a:xfrm>
          <a:custGeom>
            <a:rect b="b" l="l" r="r" t="t"/>
            <a:pathLst>
              <a:path extrusionOk="0" h="1014501" w="1011044">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 name="Google Shape;9;p25"/>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 name="Google Shape;10;p25"/>
          <p:cNvSpPr/>
          <p:nvPr/>
        </p:nvSpPr>
        <p:spPr>
          <a:xfrm>
            <a:off x="6255299" y="2254991"/>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 name="Google Shape;11;p25"/>
          <p:cNvSpPr txBox="1"/>
          <p:nvPr>
            <p:ph idx="1" type="body"/>
          </p:nvPr>
        </p:nvSpPr>
        <p:spPr>
          <a:xfrm>
            <a:off x="2308944" y="4874750"/>
            <a:ext cx="1032600" cy="924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600"/>
              <a:buFont typeface="Arial"/>
              <a:buNone/>
              <a:defRPr b="0" i="0" sz="6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25"/>
          <p:cNvSpPr txBox="1"/>
          <p:nvPr>
            <p:ph idx="2" type="body"/>
          </p:nvPr>
        </p:nvSpPr>
        <p:spPr>
          <a:xfrm>
            <a:off x="5237692" y="4874750"/>
            <a:ext cx="558900" cy="92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600"/>
              <a:buFont typeface="Arial"/>
              <a:buNone/>
              <a:defRPr b="0" i="0" sz="6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3" name="Google Shape;13;p25"/>
          <p:cNvSpPr txBox="1"/>
          <p:nvPr/>
        </p:nvSpPr>
        <p:spPr>
          <a:xfrm>
            <a:off x="3726222" y="4874750"/>
            <a:ext cx="175800" cy="92333"/>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chemeClr val="dk1"/>
                </a:solidFill>
                <a:latin typeface="Calibri"/>
                <a:ea typeface="Calibri"/>
                <a:cs typeface="Calibri"/>
                <a:sym typeface="Calibri"/>
              </a:rPr>
              <a:t>Date:</a:t>
            </a:r>
            <a:endParaRPr b="0" i="0" sz="600" u="none" cap="none" strike="noStrike">
              <a:solidFill>
                <a:schemeClr val="dk1"/>
              </a:solidFill>
              <a:latin typeface="Calibri"/>
              <a:ea typeface="Calibri"/>
              <a:cs typeface="Calibri"/>
              <a:sym typeface="Calibri"/>
            </a:endParaRPr>
          </a:p>
        </p:txBody>
      </p:sp>
      <p:sp>
        <p:nvSpPr>
          <p:cNvPr id="14" name="Google Shape;14;p25"/>
          <p:cNvSpPr txBox="1"/>
          <p:nvPr>
            <p:ph idx="3" type="body"/>
          </p:nvPr>
        </p:nvSpPr>
        <p:spPr>
          <a:xfrm>
            <a:off x="3927616" y="4874750"/>
            <a:ext cx="642000" cy="92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600"/>
              <a:buFont typeface="Arial"/>
              <a:buNone/>
              <a:defRPr b="0" i="0" sz="6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5" name="Google Shape;15;p25"/>
          <p:cNvSpPr txBox="1"/>
          <p:nvPr>
            <p:ph idx="4" type="body"/>
          </p:nvPr>
        </p:nvSpPr>
        <p:spPr>
          <a:xfrm>
            <a:off x="395288" y="1557350"/>
            <a:ext cx="4158600" cy="1014600"/>
          </a:xfrm>
          <a:prstGeom prst="rect">
            <a:avLst/>
          </a:prstGeom>
          <a:noFill/>
          <a:ln>
            <a:noFill/>
          </a:ln>
        </p:spPr>
        <p:txBody>
          <a:bodyPr anchorCtr="0" anchor="b" bIns="0" lIns="0" spcFirstLastPara="1" rIns="0" wrap="square" tIns="0">
            <a:noAutofit/>
          </a:bodyPr>
          <a:lstStyle>
            <a:lvl1pPr indent="-228600" lvl="0" marL="457200" marR="0" rtl="0" algn="l">
              <a:lnSpc>
                <a:spcPct val="90000"/>
              </a:lnSpc>
              <a:spcBef>
                <a:spcPts val="0"/>
              </a:spcBef>
              <a:spcAft>
                <a:spcPts val="0"/>
              </a:spcAft>
              <a:buClr>
                <a:schemeClr val="accent1"/>
              </a:buClr>
              <a:buSzPts val="3000"/>
              <a:buFont typeface="Poppins Medium"/>
              <a:buNone/>
              <a:defRPr b="0" i="0" sz="3000" u="none" cap="none" strike="noStrike">
                <a:solidFill>
                  <a:schemeClr val="accent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6" name="Google Shape;16;p25"/>
          <p:cNvSpPr txBox="1"/>
          <p:nvPr>
            <p:ph idx="5" type="body"/>
          </p:nvPr>
        </p:nvSpPr>
        <p:spPr>
          <a:xfrm>
            <a:off x="395288" y="3096859"/>
            <a:ext cx="1746600" cy="246181"/>
          </a:xfrm>
          <a:prstGeom prst="rect">
            <a:avLst/>
          </a:prstGeom>
          <a:solidFill>
            <a:srgbClr val="E9EAEA"/>
          </a:solidFill>
          <a:ln>
            <a:noFill/>
          </a:ln>
        </p:spPr>
        <p:txBody>
          <a:bodyPr anchorCtr="0" anchor="t" bIns="46800" lIns="90000" spcFirstLastPara="1" rIns="90000" wrap="square" tIns="46800">
            <a:noAutofit/>
          </a:bodyPr>
          <a:lstStyle>
            <a:lvl1pPr indent="-228600" lvl="0" marL="457200" marR="0" rtl="0" algn="l">
              <a:lnSpc>
                <a:spcPct val="100000"/>
              </a:lnSpc>
              <a:spcBef>
                <a:spcPts val="0"/>
              </a:spcBef>
              <a:spcAft>
                <a:spcPts val="0"/>
              </a:spcAft>
              <a:buClr>
                <a:srgbClr val="000000"/>
              </a:buClr>
              <a:buSzPts val="1000"/>
              <a:buFont typeface="Poppins"/>
              <a:buNone/>
              <a:defRPr b="0" i="0" sz="1000" u="none" cap="none" strike="noStrike">
                <a:solidFill>
                  <a:schemeClr val="dk1"/>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7" name="Google Shape;17;p25"/>
          <p:cNvSpPr txBox="1"/>
          <p:nvPr>
            <p:ph idx="6" type="body"/>
          </p:nvPr>
        </p:nvSpPr>
        <p:spPr>
          <a:xfrm>
            <a:off x="395288" y="2695325"/>
            <a:ext cx="4158600" cy="2895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Poppins"/>
              <a:buNone/>
              <a:defRPr b="0" i="0" sz="1400" u="none" cap="none" strike="noStrike">
                <a:solidFill>
                  <a:schemeClr val="dk1"/>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8" name="Google Shape;18;p25"/>
          <p:cNvSpPr txBox="1"/>
          <p:nvPr/>
        </p:nvSpPr>
        <p:spPr>
          <a:xfrm>
            <a:off x="395288" y="4874750"/>
            <a:ext cx="1490793" cy="9233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chemeClr val="dk1"/>
                </a:solidFill>
                <a:latin typeface="Calibri"/>
                <a:ea typeface="Calibri"/>
                <a:cs typeface="Calibri"/>
                <a:sym typeface="Calibri"/>
              </a:rPr>
              <a:t>Tiger Analytics Inc. © 2022. All Rights Reserved.</a:t>
            </a:r>
            <a:endParaRPr/>
          </a:p>
        </p:txBody>
      </p:sp>
      <p:sp>
        <p:nvSpPr>
          <p:cNvPr id="19" name="Google Shape;19;p25"/>
          <p:cNvSpPr txBox="1"/>
          <p:nvPr/>
        </p:nvSpPr>
        <p:spPr>
          <a:xfrm>
            <a:off x="4972182" y="4874750"/>
            <a:ext cx="238848" cy="92333"/>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chemeClr val="dk1"/>
                </a:solidFill>
                <a:latin typeface="Calibri"/>
                <a:ea typeface="Calibri"/>
                <a:cs typeface="Calibri"/>
                <a:sym typeface="Calibri"/>
              </a:rPr>
              <a:t>Author:</a:t>
            </a:r>
            <a:endParaRPr/>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0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 with Headings">
  <p:cSld name="Title + Two Column with Headings">
    <p:spTree>
      <p:nvGrpSpPr>
        <p:cNvPr id="183" name="Shape 183"/>
        <p:cNvGrpSpPr/>
        <p:nvPr/>
      </p:nvGrpSpPr>
      <p:grpSpPr>
        <a:xfrm>
          <a:off x="0" y="0"/>
          <a:ext cx="0" cy="0"/>
          <a:chOff x="0" y="0"/>
          <a:chExt cx="0" cy="0"/>
        </a:xfrm>
      </p:grpSpPr>
      <p:sp>
        <p:nvSpPr>
          <p:cNvPr id="184" name="Google Shape;184;p34"/>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185" name="Google Shape;185;p34"/>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6" name="Google Shape;186;p34"/>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187" name="Google Shape;187;p34"/>
          <p:cNvGrpSpPr/>
          <p:nvPr/>
        </p:nvGrpSpPr>
        <p:grpSpPr>
          <a:xfrm>
            <a:off x="0" y="5111100"/>
            <a:ext cx="9134675" cy="32400"/>
            <a:chOff x="0" y="5111100"/>
            <a:chExt cx="9134675" cy="32400"/>
          </a:xfrm>
        </p:grpSpPr>
        <p:sp>
          <p:nvSpPr>
            <p:cNvPr id="188" name="Google Shape;188;p34"/>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9" name="Google Shape;189;p34"/>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0" name="Google Shape;190;p34"/>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1" name="Google Shape;191;p34"/>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2" name="Google Shape;192;p34"/>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3" name="Google Shape;193;p34"/>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194" name="Google Shape;194;p34"/>
          <p:cNvSpPr txBox="1"/>
          <p:nvPr>
            <p:ph idx="1" type="body"/>
          </p:nvPr>
        </p:nvSpPr>
        <p:spPr>
          <a:xfrm>
            <a:off x="395288" y="1409550"/>
            <a:ext cx="3877200" cy="3238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95" name="Google Shape;195;p34"/>
          <p:cNvSpPr txBox="1"/>
          <p:nvPr>
            <p:ph idx="2" type="body"/>
          </p:nvPr>
        </p:nvSpPr>
        <p:spPr>
          <a:xfrm>
            <a:off x="4871513" y="1409550"/>
            <a:ext cx="3877200" cy="3238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96" name="Google Shape;196;p34"/>
          <p:cNvSpPr txBox="1"/>
          <p:nvPr>
            <p:ph idx="3" type="body"/>
          </p:nvPr>
        </p:nvSpPr>
        <p:spPr>
          <a:xfrm>
            <a:off x="395288" y="975400"/>
            <a:ext cx="3877200" cy="260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1200"/>
              <a:buFont typeface="Arial"/>
              <a:buNone/>
              <a:defRPr b="0" i="0" sz="12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97" name="Google Shape;197;p34"/>
          <p:cNvSpPr txBox="1"/>
          <p:nvPr>
            <p:ph idx="4" type="body"/>
          </p:nvPr>
        </p:nvSpPr>
        <p:spPr>
          <a:xfrm>
            <a:off x="4871513" y="975400"/>
            <a:ext cx="3877200" cy="260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1200"/>
              <a:buFont typeface="Arial"/>
              <a:buNone/>
              <a:defRPr b="0" i="0" sz="12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98" name="Google Shape;198;p34"/>
          <p:cNvSpPr txBox="1"/>
          <p:nvPr>
            <p:ph idx="5" type="body"/>
          </p:nvPr>
        </p:nvSpPr>
        <p:spPr>
          <a:xfrm>
            <a:off x="395288" y="372600"/>
            <a:ext cx="8353425"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
  <p:cSld name="Title + Three Column">
    <p:spTree>
      <p:nvGrpSpPr>
        <p:cNvPr id="199" name="Shape 199"/>
        <p:cNvGrpSpPr/>
        <p:nvPr/>
      </p:nvGrpSpPr>
      <p:grpSpPr>
        <a:xfrm>
          <a:off x="0" y="0"/>
          <a:ext cx="0" cy="0"/>
          <a:chOff x="0" y="0"/>
          <a:chExt cx="0" cy="0"/>
        </a:xfrm>
      </p:grpSpPr>
      <p:sp>
        <p:nvSpPr>
          <p:cNvPr id="200" name="Google Shape;200;p35"/>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201" name="Google Shape;201;p35"/>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2" name="Google Shape;202;p35"/>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203" name="Google Shape;203;p35"/>
          <p:cNvGrpSpPr/>
          <p:nvPr/>
        </p:nvGrpSpPr>
        <p:grpSpPr>
          <a:xfrm>
            <a:off x="0" y="5111100"/>
            <a:ext cx="9134675" cy="32400"/>
            <a:chOff x="0" y="5111100"/>
            <a:chExt cx="9134675" cy="32400"/>
          </a:xfrm>
        </p:grpSpPr>
        <p:sp>
          <p:nvSpPr>
            <p:cNvPr id="204" name="Google Shape;204;p35"/>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5" name="Google Shape;205;p35"/>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6" name="Google Shape;206;p35"/>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7" name="Google Shape;207;p35"/>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8" name="Google Shape;208;p35"/>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9" name="Google Shape;209;p35"/>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210" name="Google Shape;210;p35"/>
          <p:cNvSpPr txBox="1"/>
          <p:nvPr>
            <p:ph idx="1" type="body"/>
          </p:nvPr>
        </p:nvSpPr>
        <p:spPr>
          <a:xfrm>
            <a:off x="395288" y="1009650"/>
            <a:ext cx="2648700" cy="36387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11" name="Google Shape;211;p35"/>
          <p:cNvSpPr txBox="1"/>
          <p:nvPr>
            <p:ph idx="2" type="body"/>
          </p:nvPr>
        </p:nvSpPr>
        <p:spPr>
          <a:xfrm>
            <a:off x="3247650" y="1009650"/>
            <a:ext cx="2648700" cy="36387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12" name="Google Shape;212;p35"/>
          <p:cNvSpPr txBox="1"/>
          <p:nvPr>
            <p:ph idx="3" type="body"/>
          </p:nvPr>
        </p:nvSpPr>
        <p:spPr>
          <a:xfrm>
            <a:off x="6100013" y="1009650"/>
            <a:ext cx="2648700" cy="36387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13" name="Google Shape;213;p35"/>
          <p:cNvSpPr txBox="1"/>
          <p:nvPr>
            <p:ph idx="4" type="body"/>
          </p:nvPr>
        </p:nvSpPr>
        <p:spPr>
          <a:xfrm>
            <a:off x="395288" y="372600"/>
            <a:ext cx="8353425"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 with Headings">
  <p:cSld name="Title + Three Column with Headings">
    <p:spTree>
      <p:nvGrpSpPr>
        <p:cNvPr id="214" name="Shape 214"/>
        <p:cNvGrpSpPr/>
        <p:nvPr/>
      </p:nvGrpSpPr>
      <p:grpSpPr>
        <a:xfrm>
          <a:off x="0" y="0"/>
          <a:ext cx="0" cy="0"/>
          <a:chOff x="0" y="0"/>
          <a:chExt cx="0" cy="0"/>
        </a:xfrm>
      </p:grpSpPr>
      <p:sp>
        <p:nvSpPr>
          <p:cNvPr id="215" name="Google Shape;215;p36"/>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216" name="Google Shape;216;p36"/>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7" name="Google Shape;217;p36"/>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218" name="Google Shape;218;p36"/>
          <p:cNvGrpSpPr/>
          <p:nvPr/>
        </p:nvGrpSpPr>
        <p:grpSpPr>
          <a:xfrm>
            <a:off x="0" y="5111100"/>
            <a:ext cx="9134675" cy="32400"/>
            <a:chOff x="0" y="5111100"/>
            <a:chExt cx="9134675" cy="32400"/>
          </a:xfrm>
        </p:grpSpPr>
        <p:sp>
          <p:nvSpPr>
            <p:cNvPr id="219" name="Google Shape;219;p36"/>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0" name="Google Shape;220;p36"/>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1" name="Google Shape;221;p36"/>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2" name="Google Shape;222;p36"/>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3" name="Google Shape;223;p36"/>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4" name="Google Shape;224;p36"/>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225" name="Google Shape;225;p36"/>
          <p:cNvSpPr txBox="1"/>
          <p:nvPr>
            <p:ph idx="1" type="body"/>
          </p:nvPr>
        </p:nvSpPr>
        <p:spPr>
          <a:xfrm>
            <a:off x="395288" y="1409550"/>
            <a:ext cx="2648700" cy="3238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26" name="Google Shape;226;p36"/>
          <p:cNvSpPr txBox="1"/>
          <p:nvPr>
            <p:ph idx="2" type="body"/>
          </p:nvPr>
        </p:nvSpPr>
        <p:spPr>
          <a:xfrm>
            <a:off x="3247650" y="1409550"/>
            <a:ext cx="2648700" cy="3238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27" name="Google Shape;227;p36"/>
          <p:cNvSpPr txBox="1"/>
          <p:nvPr>
            <p:ph idx="3" type="body"/>
          </p:nvPr>
        </p:nvSpPr>
        <p:spPr>
          <a:xfrm>
            <a:off x="6100013" y="1409550"/>
            <a:ext cx="2648700" cy="3238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28" name="Google Shape;228;p36"/>
          <p:cNvSpPr txBox="1"/>
          <p:nvPr>
            <p:ph idx="4" type="body"/>
          </p:nvPr>
        </p:nvSpPr>
        <p:spPr>
          <a:xfrm>
            <a:off x="395288" y="975400"/>
            <a:ext cx="2651700" cy="260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1200"/>
              <a:buFont typeface="Arial"/>
              <a:buNone/>
              <a:defRPr b="0" i="0" sz="12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29" name="Google Shape;229;p36"/>
          <p:cNvSpPr txBox="1"/>
          <p:nvPr>
            <p:ph idx="5" type="body"/>
          </p:nvPr>
        </p:nvSpPr>
        <p:spPr>
          <a:xfrm>
            <a:off x="3246150" y="975400"/>
            <a:ext cx="2651700" cy="260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1200"/>
              <a:buFont typeface="Arial"/>
              <a:buNone/>
              <a:defRPr b="0" i="0" sz="12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30" name="Google Shape;230;p36"/>
          <p:cNvSpPr txBox="1"/>
          <p:nvPr>
            <p:ph idx="6" type="body"/>
          </p:nvPr>
        </p:nvSpPr>
        <p:spPr>
          <a:xfrm>
            <a:off x="6097013" y="975400"/>
            <a:ext cx="2651700" cy="260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1200"/>
              <a:buFont typeface="Arial"/>
              <a:buNone/>
              <a:defRPr b="0" i="0" sz="12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31" name="Google Shape;231;p36"/>
          <p:cNvSpPr txBox="1"/>
          <p:nvPr>
            <p:ph idx="7" type="body"/>
          </p:nvPr>
        </p:nvSpPr>
        <p:spPr>
          <a:xfrm>
            <a:off x="395288" y="372600"/>
            <a:ext cx="8353425"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Only">
  <p:cSld name="Title and Subtitle Only">
    <p:spTree>
      <p:nvGrpSpPr>
        <p:cNvPr id="232" name="Shape 232"/>
        <p:cNvGrpSpPr/>
        <p:nvPr/>
      </p:nvGrpSpPr>
      <p:grpSpPr>
        <a:xfrm>
          <a:off x="0" y="0"/>
          <a:ext cx="0" cy="0"/>
          <a:chOff x="0" y="0"/>
          <a:chExt cx="0" cy="0"/>
        </a:xfrm>
      </p:grpSpPr>
      <p:sp>
        <p:nvSpPr>
          <p:cNvPr id="233" name="Google Shape;233;p37"/>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234" name="Google Shape;234;p37"/>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35" name="Google Shape;235;p37"/>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236" name="Google Shape;236;p37"/>
          <p:cNvGrpSpPr/>
          <p:nvPr/>
        </p:nvGrpSpPr>
        <p:grpSpPr>
          <a:xfrm>
            <a:off x="0" y="5111100"/>
            <a:ext cx="9134675" cy="32400"/>
            <a:chOff x="0" y="5111100"/>
            <a:chExt cx="9134675" cy="32400"/>
          </a:xfrm>
        </p:grpSpPr>
        <p:sp>
          <p:nvSpPr>
            <p:cNvPr id="237" name="Google Shape;237;p37"/>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38" name="Google Shape;238;p37"/>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39" name="Google Shape;239;p37"/>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40" name="Google Shape;240;p37"/>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41" name="Google Shape;241;p37"/>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42" name="Google Shape;242;p37"/>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243" name="Google Shape;243;p37"/>
          <p:cNvSpPr txBox="1"/>
          <p:nvPr>
            <p:ph idx="1" type="body"/>
          </p:nvPr>
        </p:nvSpPr>
        <p:spPr>
          <a:xfrm>
            <a:off x="395288" y="740275"/>
            <a:ext cx="8353425" cy="260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lt1"/>
              </a:buClr>
              <a:buSzPts val="1200"/>
              <a:buFont typeface="Poppins"/>
              <a:buNone/>
              <a:defRPr b="0" i="0" sz="1200" u="none" cap="none" strike="noStrike">
                <a:solidFill>
                  <a:schemeClr val="lt1"/>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44" name="Google Shape;244;p37"/>
          <p:cNvSpPr txBox="1"/>
          <p:nvPr>
            <p:ph idx="2" type="body"/>
          </p:nvPr>
        </p:nvSpPr>
        <p:spPr>
          <a:xfrm>
            <a:off x="395288" y="372600"/>
            <a:ext cx="8353425"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645">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45" name="Shape 245"/>
        <p:cNvGrpSpPr/>
        <p:nvPr/>
      </p:nvGrpSpPr>
      <p:grpSpPr>
        <a:xfrm>
          <a:off x="0" y="0"/>
          <a:ext cx="0" cy="0"/>
          <a:chOff x="0" y="0"/>
          <a:chExt cx="0" cy="0"/>
        </a:xfrm>
      </p:grpSpPr>
      <p:sp>
        <p:nvSpPr>
          <p:cNvPr id="246" name="Google Shape;246;p38"/>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lt1"/>
                </a:solidFill>
                <a:latin typeface="Calibri"/>
                <a:ea typeface="Calibri"/>
                <a:cs typeface="Calibri"/>
                <a:sym typeface="Calibri"/>
              </a:rPr>
              <a:t>‹#›</a:t>
            </a:fld>
            <a:endParaRPr b="0" i="0" sz="700" u="none" cap="none" strike="noStrike">
              <a:solidFill>
                <a:schemeClr val="lt1"/>
              </a:solidFill>
              <a:latin typeface="Calibri"/>
              <a:ea typeface="Calibri"/>
              <a:cs typeface="Calibri"/>
              <a:sym typeface="Calibri"/>
            </a:endParaRPr>
          </a:p>
        </p:txBody>
      </p:sp>
      <p:sp>
        <p:nvSpPr>
          <p:cNvPr id="247" name="Google Shape;247;p38"/>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48" name="Google Shape;248;p38"/>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249" name="Google Shape;249;p38"/>
          <p:cNvGrpSpPr/>
          <p:nvPr/>
        </p:nvGrpSpPr>
        <p:grpSpPr>
          <a:xfrm>
            <a:off x="0" y="5111100"/>
            <a:ext cx="9134675" cy="32400"/>
            <a:chOff x="0" y="5111100"/>
            <a:chExt cx="9134675" cy="32400"/>
          </a:xfrm>
        </p:grpSpPr>
        <p:sp>
          <p:nvSpPr>
            <p:cNvPr id="250" name="Google Shape;250;p38"/>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51" name="Google Shape;251;p38"/>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52" name="Google Shape;252;p38"/>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53" name="Google Shape;253;p38"/>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54" name="Google Shape;254;p38"/>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55" name="Google Shape;255;p38"/>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256" name="Google Shape;256;p38"/>
          <p:cNvSpPr txBox="1"/>
          <p:nvPr>
            <p:ph idx="1" type="body"/>
          </p:nvPr>
        </p:nvSpPr>
        <p:spPr>
          <a:xfrm>
            <a:off x="395288" y="372600"/>
            <a:ext cx="8353425"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5 Photos">
  <p:cSld name="Team - 5 Photos">
    <p:spTree>
      <p:nvGrpSpPr>
        <p:cNvPr id="257" name="Shape 257"/>
        <p:cNvGrpSpPr/>
        <p:nvPr/>
      </p:nvGrpSpPr>
      <p:grpSpPr>
        <a:xfrm>
          <a:off x="0" y="0"/>
          <a:ext cx="0" cy="0"/>
          <a:chOff x="0" y="0"/>
          <a:chExt cx="0" cy="0"/>
        </a:xfrm>
      </p:grpSpPr>
      <p:sp>
        <p:nvSpPr>
          <p:cNvPr id="258" name="Google Shape;258;p39"/>
          <p:cNvSpPr txBox="1"/>
          <p:nvPr>
            <p:ph idx="1" type="body"/>
          </p:nvPr>
        </p:nvSpPr>
        <p:spPr>
          <a:xfrm>
            <a:off x="443500" y="371440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59" name="Google Shape;259;p39"/>
          <p:cNvSpPr/>
          <p:nvPr/>
        </p:nvSpPr>
        <p:spPr>
          <a:xfrm>
            <a:off x="0" y="0"/>
            <a:ext cx="9144000" cy="2241850"/>
          </a:xfrm>
          <a:prstGeom prst="rect">
            <a:avLst/>
          </a:prstGeom>
          <a:solidFill>
            <a:srgbClr val="000000">
              <a:alpha val="4313"/>
            </a:srgb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60" name="Google Shape;260;p39"/>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61" name="Google Shape;261;p39"/>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62" name="Google Shape;262;p39"/>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263" name="Google Shape;263;p39"/>
          <p:cNvSpPr/>
          <p:nvPr>
            <p:ph idx="2" type="pic"/>
          </p:nvPr>
        </p:nvSpPr>
        <p:spPr>
          <a:xfrm>
            <a:off x="717850" y="1748969"/>
            <a:ext cx="1005900" cy="1005900"/>
          </a:xfrm>
          <a:prstGeom prst="ellipse">
            <a:avLst/>
          </a:prstGeom>
          <a:noFill/>
          <a:ln cap="flat" cmpd="sng" w="25400">
            <a:solidFill>
              <a:schemeClr val="dk2"/>
            </a:solidFill>
            <a:prstDash val="solid"/>
            <a:round/>
            <a:headEnd len="sm" w="sm" type="none"/>
            <a:tailEnd len="sm" w="sm" type="none"/>
          </a:ln>
        </p:spPr>
      </p:sp>
      <p:sp>
        <p:nvSpPr>
          <p:cNvPr id="264" name="Google Shape;264;p39"/>
          <p:cNvSpPr/>
          <p:nvPr/>
        </p:nvSpPr>
        <p:spPr>
          <a:xfrm flipH="1" rot="5400000">
            <a:off x="8942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265" name="Google Shape;265;p39"/>
          <p:cNvCxnSpPr/>
          <p:nvPr/>
        </p:nvCxnSpPr>
        <p:spPr>
          <a:xfrm>
            <a:off x="620650" y="3583327"/>
            <a:ext cx="1200300" cy="0"/>
          </a:xfrm>
          <a:prstGeom prst="straightConnector1">
            <a:avLst/>
          </a:prstGeom>
          <a:noFill/>
          <a:ln cap="flat" cmpd="sng" w="9525">
            <a:solidFill>
              <a:srgbClr val="A2A2A2"/>
            </a:solidFill>
            <a:prstDash val="solid"/>
            <a:miter lim="800000"/>
            <a:headEnd len="sm" w="sm" type="none"/>
            <a:tailEnd len="sm" w="sm" type="none"/>
          </a:ln>
        </p:spPr>
      </p:cxnSp>
      <p:sp>
        <p:nvSpPr>
          <p:cNvPr id="266" name="Google Shape;266;p39"/>
          <p:cNvSpPr/>
          <p:nvPr>
            <p:ph idx="3" type="pic"/>
          </p:nvPr>
        </p:nvSpPr>
        <p:spPr>
          <a:xfrm>
            <a:off x="2393450" y="1748969"/>
            <a:ext cx="1005900" cy="1005900"/>
          </a:xfrm>
          <a:prstGeom prst="ellipse">
            <a:avLst/>
          </a:prstGeom>
          <a:noFill/>
          <a:ln cap="flat" cmpd="sng" w="25400">
            <a:solidFill>
              <a:schemeClr val="dk2"/>
            </a:solidFill>
            <a:prstDash val="solid"/>
            <a:round/>
            <a:headEnd len="sm" w="sm" type="none"/>
            <a:tailEnd len="sm" w="sm" type="none"/>
          </a:ln>
        </p:spPr>
      </p:sp>
      <p:sp>
        <p:nvSpPr>
          <p:cNvPr id="267" name="Google Shape;267;p39"/>
          <p:cNvSpPr/>
          <p:nvPr/>
        </p:nvSpPr>
        <p:spPr>
          <a:xfrm flipH="1" rot="5400000">
            <a:off x="25698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268" name="Google Shape;268;p39"/>
          <p:cNvCxnSpPr/>
          <p:nvPr/>
        </p:nvCxnSpPr>
        <p:spPr>
          <a:xfrm>
            <a:off x="2296250" y="3583327"/>
            <a:ext cx="1200300" cy="0"/>
          </a:xfrm>
          <a:prstGeom prst="straightConnector1">
            <a:avLst/>
          </a:prstGeom>
          <a:noFill/>
          <a:ln cap="flat" cmpd="sng" w="9525">
            <a:solidFill>
              <a:srgbClr val="A2A2A2"/>
            </a:solidFill>
            <a:prstDash val="solid"/>
            <a:miter lim="800000"/>
            <a:headEnd len="sm" w="sm" type="none"/>
            <a:tailEnd len="sm" w="sm" type="none"/>
          </a:ln>
        </p:spPr>
      </p:cxnSp>
      <p:sp>
        <p:nvSpPr>
          <p:cNvPr id="269" name="Google Shape;269;p39"/>
          <p:cNvSpPr/>
          <p:nvPr>
            <p:ph idx="4" type="pic"/>
          </p:nvPr>
        </p:nvSpPr>
        <p:spPr>
          <a:xfrm>
            <a:off x="4069050" y="1748969"/>
            <a:ext cx="1005900" cy="1005900"/>
          </a:xfrm>
          <a:prstGeom prst="ellipse">
            <a:avLst/>
          </a:prstGeom>
          <a:noFill/>
          <a:ln cap="flat" cmpd="sng" w="25400">
            <a:solidFill>
              <a:schemeClr val="dk2"/>
            </a:solidFill>
            <a:prstDash val="solid"/>
            <a:round/>
            <a:headEnd len="sm" w="sm" type="none"/>
            <a:tailEnd len="sm" w="sm" type="none"/>
          </a:ln>
        </p:spPr>
      </p:sp>
      <p:sp>
        <p:nvSpPr>
          <p:cNvPr id="270" name="Google Shape;270;p39"/>
          <p:cNvSpPr/>
          <p:nvPr/>
        </p:nvSpPr>
        <p:spPr>
          <a:xfrm flipH="1" rot="5400000">
            <a:off x="42454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271" name="Google Shape;271;p39"/>
          <p:cNvCxnSpPr/>
          <p:nvPr/>
        </p:nvCxnSpPr>
        <p:spPr>
          <a:xfrm>
            <a:off x="3971850" y="3583327"/>
            <a:ext cx="1200300" cy="0"/>
          </a:xfrm>
          <a:prstGeom prst="straightConnector1">
            <a:avLst/>
          </a:prstGeom>
          <a:noFill/>
          <a:ln cap="flat" cmpd="sng" w="9525">
            <a:solidFill>
              <a:srgbClr val="A2A2A2"/>
            </a:solidFill>
            <a:prstDash val="solid"/>
            <a:miter lim="800000"/>
            <a:headEnd len="sm" w="sm" type="none"/>
            <a:tailEnd len="sm" w="sm" type="none"/>
          </a:ln>
        </p:spPr>
      </p:cxnSp>
      <p:sp>
        <p:nvSpPr>
          <p:cNvPr id="272" name="Google Shape;272;p39"/>
          <p:cNvSpPr/>
          <p:nvPr>
            <p:ph idx="5" type="pic"/>
          </p:nvPr>
        </p:nvSpPr>
        <p:spPr>
          <a:xfrm>
            <a:off x="5744650" y="1748969"/>
            <a:ext cx="1005900" cy="1005900"/>
          </a:xfrm>
          <a:prstGeom prst="ellipse">
            <a:avLst/>
          </a:prstGeom>
          <a:noFill/>
          <a:ln cap="flat" cmpd="sng" w="25400">
            <a:solidFill>
              <a:schemeClr val="dk2"/>
            </a:solidFill>
            <a:prstDash val="solid"/>
            <a:round/>
            <a:headEnd len="sm" w="sm" type="none"/>
            <a:tailEnd len="sm" w="sm" type="none"/>
          </a:ln>
        </p:spPr>
      </p:sp>
      <p:sp>
        <p:nvSpPr>
          <p:cNvPr id="273" name="Google Shape;273;p39"/>
          <p:cNvSpPr/>
          <p:nvPr/>
        </p:nvSpPr>
        <p:spPr>
          <a:xfrm flipH="1" rot="5400000">
            <a:off x="59210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274" name="Google Shape;274;p39"/>
          <p:cNvCxnSpPr/>
          <p:nvPr/>
        </p:nvCxnSpPr>
        <p:spPr>
          <a:xfrm>
            <a:off x="5647450" y="3583327"/>
            <a:ext cx="1200300" cy="0"/>
          </a:xfrm>
          <a:prstGeom prst="straightConnector1">
            <a:avLst/>
          </a:prstGeom>
          <a:noFill/>
          <a:ln cap="flat" cmpd="sng" w="9525">
            <a:solidFill>
              <a:srgbClr val="A2A2A2"/>
            </a:solidFill>
            <a:prstDash val="solid"/>
            <a:miter lim="800000"/>
            <a:headEnd len="sm" w="sm" type="none"/>
            <a:tailEnd len="sm" w="sm" type="none"/>
          </a:ln>
        </p:spPr>
      </p:cxnSp>
      <p:sp>
        <p:nvSpPr>
          <p:cNvPr id="275" name="Google Shape;275;p39"/>
          <p:cNvSpPr/>
          <p:nvPr>
            <p:ph idx="6" type="pic"/>
          </p:nvPr>
        </p:nvSpPr>
        <p:spPr>
          <a:xfrm>
            <a:off x="7420250" y="1748969"/>
            <a:ext cx="1005900" cy="1005900"/>
          </a:xfrm>
          <a:prstGeom prst="ellipse">
            <a:avLst/>
          </a:prstGeom>
          <a:noFill/>
          <a:ln cap="flat" cmpd="sng" w="25400">
            <a:solidFill>
              <a:schemeClr val="dk2"/>
            </a:solidFill>
            <a:prstDash val="solid"/>
            <a:round/>
            <a:headEnd len="sm" w="sm" type="none"/>
            <a:tailEnd len="sm" w="sm" type="none"/>
          </a:ln>
        </p:spPr>
      </p:sp>
      <p:sp>
        <p:nvSpPr>
          <p:cNvPr id="276" name="Google Shape;276;p39"/>
          <p:cNvSpPr/>
          <p:nvPr/>
        </p:nvSpPr>
        <p:spPr>
          <a:xfrm flipH="1" rot="5400000">
            <a:off x="75966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277" name="Google Shape;277;p39"/>
          <p:cNvCxnSpPr/>
          <p:nvPr/>
        </p:nvCxnSpPr>
        <p:spPr>
          <a:xfrm>
            <a:off x="7323050" y="3583327"/>
            <a:ext cx="1200300" cy="0"/>
          </a:xfrm>
          <a:prstGeom prst="straightConnector1">
            <a:avLst/>
          </a:prstGeom>
          <a:noFill/>
          <a:ln cap="flat" cmpd="sng" w="9525">
            <a:solidFill>
              <a:srgbClr val="A2A2A2"/>
            </a:solidFill>
            <a:prstDash val="solid"/>
            <a:miter lim="800000"/>
            <a:headEnd len="sm" w="sm" type="none"/>
            <a:tailEnd len="sm" w="sm" type="none"/>
          </a:ln>
        </p:spPr>
      </p:cxnSp>
      <p:grpSp>
        <p:nvGrpSpPr>
          <p:cNvPr id="278" name="Google Shape;278;p39"/>
          <p:cNvGrpSpPr/>
          <p:nvPr/>
        </p:nvGrpSpPr>
        <p:grpSpPr>
          <a:xfrm>
            <a:off x="0" y="5111100"/>
            <a:ext cx="9134675" cy="32400"/>
            <a:chOff x="0" y="5111100"/>
            <a:chExt cx="9134675" cy="32400"/>
          </a:xfrm>
        </p:grpSpPr>
        <p:sp>
          <p:nvSpPr>
            <p:cNvPr id="279" name="Google Shape;279;p39"/>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0" name="Google Shape;280;p39"/>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1" name="Google Shape;281;p39"/>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2" name="Google Shape;282;p39"/>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3" name="Google Shape;283;p39"/>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4" name="Google Shape;284;p39"/>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285" name="Google Shape;285;p39"/>
          <p:cNvSpPr txBox="1"/>
          <p:nvPr>
            <p:ph idx="7" type="body"/>
          </p:nvPr>
        </p:nvSpPr>
        <p:spPr>
          <a:xfrm>
            <a:off x="443500" y="3050428"/>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100"/>
              <a:buFont typeface="Arial"/>
              <a:buNone/>
              <a:defRPr b="0" i="0" sz="11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86" name="Google Shape;286;p39"/>
          <p:cNvSpPr txBox="1"/>
          <p:nvPr>
            <p:ph idx="8" type="body"/>
          </p:nvPr>
        </p:nvSpPr>
        <p:spPr>
          <a:xfrm>
            <a:off x="443500" y="329067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87" name="Google Shape;287;p39"/>
          <p:cNvSpPr txBox="1"/>
          <p:nvPr>
            <p:ph idx="9" type="body"/>
          </p:nvPr>
        </p:nvSpPr>
        <p:spPr>
          <a:xfrm>
            <a:off x="2119100" y="371440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88" name="Google Shape;288;p39"/>
          <p:cNvSpPr txBox="1"/>
          <p:nvPr>
            <p:ph idx="13" type="body"/>
          </p:nvPr>
        </p:nvSpPr>
        <p:spPr>
          <a:xfrm>
            <a:off x="2119100" y="3050428"/>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100"/>
              <a:buFont typeface="Arial"/>
              <a:buNone/>
              <a:defRPr b="0" i="0" sz="11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89" name="Google Shape;289;p39"/>
          <p:cNvSpPr txBox="1"/>
          <p:nvPr>
            <p:ph idx="14" type="body"/>
          </p:nvPr>
        </p:nvSpPr>
        <p:spPr>
          <a:xfrm>
            <a:off x="2119100" y="329067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90" name="Google Shape;290;p39"/>
          <p:cNvSpPr txBox="1"/>
          <p:nvPr>
            <p:ph idx="15" type="body"/>
          </p:nvPr>
        </p:nvSpPr>
        <p:spPr>
          <a:xfrm>
            <a:off x="3794700" y="371440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91" name="Google Shape;291;p39"/>
          <p:cNvSpPr txBox="1"/>
          <p:nvPr>
            <p:ph idx="16" type="body"/>
          </p:nvPr>
        </p:nvSpPr>
        <p:spPr>
          <a:xfrm>
            <a:off x="3794700" y="3050428"/>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100"/>
              <a:buFont typeface="Arial"/>
              <a:buNone/>
              <a:defRPr b="0" i="0" sz="11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92" name="Google Shape;292;p39"/>
          <p:cNvSpPr txBox="1"/>
          <p:nvPr>
            <p:ph idx="17" type="body"/>
          </p:nvPr>
        </p:nvSpPr>
        <p:spPr>
          <a:xfrm>
            <a:off x="3794700" y="329067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93" name="Google Shape;293;p39"/>
          <p:cNvSpPr txBox="1"/>
          <p:nvPr>
            <p:ph idx="18" type="body"/>
          </p:nvPr>
        </p:nvSpPr>
        <p:spPr>
          <a:xfrm>
            <a:off x="5470300" y="371440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94" name="Google Shape;294;p39"/>
          <p:cNvSpPr txBox="1"/>
          <p:nvPr>
            <p:ph idx="19" type="body"/>
          </p:nvPr>
        </p:nvSpPr>
        <p:spPr>
          <a:xfrm>
            <a:off x="5470300" y="3050428"/>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100"/>
              <a:buFont typeface="Arial"/>
              <a:buNone/>
              <a:defRPr b="0" i="0" sz="11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95" name="Google Shape;295;p39"/>
          <p:cNvSpPr txBox="1"/>
          <p:nvPr>
            <p:ph idx="20" type="body"/>
          </p:nvPr>
        </p:nvSpPr>
        <p:spPr>
          <a:xfrm>
            <a:off x="5470300" y="329067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96" name="Google Shape;296;p39"/>
          <p:cNvSpPr txBox="1"/>
          <p:nvPr>
            <p:ph idx="21" type="body"/>
          </p:nvPr>
        </p:nvSpPr>
        <p:spPr>
          <a:xfrm>
            <a:off x="7145900" y="371440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97" name="Google Shape;297;p39"/>
          <p:cNvSpPr txBox="1"/>
          <p:nvPr>
            <p:ph idx="22" type="body"/>
          </p:nvPr>
        </p:nvSpPr>
        <p:spPr>
          <a:xfrm>
            <a:off x="7145900" y="3050428"/>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100"/>
              <a:buFont typeface="Arial"/>
              <a:buNone/>
              <a:defRPr b="0" i="0" sz="11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98" name="Google Shape;298;p39"/>
          <p:cNvSpPr txBox="1"/>
          <p:nvPr>
            <p:ph idx="23" type="body"/>
          </p:nvPr>
        </p:nvSpPr>
        <p:spPr>
          <a:xfrm>
            <a:off x="7145900" y="329067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99" name="Google Shape;299;p39"/>
          <p:cNvSpPr txBox="1"/>
          <p:nvPr>
            <p:ph idx="24" type="body"/>
          </p:nvPr>
        </p:nvSpPr>
        <p:spPr>
          <a:xfrm>
            <a:off x="395288" y="372600"/>
            <a:ext cx="8353425"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10 Photos">
  <p:cSld name="Team - 10 Photos">
    <p:spTree>
      <p:nvGrpSpPr>
        <p:cNvPr id="300" name="Shape 300"/>
        <p:cNvGrpSpPr/>
        <p:nvPr/>
      </p:nvGrpSpPr>
      <p:grpSpPr>
        <a:xfrm>
          <a:off x="0" y="0"/>
          <a:ext cx="0" cy="0"/>
          <a:chOff x="0" y="0"/>
          <a:chExt cx="0" cy="0"/>
        </a:xfrm>
      </p:grpSpPr>
      <p:sp>
        <p:nvSpPr>
          <p:cNvPr id="301" name="Google Shape;301;p40"/>
          <p:cNvSpPr/>
          <p:nvPr/>
        </p:nvSpPr>
        <p:spPr>
          <a:xfrm>
            <a:off x="5381688" y="825075"/>
            <a:ext cx="1689900" cy="404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2" name="Google Shape;302;p40"/>
          <p:cNvSpPr/>
          <p:nvPr/>
        </p:nvSpPr>
        <p:spPr>
          <a:xfrm>
            <a:off x="2068213" y="825075"/>
            <a:ext cx="1689900" cy="404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3" name="Google Shape;303;p40"/>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304" name="Google Shape;304;p40"/>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05" name="Google Shape;305;p40"/>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06" name="Google Shape;306;p40"/>
          <p:cNvSpPr/>
          <p:nvPr/>
        </p:nvSpPr>
        <p:spPr>
          <a:xfrm>
            <a:off x="844975" y="1027330"/>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307" name="Google Shape;307;p40"/>
          <p:cNvCxnSpPr/>
          <p:nvPr/>
        </p:nvCxnSpPr>
        <p:spPr>
          <a:xfrm>
            <a:off x="828025" y="2321098"/>
            <a:ext cx="856800" cy="0"/>
          </a:xfrm>
          <a:prstGeom prst="straightConnector1">
            <a:avLst/>
          </a:prstGeom>
          <a:noFill/>
          <a:ln cap="flat" cmpd="sng" w="9525">
            <a:solidFill>
              <a:srgbClr val="A2A2A2"/>
            </a:solidFill>
            <a:prstDash val="solid"/>
            <a:miter lim="800000"/>
            <a:headEnd len="sm" w="sm" type="none"/>
            <a:tailEnd len="sm" w="sm" type="none"/>
          </a:ln>
        </p:spPr>
      </p:cxnSp>
      <p:sp>
        <p:nvSpPr>
          <p:cNvPr id="308" name="Google Shape;308;p40"/>
          <p:cNvSpPr/>
          <p:nvPr>
            <p:ph idx="2" type="pic"/>
          </p:nvPr>
        </p:nvSpPr>
        <p:spPr>
          <a:xfrm>
            <a:off x="913525" y="1095880"/>
            <a:ext cx="685800" cy="685800"/>
          </a:xfrm>
          <a:prstGeom prst="ellipse">
            <a:avLst/>
          </a:prstGeom>
          <a:noFill/>
          <a:ln cap="flat" cmpd="sng" w="25400">
            <a:solidFill>
              <a:schemeClr val="dk2"/>
            </a:solidFill>
            <a:prstDash val="solid"/>
            <a:round/>
            <a:headEnd len="sm" w="sm" type="none"/>
            <a:tailEnd len="sm" w="sm" type="none"/>
          </a:ln>
        </p:spPr>
      </p:sp>
      <p:sp>
        <p:nvSpPr>
          <p:cNvPr id="309" name="Google Shape;309;p40"/>
          <p:cNvSpPr/>
          <p:nvPr/>
        </p:nvSpPr>
        <p:spPr>
          <a:xfrm>
            <a:off x="844975" y="3033651"/>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310" name="Google Shape;310;p40"/>
          <p:cNvCxnSpPr/>
          <p:nvPr/>
        </p:nvCxnSpPr>
        <p:spPr>
          <a:xfrm>
            <a:off x="828025" y="4327419"/>
            <a:ext cx="856800" cy="0"/>
          </a:xfrm>
          <a:prstGeom prst="straightConnector1">
            <a:avLst/>
          </a:prstGeom>
          <a:noFill/>
          <a:ln cap="flat" cmpd="sng" w="9525">
            <a:solidFill>
              <a:srgbClr val="A2A2A2"/>
            </a:solidFill>
            <a:prstDash val="solid"/>
            <a:miter lim="800000"/>
            <a:headEnd len="sm" w="sm" type="none"/>
            <a:tailEnd len="sm" w="sm" type="none"/>
          </a:ln>
        </p:spPr>
      </p:cxnSp>
      <p:sp>
        <p:nvSpPr>
          <p:cNvPr id="311" name="Google Shape;311;p40"/>
          <p:cNvSpPr/>
          <p:nvPr>
            <p:ph idx="3" type="pic"/>
          </p:nvPr>
        </p:nvSpPr>
        <p:spPr>
          <a:xfrm>
            <a:off x="913525" y="3102201"/>
            <a:ext cx="685800" cy="685800"/>
          </a:xfrm>
          <a:prstGeom prst="ellipse">
            <a:avLst/>
          </a:prstGeom>
          <a:noFill/>
          <a:ln cap="flat" cmpd="sng" w="25400">
            <a:solidFill>
              <a:schemeClr val="dk2"/>
            </a:solidFill>
            <a:prstDash val="solid"/>
            <a:round/>
            <a:headEnd len="sm" w="sm" type="none"/>
            <a:tailEnd len="sm" w="sm" type="none"/>
          </a:ln>
        </p:spPr>
      </p:sp>
      <p:sp>
        <p:nvSpPr>
          <p:cNvPr id="312" name="Google Shape;312;p40"/>
          <p:cNvSpPr/>
          <p:nvPr/>
        </p:nvSpPr>
        <p:spPr>
          <a:xfrm>
            <a:off x="2501713" y="1027330"/>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313" name="Google Shape;313;p40"/>
          <p:cNvCxnSpPr/>
          <p:nvPr/>
        </p:nvCxnSpPr>
        <p:spPr>
          <a:xfrm>
            <a:off x="2484763" y="2321098"/>
            <a:ext cx="856800" cy="0"/>
          </a:xfrm>
          <a:prstGeom prst="straightConnector1">
            <a:avLst/>
          </a:prstGeom>
          <a:noFill/>
          <a:ln cap="flat" cmpd="sng" w="9525">
            <a:solidFill>
              <a:srgbClr val="A2A2A2"/>
            </a:solidFill>
            <a:prstDash val="solid"/>
            <a:miter lim="800000"/>
            <a:headEnd len="sm" w="sm" type="none"/>
            <a:tailEnd len="sm" w="sm" type="none"/>
          </a:ln>
        </p:spPr>
      </p:cxnSp>
      <p:sp>
        <p:nvSpPr>
          <p:cNvPr id="314" name="Google Shape;314;p40"/>
          <p:cNvSpPr/>
          <p:nvPr>
            <p:ph idx="4" type="pic"/>
          </p:nvPr>
        </p:nvSpPr>
        <p:spPr>
          <a:xfrm>
            <a:off x="2570263" y="1095880"/>
            <a:ext cx="685800" cy="685800"/>
          </a:xfrm>
          <a:prstGeom prst="ellipse">
            <a:avLst/>
          </a:prstGeom>
          <a:noFill/>
          <a:ln cap="flat" cmpd="sng" w="25400">
            <a:solidFill>
              <a:schemeClr val="dk2"/>
            </a:solidFill>
            <a:prstDash val="solid"/>
            <a:round/>
            <a:headEnd len="sm" w="sm" type="none"/>
            <a:tailEnd len="sm" w="sm" type="none"/>
          </a:ln>
        </p:spPr>
      </p:sp>
      <p:sp>
        <p:nvSpPr>
          <p:cNvPr id="315" name="Google Shape;315;p40"/>
          <p:cNvSpPr/>
          <p:nvPr/>
        </p:nvSpPr>
        <p:spPr>
          <a:xfrm>
            <a:off x="2501713" y="3033651"/>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316" name="Google Shape;316;p40"/>
          <p:cNvCxnSpPr/>
          <p:nvPr/>
        </p:nvCxnSpPr>
        <p:spPr>
          <a:xfrm>
            <a:off x="2484763" y="4327419"/>
            <a:ext cx="856800" cy="0"/>
          </a:xfrm>
          <a:prstGeom prst="straightConnector1">
            <a:avLst/>
          </a:prstGeom>
          <a:noFill/>
          <a:ln cap="flat" cmpd="sng" w="9525">
            <a:solidFill>
              <a:srgbClr val="A2A2A2"/>
            </a:solidFill>
            <a:prstDash val="solid"/>
            <a:miter lim="800000"/>
            <a:headEnd len="sm" w="sm" type="none"/>
            <a:tailEnd len="sm" w="sm" type="none"/>
          </a:ln>
        </p:spPr>
      </p:cxnSp>
      <p:sp>
        <p:nvSpPr>
          <p:cNvPr id="317" name="Google Shape;317;p40"/>
          <p:cNvSpPr/>
          <p:nvPr>
            <p:ph idx="5" type="pic"/>
          </p:nvPr>
        </p:nvSpPr>
        <p:spPr>
          <a:xfrm>
            <a:off x="2570263" y="3102201"/>
            <a:ext cx="685800" cy="685800"/>
          </a:xfrm>
          <a:prstGeom prst="ellipse">
            <a:avLst/>
          </a:prstGeom>
          <a:noFill/>
          <a:ln cap="flat" cmpd="sng" w="25400">
            <a:solidFill>
              <a:schemeClr val="dk2"/>
            </a:solidFill>
            <a:prstDash val="solid"/>
            <a:round/>
            <a:headEnd len="sm" w="sm" type="none"/>
            <a:tailEnd len="sm" w="sm" type="none"/>
          </a:ln>
        </p:spPr>
      </p:sp>
      <p:sp>
        <p:nvSpPr>
          <p:cNvPr id="318" name="Google Shape;318;p40"/>
          <p:cNvSpPr/>
          <p:nvPr/>
        </p:nvSpPr>
        <p:spPr>
          <a:xfrm>
            <a:off x="4158450" y="1027330"/>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319" name="Google Shape;319;p40"/>
          <p:cNvCxnSpPr/>
          <p:nvPr/>
        </p:nvCxnSpPr>
        <p:spPr>
          <a:xfrm>
            <a:off x="4141500" y="2321098"/>
            <a:ext cx="856800" cy="0"/>
          </a:xfrm>
          <a:prstGeom prst="straightConnector1">
            <a:avLst/>
          </a:prstGeom>
          <a:noFill/>
          <a:ln cap="flat" cmpd="sng" w="9525">
            <a:solidFill>
              <a:srgbClr val="A2A2A2"/>
            </a:solidFill>
            <a:prstDash val="solid"/>
            <a:miter lim="800000"/>
            <a:headEnd len="sm" w="sm" type="none"/>
            <a:tailEnd len="sm" w="sm" type="none"/>
          </a:ln>
        </p:spPr>
      </p:cxnSp>
      <p:sp>
        <p:nvSpPr>
          <p:cNvPr id="320" name="Google Shape;320;p40"/>
          <p:cNvSpPr/>
          <p:nvPr>
            <p:ph idx="6" type="pic"/>
          </p:nvPr>
        </p:nvSpPr>
        <p:spPr>
          <a:xfrm>
            <a:off x="4227000" y="1095880"/>
            <a:ext cx="685800" cy="685800"/>
          </a:xfrm>
          <a:prstGeom prst="ellipse">
            <a:avLst/>
          </a:prstGeom>
          <a:noFill/>
          <a:ln cap="flat" cmpd="sng" w="25400">
            <a:solidFill>
              <a:schemeClr val="dk2"/>
            </a:solidFill>
            <a:prstDash val="solid"/>
            <a:round/>
            <a:headEnd len="sm" w="sm" type="none"/>
            <a:tailEnd len="sm" w="sm" type="none"/>
          </a:ln>
        </p:spPr>
      </p:sp>
      <p:sp>
        <p:nvSpPr>
          <p:cNvPr id="321" name="Google Shape;321;p40"/>
          <p:cNvSpPr/>
          <p:nvPr/>
        </p:nvSpPr>
        <p:spPr>
          <a:xfrm>
            <a:off x="4158450" y="3033651"/>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322" name="Google Shape;322;p40"/>
          <p:cNvCxnSpPr/>
          <p:nvPr/>
        </p:nvCxnSpPr>
        <p:spPr>
          <a:xfrm>
            <a:off x="4141500" y="4327419"/>
            <a:ext cx="856800" cy="0"/>
          </a:xfrm>
          <a:prstGeom prst="straightConnector1">
            <a:avLst/>
          </a:prstGeom>
          <a:noFill/>
          <a:ln cap="flat" cmpd="sng" w="9525">
            <a:solidFill>
              <a:srgbClr val="A2A2A2"/>
            </a:solidFill>
            <a:prstDash val="solid"/>
            <a:miter lim="800000"/>
            <a:headEnd len="sm" w="sm" type="none"/>
            <a:tailEnd len="sm" w="sm" type="none"/>
          </a:ln>
        </p:spPr>
      </p:cxnSp>
      <p:sp>
        <p:nvSpPr>
          <p:cNvPr id="323" name="Google Shape;323;p40"/>
          <p:cNvSpPr/>
          <p:nvPr>
            <p:ph idx="7" type="pic"/>
          </p:nvPr>
        </p:nvSpPr>
        <p:spPr>
          <a:xfrm>
            <a:off x="4227000" y="3102201"/>
            <a:ext cx="685800" cy="685800"/>
          </a:xfrm>
          <a:prstGeom prst="ellipse">
            <a:avLst/>
          </a:prstGeom>
          <a:noFill/>
          <a:ln cap="flat" cmpd="sng" w="25400">
            <a:solidFill>
              <a:schemeClr val="dk2"/>
            </a:solidFill>
            <a:prstDash val="solid"/>
            <a:round/>
            <a:headEnd len="sm" w="sm" type="none"/>
            <a:tailEnd len="sm" w="sm" type="none"/>
          </a:ln>
        </p:spPr>
      </p:sp>
      <p:sp>
        <p:nvSpPr>
          <p:cNvPr id="324" name="Google Shape;324;p40"/>
          <p:cNvSpPr/>
          <p:nvPr/>
        </p:nvSpPr>
        <p:spPr>
          <a:xfrm>
            <a:off x="5815188" y="1027330"/>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325" name="Google Shape;325;p40"/>
          <p:cNvCxnSpPr/>
          <p:nvPr/>
        </p:nvCxnSpPr>
        <p:spPr>
          <a:xfrm>
            <a:off x="5798238" y="2321098"/>
            <a:ext cx="856800" cy="0"/>
          </a:xfrm>
          <a:prstGeom prst="straightConnector1">
            <a:avLst/>
          </a:prstGeom>
          <a:noFill/>
          <a:ln cap="flat" cmpd="sng" w="9525">
            <a:solidFill>
              <a:srgbClr val="A2A2A2"/>
            </a:solidFill>
            <a:prstDash val="solid"/>
            <a:miter lim="800000"/>
            <a:headEnd len="sm" w="sm" type="none"/>
            <a:tailEnd len="sm" w="sm" type="none"/>
          </a:ln>
        </p:spPr>
      </p:cxnSp>
      <p:sp>
        <p:nvSpPr>
          <p:cNvPr id="326" name="Google Shape;326;p40"/>
          <p:cNvSpPr/>
          <p:nvPr>
            <p:ph idx="8" type="pic"/>
          </p:nvPr>
        </p:nvSpPr>
        <p:spPr>
          <a:xfrm>
            <a:off x="5883738" y="1095880"/>
            <a:ext cx="685800" cy="685800"/>
          </a:xfrm>
          <a:prstGeom prst="ellipse">
            <a:avLst/>
          </a:prstGeom>
          <a:noFill/>
          <a:ln cap="flat" cmpd="sng" w="25400">
            <a:solidFill>
              <a:schemeClr val="dk2"/>
            </a:solidFill>
            <a:prstDash val="solid"/>
            <a:round/>
            <a:headEnd len="sm" w="sm" type="none"/>
            <a:tailEnd len="sm" w="sm" type="none"/>
          </a:ln>
        </p:spPr>
      </p:sp>
      <p:sp>
        <p:nvSpPr>
          <p:cNvPr id="327" name="Google Shape;327;p40"/>
          <p:cNvSpPr/>
          <p:nvPr/>
        </p:nvSpPr>
        <p:spPr>
          <a:xfrm>
            <a:off x="5815188" y="3033651"/>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328" name="Google Shape;328;p40"/>
          <p:cNvCxnSpPr/>
          <p:nvPr/>
        </p:nvCxnSpPr>
        <p:spPr>
          <a:xfrm>
            <a:off x="5798238" y="4327419"/>
            <a:ext cx="856800" cy="0"/>
          </a:xfrm>
          <a:prstGeom prst="straightConnector1">
            <a:avLst/>
          </a:prstGeom>
          <a:noFill/>
          <a:ln cap="flat" cmpd="sng" w="9525">
            <a:solidFill>
              <a:srgbClr val="A2A2A2"/>
            </a:solidFill>
            <a:prstDash val="solid"/>
            <a:miter lim="800000"/>
            <a:headEnd len="sm" w="sm" type="none"/>
            <a:tailEnd len="sm" w="sm" type="none"/>
          </a:ln>
        </p:spPr>
      </p:cxnSp>
      <p:sp>
        <p:nvSpPr>
          <p:cNvPr id="329" name="Google Shape;329;p40"/>
          <p:cNvSpPr/>
          <p:nvPr>
            <p:ph idx="9" type="pic"/>
          </p:nvPr>
        </p:nvSpPr>
        <p:spPr>
          <a:xfrm>
            <a:off x="5883738" y="3102201"/>
            <a:ext cx="685800" cy="685800"/>
          </a:xfrm>
          <a:prstGeom prst="ellipse">
            <a:avLst/>
          </a:prstGeom>
          <a:noFill/>
          <a:ln cap="flat" cmpd="sng" w="25400">
            <a:solidFill>
              <a:schemeClr val="dk2"/>
            </a:solidFill>
            <a:prstDash val="solid"/>
            <a:round/>
            <a:headEnd len="sm" w="sm" type="none"/>
            <a:tailEnd len="sm" w="sm" type="none"/>
          </a:ln>
        </p:spPr>
      </p:sp>
      <p:sp>
        <p:nvSpPr>
          <p:cNvPr id="330" name="Google Shape;330;p40"/>
          <p:cNvSpPr/>
          <p:nvPr/>
        </p:nvSpPr>
        <p:spPr>
          <a:xfrm>
            <a:off x="7471925" y="1027330"/>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331" name="Google Shape;331;p40"/>
          <p:cNvCxnSpPr/>
          <p:nvPr/>
        </p:nvCxnSpPr>
        <p:spPr>
          <a:xfrm>
            <a:off x="7454975" y="2321098"/>
            <a:ext cx="856800" cy="0"/>
          </a:xfrm>
          <a:prstGeom prst="straightConnector1">
            <a:avLst/>
          </a:prstGeom>
          <a:noFill/>
          <a:ln cap="flat" cmpd="sng" w="9525">
            <a:solidFill>
              <a:srgbClr val="A2A2A2"/>
            </a:solidFill>
            <a:prstDash val="solid"/>
            <a:miter lim="800000"/>
            <a:headEnd len="sm" w="sm" type="none"/>
            <a:tailEnd len="sm" w="sm" type="none"/>
          </a:ln>
        </p:spPr>
      </p:cxnSp>
      <p:sp>
        <p:nvSpPr>
          <p:cNvPr id="332" name="Google Shape;332;p40"/>
          <p:cNvSpPr/>
          <p:nvPr>
            <p:ph idx="13" type="pic"/>
          </p:nvPr>
        </p:nvSpPr>
        <p:spPr>
          <a:xfrm>
            <a:off x="7540475" y="1095880"/>
            <a:ext cx="685800" cy="685800"/>
          </a:xfrm>
          <a:prstGeom prst="ellipse">
            <a:avLst/>
          </a:prstGeom>
          <a:noFill/>
          <a:ln cap="flat" cmpd="sng" w="25400">
            <a:solidFill>
              <a:schemeClr val="dk2"/>
            </a:solidFill>
            <a:prstDash val="solid"/>
            <a:round/>
            <a:headEnd len="sm" w="sm" type="none"/>
            <a:tailEnd len="sm" w="sm" type="none"/>
          </a:ln>
        </p:spPr>
      </p:sp>
      <p:sp>
        <p:nvSpPr>
          <p:cNvPr id="333" name="Google Shape;333;p40"/>
          <p:cNvSpPr/>
          <p:nvPr/>
        </p:nvSpPr>
        <p:spPr>
          <a:xfrm>
            <a:off x="7471925" y="3033651"/>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334" name="Google Shape;334;p40"/>
          <p:cNvCxnSpPr/>
          <p:nvPr/>
        </p:nvCxnSpPr>
        <p:spPr>
          <a:xfrm>
            <a:off x="7454975" y="4327419"/>
            <a:ext cx="856800" cy="0"/>
          </a:xfrm>
          <a:prstGeom prst="straightConnector1">
            <a:avLst/>
          </a:prstGeom>
          <a:noFill/>
          <a:ln cap="flat" cmpd="sng" w="9525">
            <a:solidFill>
              <a:srgbClr val="A2A2A2"/>
            </a:solidFill>
            <a:prstDash val="solid"/>
            <a:miter lim="800000"/>
            <a:headEnd len="sm" w="sm" type="none"/>
            <a:tailEnd len="sm" w="sm" type="none"/>
          </a:ln>
        </p:spPr>
      </p:cxnSp>
      <p:sp>
        <p:nvSpPr>
          <p:cNvPr id="335" name="Google Shape;335;p40"/>
          <p:cNvSpPr/>
          <p:nvPr>
            <p:ph idx="14" type="pic"/>
          </p:nvPr>
        </p:nvSpPr>
        <p:spPr>
          <a:xfrm>
            <a:off x="7540475" y="3102201"/>
            <a:ext cx="685800" cy="685800"/>
          </a:xfrm>
          <a:prstGeom prst="ellipse">
            <a:avLst/>
          </a:prstGeom>
          <a:noFill/>
          <a:ln cap="flat" cmpd="sng" w="25400">
            <a:solidFill>
              <a:schemeClr val="dk2"/>
            </a:solidFill>
            <a:prstDash val="solid"/>
            <a:round/>
            <a:headEnd len="sm" w="sm" type="none"/>
            <a:tailEnd len="sm" w="sm" type="none"/>
          </a:ln>
        </p:spPr>
      </p:sp>
      <p:grpSp>
        <p:nvGrpSpPr>
          <p:cNvPr id="336" name="Google Shape;336;p40"/>
          <p:cNvGrpSpPr/>
          <p:nvPr/>
        </p:nvGrpSpPr>
        <p:grpSpPr>
          <a:xfrm>
            <a:off x="0" y="5111100"/>
            <a:ext cx="9134675" cy="32400"/>
            <a:chOff x="0" y="5111100"/>
            <a:chExt cx="9134675" cy="32400"/>
          </a:xfrm>
        </p:grpSpPr>
        <p:sp>
          <p:nvSpPr>
            <p:cNvPr id="337" name="Google Shape;337;p40"/>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38" name="Google Shape;338;p40"/>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39" name="Google Shape;339;p40"/>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40" name="Google Shape;340;p40"/>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41" name="Google Shape;341;p40"/>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42" name="Google Shape;342;p40"/>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343" name="Google Shape;343;p40"/>
          <p:cNvSpPr txBox="1"/>
          <p:nvPr>
            <p:ph idx="1" type="body"/>
          </p:nvPr>
        </p:nvSpPr>
        <p:spPr>
          <a:xfrm>
            <a:off x="570625" y="2384123"/>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44" name="Google Shape;344;p40"/>
          <p:cNvSpPr txBox="1"/>
          <p:nvPr>
            <p:ph idx="15" type="body"/>
          </p:nvPr>
        </p:nvSpPr>
        <p:spPr>
          <a:xfrm>
            <a:off x="570625" y="1941308"/>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45" name="Google Shape;345;p40"/>
          <p:cNvSpPr txBox="1"/>
          <p:nvPr>
            <p:ph idx="16" type="body"/>
          </p:nvPr>
        </p:nvSpPr>
        <p:spPr>
          <a:xfrm>
            <a:off x="570625" y="2113502"/>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46" name="Google Shape;346;p40"/>
          <p:cNvSpPr txBox="1"/>
          <p:nvPr>
            <p:ph idx="17" type="body"/>
          </p:nvPr>
        </p:nvSpPr>
        <p:spPr>
          <a:xfrm>
            <a:off x="2227363" y="2384123"/>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47" name="Google Shape;347;p40"/>
          <p:cNvSpPr txBox="1"/>
          <p:nvPr>
            <p:ph idx="18" type="body"/>
          </p:nvPr>
        </p:nvSpPr>
        <p:spPr>
          <a:xfrm>
            <a:off x="2227363" y="1941308"/>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48" name="Google Shape;348;p40"/>
          <p:cNvSpPr txBox="1"/>
          <p:nvPr>
            <p:ph idx="19" type="body"/>
          </p:nvPr>
        </p:nvSpPr>
        <p:spPr>
          <a:xfrm>
            <a:off x="2227363" y="2113502"/>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49" name="Google Shape;349;p40"/>
          <p:cNvSpPr txBox="1"/>
          <p:nvPr>
            <p:ph idx="20" type="body"/>
          </p:nvPr>
        </p:nvSpPr>
        <p:spPr>
          <a:xfrm>
            <a:off x="3884100" y="2384123"/>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50" name="Google Shape;350;p40"/>
          <p:cNvSpPr txBox="1"/>
          <p:nvPr>
            <p:ph idx="21" type="body"/>
          </p:nvPr>
        </p:nvSpPr>
        <p:spPr>
          <a:xfrm>
            <a:off x="3884100" y="1941308"/>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51" name="Google Shape;351;p40"/>
          <p:cNvSpPr txBox="1"/>
          <p:nvPr>
            <p:ph idx="22" type="body"/>
          </p:nvPr>
        </p:nvSpPr>
        <p:spPr>
          <a:xfrm>
            <a:off x="3884100" y="2113502"/>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52" name="Google Shape;352;p40"/>
          <p:cNvSpPr txBox="1"/>
          <p:nvPr>
            <p:ph idx="23" type="body"/>
          </p:nvPr>
        </p:nvSpPr>
        <p:spPr>
          <a:xfrm>
            <a:off x="5540838" y="2384123"/>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53" name="Google Shape;353;p40"/>
          <p:cNvSpPr txBox="1"/>
          <p:nvPr>
            <p:ph idx="24" type="body"/>
          </p:nvPr>
        </p:nvSpPr>
        <p:spPr>
          <a:xfrm>
            <a:off x="5540838" y="1941308"/>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54" name="Google Shape;354;p40"/>
          <p:cNvSpPr txBox="1"/>
          <p:nvPr>
            <p:ph idx="25" type="body"/>
          </p:nvPr>
        </p:nvSpPr>
        <p:spPr>
          <a:xfrm>
            <a:off x="5540838" y="2113502"/>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55" name="Google Shape;355;p40"/>
          <p:cNvSpPr txBox="1"/>
          <p:nvPr>
            <p:ph idx="26" type="body"/>
          </p:nvPr>
        </p:nvSpPr>
        <p:spPr>
          <a:xfrm>
            <a:off x="7197575" y="2384123"/>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56" name="Google Shape;356;p40"/>
          <p:cNvSpPr txBox="1"/>
          <p:nvPr>
            <p:ph idx="27" type="body"/>
          </p:nvPr>
        </p:nvSpPr>
        <p:spPr>
          <a:xfrm>
            <a:off x="7197575" y="1941308"/>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57" name="Google Shape;357;p40"/>
          <p:cNvSpPr txBox="1"/>
          <p:nvPr>
            <p:ph idx="28" type="body"/>
          </p:nvPr>
        </p:nvSpPr>
        <p:spPr>
          <a:xfrm>
            <a:off x="7197575" y="2113502"/>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58" name="Google Shape;358;p40"/>
          <p:cNvSpPr txBox="1"/>
          <p:nvPr>
            <p:ph idx="29" type="body"/>
          </p:nvPr>
        </p:nvSpPr>
        <p:spPr>
          <a:xfrm>
            <a:off x="570625" y="4390443"/>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59" name="Google Shape;359;p40"/>
          <p:cNvSpPr txBox="1"/>
          <p:nvPr>
            <p:ph idx="30" type="body"/>
          </p:nvPr>
        </p:nvSpPr>
        <p:spPr>
          <a:xfrm>
            <a:off x="570625" y="3947629"/>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60" name="Google Shape;360;p40"/>
          <p:cNvSpPr txBox="1"/>
          <p:nvPr>
            <p:ph idx="31" type="body"/>
          </p:nvPr>
        </p:nvSpPr>
        <p:spPr>
          <a:xfrm>
            <a:off x="570625" y="4119822"/>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61" name="Google Shape;361;p40"/>
          <p:cNvSpPr txBox="1"/>
          <p:nvPr>
            <p:ph idx="32" type="body"/>
          </p:nvPr>
        </p:nvSpPr>
        <p:spPr>
          <a:xfrm>
            <a:off x="2227363" y="4390443"/>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62" name="Google Shape;362;p40"/>
          <p:cNvSpPr txBox="1"/>
          <p:nvPr>
            <p:ph idx="33" type="body"/>
          </p:nvPr>
        </p:nvSpPr>
        <p:spPr>
          <a:xfrm>
            <a:off x="2227363" y="3947629"/>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63" name="Google Shape;363;p40"/>
          <p:cNvSpPr txBox="1"/>
          <p:nvPr>
            <p:ph idx="34" type="body"/>
          </p:nvPr>
        </p:nvSpPr>
        <p:spPr>
          <a:xfrm>
            <a:off x="2227363" y="4119822"/>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64" name="Google Shape;364;p40"/>
          <p:cNvSpPr txBox="1"/>
          <p:nvPr>
            <p:ph idx="35" type="body"/>
          </p:nvPr>
        </p:nvSpPr>
        <p:spPr>
          <a:xfrm>
            <a:off x="3884100" y="4390443"/>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65" name="Google Shape;365;p40"/>
          <p:cNvSpPr txBox="1"/>
          <p:nvPr>
            <p:ph idx="36" type="body"/>
          </p:nvPr>
        </p:nvSpPr>
        <p:spPr>
          <a:xfrm>
            <a:off x="3884100" y="3947629"/>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66" name="Google Shape;366;p40"/>
          <p:cNvSpPr txBox="1"/>
          <p:nvPr>
            <p:ph idx="37" type="body"/>
          </p:nvPr>
        </p:nvSpPr>
        <p:spPr>
          <a:xfrm>
            <a:off x="3884100" y="4119822"/>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67" name="Google Shape;367;p40"/>
          <p:cNvSpPr txBox="1"/>
          <p:nvPr>
            <p:ph idx="38" type="body"/>
          </p:nvPr>
        </p:nvSpPr>
        <p:spPr>
          <a:xfrm>
            <a:off x="5540838" y="4390443"/>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68" name="Google Shape;368;p40"/>
          <p:cNvSpPr txBox="1"/>
          <p:nvPr>
            <p:ph idx="39" type="body"/>
          </p:nvPr>
        </p:nvSpPr>
        <p:spPr>
          <a:xfrm>
            <a:off x="5540838" y="3947629"/>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69" name="Google Shape;369;p40"/>
          <p:cNvSpPr txBox="1"/>
          <p:nvPr>
            <p:ph idx="40" type="body"/>
          </p:nvPr>
        </p:nvSpPr>
        <p:spPr>
          <a:xfrm>
            <a:off x="5540838" y="4119822"/>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70" name="Google Shape;370;p40"/>
          <p:cNvSpPr txBox="1"/>
          <p:nvPr>
            <p:ph idx="41" type="body"/>
          </p:nvPr>
        </p:nvSpPr>
        <p:spPr>
          <a:xfrm>
            <a:off x="7197575" y="4390443"/>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71" name="Google Shape;371;p40"/>
          <p:cNvSpPr txBox="1"/>
          <p:nvPr>
            <p:ph idx="42" type="body"/>
          </p:nvPr>
        </p:nvSpPr>
        <p:spPr>
          <a:xfrm>
            <a:off x="7197575" y="3947629"/>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72" name="Google Shape;372;p40"/>
          <p:cNvSpPr txBox="1"/>
          <p:nvPr>
            <p:ph idx="43" type="body"/>
          </p:nvPr>
        </p:nvSpPr>
        <p:spPr>
          <a:xfrm>
            <a:off x="7197575" y="4119822"/>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73" name="Google Shape;373;p40"/>
          <p:cNvSpPr txBox="1"/>
          <p:nvPr>
            <p:ph idx="44" type="body"/>
          </p:nvPr>
        </p:nvSpPr>
        <p:spPr>
          <a:xfrm>
            <a:off x="395288" y="372600"/>
            <a:ext cx="8353425"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25 Photos">
  <p:cSld name="Team - 25 Photos">
    <p:spTree>
      <p:nvGrpSpPr>
        <p:cNvPr id="374" name="Shape 374"/>
        <p:cNvGrpSpPr/>
        <p:nvPr/>
      </p:nvGrpSpPr>
      <p:grpSpPr>
        <a:xfrm>
          <a:off x="0" y="0"/>
          <a:ext cx="0" cy="0"/>
          <a:chOff x="0" y="0"/>
          <a:chExt cx="0" cy="0"/>
        </a:xfrm>
      </p:grpSpPr>
      <p:sp>
        <p:nvSpPr>
          <p:cNvPr id="375" name="Google Shape;375;p41"/>
          <p:cNvSpPr/>
          <p:nvPr/>
        </p:nvSpPr>
        <p:spPr>
          <a:xfrm>
            <a:off x="415613" y="9155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76" name="Google Shape;376;p41"/>
          <p:cNvSpPr/>
          <p:nvPr/>
        </p:nvSpPr>
        <p:spPr>
          <a:xfrm>
            <a:off x="2089234" y="9155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77" name="Google Shape;377;p41"/>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378" name="Google Shape;378;p41"/>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79" name="Google Shape;379;p41"/>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0" name="Google Shape;380;p41"/>
          <p:cNvSpPr/>
          <p:nvPr/>
        </p:nvSpPr>
        <p:spPr>
          <a:xfrm>
            <a:off x="3762856" y="9155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1" name="Google Shape;381;p41"/>
          <p:cNvSpPr/>
          <p:nvPr/>
        </p:nvSpPr>
        <p:spPr>
          <a:xfrm>
            <a:off x="5436477" y="9155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2" name="Google Shape;382;p41"/>
          <p:cNvSpPr/>
          <p:nvPr/>
        </p:nvSpPr>
        <p:spPr>
          <a:xfrm>
            <a:off x="7110099" y="9155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3" name="Google Shape;383;p41"/>
          <p:cNvSpPr/>
          <p:nvPr>
            <p:ph idx="2" type="pic"/>
          </p:nvPr>
        </p:nvSpPr>
        <p:spPr>
          <a:xfrm>
            <a:off x="461063" y="960971"/>
            <a:ext cx="457200" cy="457200"/>
          </a:xfrm>
          <a:prstGeom prst="ellipse">
            <a:avLst/>
          </a:prstGeom>
          <a:noFill/>
          <a:ln cap="flat" cmpd="sng" w="25400">
            <a:solidFill>
              <a:schemeClr val="dk2"/>
            </a:solidFill>
            <a:prstDash val="solid"/>
            <a:round/>
            <a:headEnd len="sm" w="sm" type="none"/>
            <a:tailEnd len="sm" w="sm" type="none"/>
          </a:ln>
        </p:spPr>
      </p:sp>
      <p:sp>
        <p:nvSpPr>
          <p:cNvPr id="384" name="Google Shape;384;p41"/>
          <p:cNvSpPr/>
          <p:nvPr/>
        </p:nvSpPr>
        <p:spPr>
          <a:xfrm>
            <a:off x="415613" y="17293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5" name="Google Shape;385;p41"/>
          <p:cNvSpPr/>
          <p:nvPr/>
        </p:nvSpPr>
        <p:spPr>
          <a:xfrm>
            <a:off x="2089234" y="17293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6" name="Google Shape;386;p41"/>
          <p:cNvSpPr/>
          <p:nvPr/>
        </p:nvSpPr>
        <p:spPr>
          <a:xfrm>
            <a:off x="3762856" y="17293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7" name="Google Shape;387;p41"/>
          <p:cNvSpPr/>
          <p:nvPr/>
        </p:nvSpPr>
        <p:spPr>
          <a:xfrm>
            <a:off x="5436477" y="17293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8" name="Google Shape;388;p41"/>
          <p:cNvSpPr/>
          <p:nvPr/>
        </p:nvSpPr>
        <p:spPr>
          <a:xfrm>
            <a:off x="7110099" y="17293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9" name="Google Shape;389;p41"/>
          <p:cNvSpPr/>
          <p:nvPr>
            <p:ph idx="3" type="pic"/>
          </p:nvPr>
        </p:nvSpPr>
        <p:spPr>
          <a:xfrm>
            <a:off x="461063" y="1774821"/>
            <a:ext cx="457200" cy="457200"/>
          </a:xfrm>
          <a:prstGeom prst="ellipse">
            <a:avLst/>
          </a:prstGeom>
          <a:noFill/>
          <a:ln cap="flat" cmpd="sng" w="25400">
            <a:solidFill>
              <a:schemeClr val="dk2"/>
            </a:solidFill>
            <a:prstDash val="solid"/>
            <a:round/>
            <a:headEnd len="sm" w="sm" type="none"/>
            <a:tailEnd len="sm" w="sm" type="none"/>
          </a:ln>
        </p:spPr>
      </p:sp>
      <p:sp>
        <p:nvSpPr>
          <p:cNvPr id="390" name="Google Shape;390;p41"/>
          <p:cNvSpPr/>
          <p:nvPr/>
        </p:nvSpPr>
        <p:spPr>
          <a:xfrm>
            <a:off x="415613" y="25432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91" name="Google Shape;391;p41"/>
          <p:cNvSpPr/>
          <p:nvPr/>
        </p:nvSpPr>
        <p:spPr>
          <a:xfrm>
            <a:off x="2089234" y="25432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92" name="Google Shape;392;p41"/>
          <p:cNvSpPr/>
          <p:nvPr/>
        </p:nvSpPr>
        <p:spPr>
          <a:xfrm>
            <a:off x="3762856" y="25432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93" name="Google Shape;393;p41"/>
          <p:cNvSpPr/>
          <p:nvPr/>
        </p:nvSpPr>
        <p:spPr>
          <a:xfrm>
            <a:off x="5436477" y="25432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94" name="Google Shape;394;p41"/>
          <p:cNvSpPr/>
          <p:nvPr/>
        </p:nvSpPr>
        <p:spPr>
          <a:xfrm>
            <a:off x="7110099" y="25432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95" name="Google Shape;395;p41"/>
          <p:cNvSpPr/>
          <p:nvPr>
            <p:ph idx="4" type="pic"/>
          </p:nvPr>
        </p:nvSpPr>
        <p:spPr>
          <a:xfrm>
            <a:off x="461063" y="2588671"/>
            <a:ext cx="457200" cy="457200"/>
          </a:xfrm>
          <a:prstGeom prst="ellipse">
            <a:avLst/>
          </a:prstGeom>
          <a:noFill/>
          <a:ln cap="flat" cmpd="sng" w="25400">
            <a:solidFill>
              <a:schemeClr val="dk2"/>
            </a:solidFill>
            <a:prstDash val="solid"/>
            <a:round/>
            <a:headEnd len="sm" w="sm" type="none"/>
            <a:tailEnd len="sm" w="sm" type="none"/>
          </a:ln>
        </p:spPr>
      </p:sp>
      <p:sp>
        <p:nvSpPr>
          <p:cNvPr id="396" name="Google Shape;396;p41"/>
          <p:cNvSpPr/>
          <p:nvPr/>
        </p:nvSpPr>
        <p:spPr>
          <a:xfrm>
            <a:off x="415613" y="33570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97" name="Google Shape;397;p41"/>
          <p:cNvSpPr/>
          <p:nvPr/>
        </p:nvSpPr>
        <p:spPr>
          <a:xfrm>
            <a:off x="2089234" y="33570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98" name="Google Shape;398;p41"/>
          <p:cNvSpPr/>
          <p:nvPr/>
        </p:nvSpPr>
        <p:spPr>
          <a:xfrm>
            <a:off x="3762856" y="33570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99" name="Google Shape;399;p41"/>
          <p:cNvSpPr/>
          <p:nvPr/>
        </p:nvSpPr>
        <p:spPr>
          <a:xfrm>
            <a:off x="5436477" y="33570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00" name="Google Shape;400;p41"/>
          <p:cNvSpPr/>
          <p:nvPr/>
        </p:nvSpPr>
        <p:spPr>
          <a:xfrm>
            <a:off x="7110099" y="33570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01" name="Google Shape;401;p41"/>
          <p:cNvSpPr/>
          <p:nvPr>
            <p:ph idx="5" type="pic"/>
          </p:nvPr>
        </p:nvSpPr>
        <p:spPr>
          <a:xfrm>
            <a:off x="461063" y="3402521"/>
            <a:ext cx="457200" cy="457200"/>
          </a:xfrm>
          <a:prstGeom prst="ellipse">
            <a:avLst/>
          </a:prstGeom>
          <a:noFill/>
          <a:ln cap="flat" cmpd="sng" w="25400">
            <a:solidFill>
              <a:schemeClr val="dk2"/>
            </a:solidFill>
            <a:prstDash val="solid"/>
            <a:round/>
            <a:headEnd len="sm" w="sm" type="none"/>
            <a:tailEnd len="sm" w="sm" type="none"/>
          </a:ln>
        </p:spPr>
      </p:sp>
      <p:sp>
        <p:nvSpPr>
          <p:cNvPr id="402" name="Google Shape;402;p41"/>
          <p:cNvSpPr/>
          <p:nvPr/>
        </p:nvSpPr>
        <p:spPr>
          <a:xfrm>
            <a:off x="415613" y="41709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03" name="Google Shape;403;p41"/>
          <p:cNvSpPr/>
          <p:nvPr/>
        </p:nvSpPr>
        <p:spPr>
          <a:xfrm>
            <a:off x="2089234" y="41709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04" name="Google Shape;404;p41"/>
          <p:cNvSpPr/>
          <p:nvPr/>
        </p:nvSpPr>
        <p:spPr>
          <a:xfrm>
            <a:off x="3762856" y="41709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05" name="Google Shape;405;p41"/>
          <p:cNvSpPr/>
          <p:nvPr/>
        </p:nvSpPr>
        <p:spPr>
          <a:xfrm>
            <a:off x="5436477" y="41709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06" name="Google Shape;406;p41"/>
          <p:cNvSpPr/>
          <p:nvPr/>
        </p:nvSpPr>
        <p:spPr>
          <a:xfrm>
            <a:off x="7110099" y="41709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07" name="Google Shape;407;p41"/>
          <p:cNvSpPr/>
          <p:nvPr>
            <p:ph idx="6" type="pic"/>
          </p:nvPr>
        </p:nvSpPr>
        <p:spPr>
          <a:xfrm>
            <a:off x="461063" y="4216371"/>
            <a:ext cx="457200" cy="457200"/>
          </a:xfrm>
          <a:prstGeom prst="ellipse">
            <a:avLst/>
          </a:prstGeom>
          <a:noFill/>
          <a:ln cap="flat" cmpd="sng" w="25400">
            <a:solidFill>
              <a:schemeClr val="dk2"/>
            </a:solidFill>
            <a:prstDash val="solid"/>
            <a:round/>
            <a:headEnd len="sm" w="sm" type="none"/>
            <a:tailEnd len="sm" w="sm" type="none"/>
          </a:ln>
        </p:spPr>
      </p:sp>
      <p:sp>
        <p:nvSpPr>
          <p:cNvPr id="408" name="Google Shape;408;p41"/>
          <p:cNvSpPr/>
          <p:nvPr>
            <p:ph idx="7" type="pic"/>
          </p:nvPr>
        </p:nvSpPr>
        <p:spPr>
          <a:xfrm>
            <a:off x="2134684" y="960971"/>
            <a:ext cx="457200" cy="457200"/>
          </a:xfrm>
          <a:prstGeom prst="ellipse">
            <a:avLst/>
          </a:prstGeom>
          <a:noFill/>
          <a:ln cap="flat" cmpd="sng" w="25400">
            <a:solidFill>
              <a:schemeClr val="dk2"/>
            </a:solidFill>
            <a:prstDash val="solid"/>
            <a:round/>
            <a:headEnd len="sm" w="sm" type="none"/>
            <a:tailEnd len="sm" w="sm" type="none"/>
          </a:ln>
        </p:spPr>
      </p:sp>
      <p:sp>
        <p:nvSpPr>
          <p:cNvPr id="409" name="Google Shape;409;p41"/>
          <p:cNvSpPr/>
          <p:nvPr>
            <p:ph idx="8" type="pic"/>
          </p:nvPr>
        </p:nvSpPr>
        <p:spPr>
          <a:xfrm>
            <a:off x="2134684" y="1774821"/>
            <a:ext cx="457200" cy="457200"/>
          </a:xfrm>
          <a:prstGeom prst="ellipse">
            <a:avLst/>
          </a:prstGeom>
          <a:noFill/>
          <a:ln cap="flat" cmpd="sng" w="25400">
            <a:solidFill>
              <a:schemeClr val="dk2"/>
            </a:solidFill>
            <a:prstDash val="solid"/>
            <a:round/>
            <a:headEnd len="sm" w="sm" type="none"/>
            <a:tailEnd len="sm" w="sm" type="none"/>
          </a:ln>
        </p:spPr>
      </p:sp>
      <p:sp>
        <p:nvSpPr>
          <p:cNvPr id="410" name="Google Shape;410;p41"/>
          <p:cNvSpPr/>
          <p:nvPr>
            <p:ph idx="9" type="pic"/>
          </p:nvPr>
        </p:nvSpPr>
        <p:spPr>
          <a:xfrm>
            <a:off x="2134684" y="2588671"/>
            <a:ext cx="457200" cy="457200"/>
          </a:xfrm>
          <a:prstGeom prst="ellipse">
            <a:avLst/>
          </a:prstGeom>
          <a:noFill/>
          <a:ln cap="flat" cmpd="sng" w="25400">
            <a:solidFill>
              <a:schemeClr val="dk2"/>
            </a:solidFill>
            <a:prstDash val="solid"/>
            <a:round/>
            <a:headEnd len="sm" w="sm" type="none"/>
            <a:tailEnd len="sm" w="sm" type="none"/>
          </a:ln>
        </p:spPr>
      </p:sp>
      <p:sp>
        <p:nvSpPr>
          <p:cNvPr id="411" name="Google Shape;411;p41"/>
          <p:cNvSpPr/>
          <p:nvPr>
            <p:ph idx="13" type="pic"/>
          </p:nvPr>
        </p:nvSpPr>
        <p:spPr>
          <a:xfrm>
            <a:off x="2134684" y="3402521"/>
            <a:ext cx="457200" cy="457200"/>
          </a:xfrm>
          <a:prstGeom prst="ellipse">
            <a:avLst/>
          </a:prstGeom>
          <a:noFill/>
          <a:ln cap="flat" cmpd="sng" w="25400">
            <a:solidFill>
              <a:schemeClr val="dk2"/>
            </a:solidFill>
            <a:prstDash val="solid"/>
            <a:round/>
            <a:headEnd len="sm" w="sm" type="none"/>
            <a:tailEnd len="sm" w="sm" type="none"/>
          </a:ln>
        </p:spPr>
      </p:sp>
      <p:sp>
        <p:nvSpPr>
          <p:cNvPr id="412" name="Google Shape;412;p41"/>
          <p:cNvSpPr/>
          <p:nvPr>
            <p:ph idx="14" type="pic"/>
          </p:nvPr>
        </p:nvSpPr>
        <p:spPr>
          <a:xfrm>
            <a:off x="2134684" y="4216371"/>
            <a:ext cx="457200" cy="457200"/>
          </a:xfrm>
          <a:prstGeom prst="ellipse">
            <a:avLst/>
          </a:prstGeom>
          <a:noFill/>
          <a:ln cap="flat" cmpd="sng" w="25400">
            <a:solidFill>
              <a:schemeClr val="dk2"/>
            </a:solidFill>
            <a:prstDash val="solid"/>
            <a:round/>
            <a:headEnd len="sm" w="sm" type="none"/>
            <a:tailEnd len="sm" w="sm" type="none"/>
          </a:ln>
        </p:spPr>
      </p:sp>
      <p:sp>
        <p:nvSpPr>
          <p:cNvPr id="413" name="Google Shape;413;p41"/>
          <p:cNvSpPr/>
          <p:nvPr>
            <p:ph idx="15" type="pic"/>
          </p:nvPr>
        </p:nvSpPr>
        <p:spPr>
          <a:xfrm>
            <a:off x="3808306" y="960971"/>
            <a:ext cx="457200" cy="457200"/>
          </a:xfrm>
          <a:prstGeom prst="ellipse">
            <a:avLst/>
          </a:prstGeom>
          <a:noFill/>
          <a:ln cap="flat" cmpd="sng" w="25400">
            <a:solidFill>
              <a:schemeClr val="dk2"/>
            </a:solidFill>
            <a:prstDash val="solid"/>
            <a:round/>
            <a:headEnd len="sm" w="sm" type="none"/>
            <a:tailEnd len="sm" w="sm" type="none"/>
          </a:ln>
        </p:spPr>
      </p:sp>
      <p:sp>
        <p:nvSpPr>
          <p:cNvPr id="414" name="Google Shape;414;p41"/>
          <p:cNvSpPr/>
          <p:nvPr>
            <p:ph idx="16" type="pic"/>
          </p:nvPr>
        </p:nvSpPr>
        <p:spPr>
          <a:xfrm>
            <a:off x="3808306" y="1774821"/>
            <a:ext cx="457200" cy="457200"/>
          </a:xfrm>
          <a:prstGeom prst="ellipse">
            <a:avLst/>
          </a:prstGeom>
          <a:noFill/>
          <a:ln cap="flat" cmpd="sng" w="25400">
            <a:solidFill>
              <a:schemeClr val="dk2"/>
            </a:solidFill>
            <a:prstDash val="solid"/>
            <a:round/>
            <a:headEnd len="sm" w="sm" type="none"/>
            <a:tailEnd len="sm" w="sm" type="none"/>
          </a:ln>
        </p:spPr>
      </p:sp>
      <p:sp>
        <p:nvSpPr>
          <p:cNvPr id="415" name="Google Shape;415;p41"/>
          <p:cNvSpPr/>
          <p:nvPr>
            <p:ph idx="17" type="pic"/>
          </p:nvPr>
        </p:nvSpPr>
        <p:spPr>
          <a:xfrm>
            <a:off x="3808306" y="2588671"/>
            <a:ext cx="457200" cy="457200"/>
          </a:xfrm>
          <a:prstGeom prst="ellipse">
            <a:avLst/>
          </a:prstGeom>
          <a:noFill/>
          <a:ln cap="flat" cmpd="sng" w="25400">
            <a:solidFill>
              <a:schemeClr val="dk2"/>
            </a:solidFill>
            <a:prstDash val="solid"/>
            <a:round/>
            <a:headEnd len="sm" w="sm" type="none"/>
            <a:tailEnd len="sm" w="sm" type="none"/>
          </a:ln>
        </p:spPr>
      </p:sp>
      <p:sp>
        <p:nvSpPr>
          <p:cNvPr id="416" name="Google Shape;416;p41"/>
          <p:cNvSpPr/>
          <p:nvPr>
            <p:ph idx="18" type="pic"/>
          </p:nvPr>
        </p:nvSpPr>
        <p:spPr>
          <a:xfrm>
            <a:off x="3808306" y="3402521"/>
            <a:ext cx="457200" cy="457200"/>
          </a:xfrm>
          <a:prstGeom prst="ellipse">
            <a:avLst/>
          </a:prstGeom>
          <a:noFill/>
          <a:ln cap="flat" cmpd="sng" w="25400">
            <a:solidFill>
              <a:schemeClr val="dk2"/>
            </a:solidFill>
            <a:prstDash val="solid"/>
            <a:round/>
            <a:headEnd len="sm" w="sm" type="none"/>
            <a:tailEnd len="sm" w="sm" type="none"/>
          </a:ln>
        </p:spPr>
      </p:sp>
      <p:sp>
        <p:nvSpPr>
          <p:cNvPr id="417" name="Google Shape;417;p41"/>
          <p:cNvSpPr/>
          <p:nvPr>
            <p:ph idx="19" type="pic"/>
          </p:nvPr>
        </p:nvSpPr>
        <p:spPr>
          <a:xfrm>
            <a:off x="3808306" y="4216371"/>
            <a:ext cx="457200" cy="457200"/>
          </a:xfrm>
          <a:prstGeom prst="ellipse">
            <a:avLst/>
          </a:prstGeom>
          <a:noFill/>
          <a:ln cap="flat" cmpd="sng" w="25400">
            <a:solidFill>
              <a:schemeClr val="dk2"/>
            </a:solidFill>
            <a:prstDash val="solid"/>
            <a:round/>
            <a:headEnd len="sm" w="sm" type="none"/>
            <a:tailEnd len="sm" w="sm" type="none"/>
          </a:ln>
        </p:spPr>
      </p:sp>
      <p:sp>
        <p:nvSpPr>
          <p:cNvPr id="418" name="Google Shape;418;p41"/>
          <p:cNvSpPr/>
          <p:nvPr>
            <p:ph idx="20" type="pic"/>
          </p:nvPr>
        </p:nvSpPr>
        <p:spPr>
          <a:xfrm>
            <a:off x="5481927" y="960971"/>
            <a:ext cx="457200" cy="457200"/>
          </a:xfrm>
          <a:prstGeom prst="ellipse">
            <a:avLst/>
          </a:prstGeom>
          <a:noFill/>
          <a:ln cap="flat" cmpd="sng" w="25400">
            <a:solidFill>
              <a:schemeClr val="dk2"/>
            </a:solidFill>
            <a:prstDash val="solid"/>
            <a:round/>
            <a:headEnd len="sm" w="sm" type="none"/>
            <a:tailEnd len="sm" w="sm" type="none"/>
          </a:ln>
        </p:spPr>
      </p:sp>
      <p:sp>
        <p:nvSpPr>
          <p:cNvPr id="419" name="Google Shape;419;p41"/>
          <p:cNvSpPr/>
          <p:nvPr>
            <p:ph idx="21" type="pic"/>
          </p:nvPr>
        </p:nvSpPr>
        <p:spPr>
          <a:xfrm>
            <a:off x="5481927" y="1774821"/>
            <a:ext cx="457200" cy="457200"/>
          </a:xfrm>
          <a:prstGeom prst="ellipse">
            <a:avLst/>
          </a:prstGeom>
          <a:noFill/>
          <a:ln cap="flat" cmpd="sng" w="25400">
            <a:solidFill>
              <a:schemeClr val="dk2"/>
            </a:solidFill>
            <a:prstDash val="solid"/>
            <a:round/>
            <a:headEnd len="sm" w="sm" type="none"/>
            <a:tailEnd len="sm" w="sm" type="none"/>
          </a:ln>
        </p:spPr>
      </p:sp>
      <p:sp>
        <p:nvSpPr>
          <p:cNvPr id="420" name="Google Shape;420;p41"/>
          <p:cNvSpPr/>
          <p:nvPr>
            <p:ph idx="22" type="pic"/>
          </p:nvPr>
        </p:nvSpPr>
        <p:spPr>
          <a:xfrm>
            <a:off x="5481927" y="2588671"/>
            <a:ext cx="457200" cy="457200"/>
          </a:xfrm>
          <a:prstGeom prst="ellipse">
            <a:avLst/>
          </a:prstGeom>
          <a:noFill/>
          <a:ln cap="flat" cmpd="sng" w="25400">
            <a:solidFill>
              <a:schemeClr val="dk2"/>
            </a:solidFill>
            <a:prstDash val="solid"/>
            <a:round/>
            <a:headEnd len="sm" w="sm" type="none"/>
            <a:tailEnd len="sm" w="sm" type="none"/>
          </a:ln>
        </p:spPr>
      </p:sp>
      <p:sp>
        <p:nvSpPr>
          <p:cNvPr id="421" name="Google Shape;421;p41"/>
          <p:cNvSpPr/>
          <p:nvPr>
            <p:ph idx="23" type="pic"/>
          </p:nvPr>
        </p:nvSpPr>
        <p:spPr>
          <a:xfrm>
            <a:off x="5481927" y="3402521"/>
            <a:ext cx="457200" cy="457200"/>
          </a:xfrm>
          <a:prstGeom prst="ellipse">
            <a:avLst/>
          </a:prstGeom>
          <a:noFill/>
          <a:ln cap="flat" cmpd="sng" w="25400">
            <a:solidFill>
              <a:schemeClr val="dk2"/>
            </a:solidFill>
            <a:prstDash val="solid"/>
            <a:round/>
            <a:headEnd len="sm" w="sm" type="none"/>
            <a:tailEnd len="sm" w="sm" type="none"/>
          </a:ln>
        </p:spPr>
      </p:sp>
      <p:sp>
        <p:nvSpPr>
          <p:cNvPr id="422" name="Google Shape;422;p41"/>
          <p:cNvSpPr/>
          <p:nvPr>
            <p:ph idx="24" type="pic"/>
          </p:nvPr>
        </p:nvSpPr>
        <p:spPr>
          <a:xfrm>
            <a:off x="5481927" y="4216371"/>
            <a:ext cx="457200" cy="457200"/>
          </a:xfrm>
          <a:prstGeom prst="ellipse">
            <a:avLst/>
          </a:prstGeom>
          <a:noFill/>
          <a:ln cap="flat" cmpd="sng" w="25400">
            <a:solidFill>
              <a:schemeClr val="dk2"/>
            </a:solidFill>
            <a:prstDash val="solid"/>
            <a:round/>
            <a:headEnd len="sm" w="sm" type="none"/>
            <a:tailEnd len="sm" w="sm" type="none"/>
          </a:ln>
        </p:spPr>
      </p:sp>
      <p:sp>
        <p:nvSpPr>
          <p:cNvPr id="423" name="Google Shape;423;p41"/>
          <p:cNvSpPr/>
          <p:nvPr>
            <p:ph idx="25" type="pic"/>
          </p:nvPr>
        </p:nvSpPr>
        <p:spPr>
          <a:xfrm>
            <a:off x="7155549" y="960971"/>
            <a:ext cx="457200" cy="457200"/>
          </a:xfrm>
          <a:prstGeom prst="ellipse">
            <a:avLst/>
          </a:prstGeom>
          <a:noFill/>
          <a:ln cap="flat" cmpd="sng" w="25400">
            <a:solidFill>
              <a:schemeClr val="dk2"/>
            </a:solidFill>
            <a:prstDash val="solid"/>
            <a:round/>
            <a:headEnd len="sm" w="sm" type="none"/>
            <a:tailEnd len="sm" w="sm" type="none"/>
          </a:ln>
        </p:spPr>
      </p:sp>
      <p:sp>
        <p:nvSpPr>
          <p:cNvPr id="424" name="Google Shape;424;p41"/>
          <p:cNvSpPr/>
          <p:nvPr>
            <p:ph idx="26" type="pic"/>
          </p:nvPr>
        </p:nvSpPr>
        <p:spPr>
          <a:xfrm>
            <a:off x="7155549" y="1774821"/>
            <a:ext cx="457200" cy="457200"/>
          </a:xfrm>
          <a:prstGeom prst="ellipse">
            <a:avLst/>
          </a:prstGeom>
          <a:noFill/>
          <a:ln cap="flat" cmpd="sng" w="25400">
            <a:solidFill>
              <a:schemeClr val="dk2"/>
            </a:solidFill>
            <a:prstDash val="solid"/>
            <a:round/>
            <a:headEnd len="sm" w="sm" type="none"/>
            <a:tailEnd len="sm" w="sm" type="none"/>
          </a:ln>
        </p:spPr>
      </p:sp>
      <p:sp>
        <p:nvSpPr>
          <p:cNvPr id="425" name="Google Shape;425;p41"/>
          <p:cNvSpPr/>
          <p:nvPr>
            <p:ph idx="27" type="pic"/>
          </p:nvPr>
        </p:nvSpPr>
        <p:spPr>
          <a:xfrm>
            <a:off x="7155549" y="2588671"/>
            <a:ext cx="457200" cy="457200"/>
          </a:xfrm>
          <a:prstGeom prst="ellipse">
            <a:avLst/>
          </a:prstGeom>
          <a:noFill/>
          <a:ln cap="flat" cmpd="sng" w="25400">
            <a:solidFill>
              <a:schemeClr val="dk2"/>
            </a:solidFill>
            <a:prstDash val="solid"/>
            <a:round/>
            <a:headEnd len="sm" w="sm" type="none"/>
            <a:tailEnd len="sm" w="sm" type="none"/>
          </a:ln>
        </p:spPr>
      </p:sp>
      <p:sp>
        <p:nvSpPr>
          <p:cNvPr id="426" name="Google Shape;426;p41"/>
          <p:cNvSpPr/>
          <p:nvPr>
            <p:ph idx="28" type="pic"/>
          </p:nvPr>
        </p:nvSpPr>
        <p:spPr>
          <a:xfrm>
            <a:off x="7155549" y="3402521"/>
            <a:ext cx="457200" cy="457200"/>
          </a:xfrm>
          <a:prstGeom prst="ellipse">
            <a:avLst/>
          </a:prstGeom>
          <a:noFill/>
          <a:ln cap="flat" cmpd="sng" w="25400">
            <a:solidFill>
              <a:schemeClr val="dk2"/>
            </a:solidFill>
            <a:prstDash val="solid"/>
            <a:round/>
            <a:headEnd len="sm" w="sm" type="none"/>
            <a:tailEnd len="sm" w="sm" type="none"/>
          </a:ln>
        </p:spPr>
      </p:sp>
      <p:sp>
        <p:nvSpPr>
          <p:cNvPr id="427" name="Google Shape;427;p41"/>
          <p:cNvSpPr/>
          <p:nvPr>
            <p:ph idx="29" type="pic"/>
          </p:nvPr>
        </p:nvSpPr>
        <p:spPr>
          <a:xfrm>
            <a:off x="7155549" y="4216371"/>
            <a:ext cx="457200" cy="457200"/>
          </a:xfrm>
          <a:prstGeom prst="ellipse">
            <a:avLst/>
          </a:prstGeom>
          <a:noFill/>
          <a:ln cap="flat" cmpd="sng" w="25400">
            <a:solidFill>
              <a:schemeClr val="dk2"/>
            </a:solidFill>
            <a:prstDash val="solid"/>
            <a:round/>
            <a:headEnd len="sm" w="sm" type="none"/>
            <a:tailEnd len="sm" w="sm" type="none"/>
          </a:ln>
        </p:spPr>
      </p:sp>
      <p:grpSp>
        <p:nvGrpSpPr>
          <p:cNvPr id="428" name="Google Shape;428;p41"/>
          <p:cNvGrpSpPr/>
          <p:nvPr/>
        </p:nvGrpSpPr>
        <p:grpSpPr>
          <a:xfrm>
            <a:off x="0" y="5111100"/>
            <a:ext cx="9134675" cy="32400"/>
            <a:chOff x="0" y="5111100"/>
            <a:chExt cx="9134675" cy="32400"/>
          </a:xfrm>
        </p:grpSpPr>
        <p:sp>
          <p:nvSpPr>
            <p:cNvPr id="429" name="Google Shape;429;p41"/>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30" name="Google Shape;430;p41"/>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31" name="Google Shape;431;p41"/>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32" name="Google Shape;432;p41"/>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33" name="Google Shape;433;p41"/>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34" name="Google Shape;434;p41"/>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435" name="Google Shape;435;p41"/>
          <p:cNvSpPr txBox="1"/>
          <p:nvPr>
            <p:ph idx="1" type="body"/>
          </p:nvPr>
        </p:nvSpPr>
        <p:spPr>
          <a:xfrm>
            <a:off x="1042900" y="102007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36" name="Google Shape;436;p41"/>
          <p:cNvSpPr txBox="1"/>
          <p:nvPr>
            <p:ph idx="30" type="body"/>
          </p:nvPr>
        </p:nvSpPr>
        <p:spPr>
          <a:xfrm>
            <a:off x="1042900" y="116744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37" name="Google Shape;437;p41"/>
          <p:cNvSpPr txBox="1"/>
          <p:nvPr>
            <p:ph idx="31" type="body"/>
          </p:nvPr>
        </p:nvSpPr>
        <p:spPr>
          <a:xfrm>
            <a:off x="1042900" y="183392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38" name="Google Shape;438;p41"/>
          <p:cNvSpPr txBox="1"/>
          <p:nvPr>
            <p:ph idx="32" type="body"/>
          </p:nvPr>
        </p:nvSpPr>
        <p:spPr>
          <a:xfrm>
            <a:off x="1042900" y="198129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39" name="Google Shape;439;p41"/>
          <p:cNvSpPr txBox="1"/>
          <p:nvPr>
            <p:ph idx="33" type="body"/>
          </p:nvPr>
        </p:nvSpPr>
        <p:spPr>
          <a:xfrm>
            <a:off x="1042900" y="264777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40" name="Google Shape;440;p41"/>
          <p:cNvSpPr txBox="1"/>
          <p:nvPr>
            <p:ph idx="34" type="body"/>
          </p:nvPr>
        </p:nvSpPr>
        <p:spPr>
          <a:xfrm>
            <a:off x="1042900" y="279514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41" name="Google Shape;441;p41"/>
          <p:cNvSpPr txBox="1"/>
          <p:nvPr>
            <p:ph idx="35" type="body"/>
          </p:nvPr>
        </p:nvSpPr>
        <p:spPr>
          <a:xfrm>
            <a:off x="1042900" y="346162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42" name="Google Shape;442;p41"/>
          <p:cNvSpPr txBox="1"/>
          <p:nvPr>
            <p:ph idx="36" type="body"/>
          </p:nvPr>
        </p:nvSpPr>
        <p:spPr>
          <a:xfrm>
            <a:off x="1042900" y="360899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43" name="Google Shape;443;p41"/>
          <p:cNvSpPr txBox="1"/>
          <p:nvPr>
            <p:ph idx="37" type="body"/>
          </p:nvPr>
        </p:nvSpPr>
        <p:spPr>
          <a:xfrm>
            <a:off x="1042900" y="427547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44" name="Google Shape;444;p41"/>
          <p:cNvSpPr txBox="1"/>
          <p:nvPr>
            <p:ph idx="38" type="body"/>
          </p:nvPr>
        </p:nvSpPr>
        <p:spPr>
          <a:xfrm>
            <a:off x="1042900" y="442284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45" name="Google Shape;445;p41"/>
          <p:cNvSpPr txBox="1"/>
          <p:nvPr>
            <p:ph idx="39" type="body"/>
          </p:nvPr>
        </p:nvSpPr>
        <p:spPr>
          <a:xfrm>
            <a:off x="2716521" y="102007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46" name="Google Shape;446;p41"/>
          <p:cNvSpPr txBox="1"/>
          <p:nvPr>
            <p:ph idx="40" type="body"/>
          </p:nvPr>
        </p:nvSpPr>
        <p:spPr>
          <a:xfrm>
            <a:off x="2716521" y="116744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47" name="Google Shape;447;p41"/>
          <p:cNvSpPr txBox="1"/>
          <p:nvPr>
            <p:ph idx="41" type="body"/>
          </p:nvPr>
        </p:nvSpPr>
        <p:spPr>
          <a:xfrm>
            <a:off x="2716521" y="183392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48" name="Google Shape;448;p41"/>
          <p:cNvSpPr txBox="1"/>
          <p:nvPr>
            <p:ph idx="42" type="body"/>
          </p:nvPr>
        </p:nvSpPr>
        <p:spPr>
          <a:xfrm>
            <a:off x="2716521" y="198129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49" name="Google Shape;449;p41"/>
          <p:cNvSpPr txBox="1"/>
          <p:nvPr>
            <p:ph idx="43" type="body"/>
          </p:nvPr>
        </p:nvSpPr>
        <p:spPr>
          <a:xfrm>
            <a:off x="2716521" y="264777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50" name="Google Shape;450;p41"/>
          <p:cNvSpPr txBox="1"/>
          <p:nvPr>
            <p:ph idx="44" type="body"/>
          </p:nvPr>
        </p:nvSpPr>
        <p:spPr>
          <a:xfrm>
            <a:off x="2716521" y="279514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51" name="Google Shape;451;p41"/>
          <p:cNvSpPr txBox="1"/>
          <p:nvPr>
            <p:ph idx="45" type="body"/>
          </p:nvPr>
        </p:nvSpPr>
        <p:spPr>
          <a:xfrm>
            <a:off x="2716521" y="346162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52" name="Google Shape;452;p41"/>
          <p:cNvSpPr txBox="1"/>
          <p:nvPr>
            <p:ph idx="46" type="body"/>
          </p:nvPr>
        </p:nvSpPr>
        <p:spPr>
          <a:xfrm>
            <a:off x="2716521" y="360899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53" name="Google Shape;453;p41"/>
          <p:cNvSpPr txBox="1"/>
          <p:nvPr>
            <p:ph idx="47" type="body"/>
          </p:nvPr>
        </p:nvSpPr>
        <p:spPr>
          <a:xfrm>
            <a:off x="2716521" y="427547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54" name="Google Shape;454;p41"/>
          <p:cNvSpPr txBox="1"/>
          <p:nvPr>
            <p:ph idx="48" type="body"/>
          </p:nvPr>
        </p:nvSpPr>
        <p:spPr>
          <a:xfrm>
            <a:off x="2716521" y="442284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55" name="Google Shape;455;p41"/>
          <p:cNvSpPr txBox="1"/>
          <p:nvPr>
            <p:ph idx="49" type="body"/>
          </p:nvPr>
        </p:nvSpPr>
        <p:spPr>
          <a:xfrm>
            <a:off x="4390143" y="102007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56" name="Google Shape;456;p41"/>
          <p:cNvSpPr txBox="1"/>
          <p:nvPr>
            <p:ph idx="50" type="body"/>
          </p:nvPr>
        </p:nvSpPr>
        <p:spPr>
          <a:xfrm>
            <a:off x="4390143" y="116744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57" name="Google Shape;457;p41"/>
          <p:cNvSpPr txBox="1"/>
          <p:nvPr>
            <p:ph idx="51" type="body"/>
          </p:nvPr>
        </p:nvSpPr>
        <p:spPr>
          <a:xfrm>
            <a:off x="4390143" y="183392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58" name="Google Shape;458;p41"/>
          <p:cNvSpPr txBox="1"/>
          <p:nvPr>
            <p:ph idx="52" type="body"/>
          </p:nvPr>
        </p:nvSpPr>
        <p:spPr>
          <a:xfrm>
            <a:off x="4390143" y="198129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59" name="Google Shape;459;p41"/>
          <p:cNvSpPr txBox="1"/>
          <p:nvPr>
            <p:ph idx="53" type="body"/>
          </p:nvPr>
        </p:nvSpPr>
        <p:spPr>
          <a:xfrm>
            <a:off x="4390143" y="264777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60" name="Google Shape;460;p41"/>
          <p:cNvSpPr txBox="1"/>
          <p:nvPr>
            <p:ph idx="54" type="body"/>
          </p:nvPr>
        </p:nvSpPr>
        <p:spPr>
          <a:xfrm>
            <a:off x="4390143" y="279514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61" name="Google Shape;461;p41"/>
          <p:cNvSpPr txBox="1"/>
          <p:nvPr>
            <p:ph idx="55" type="body"/>
          </p:nvPr>
        </p:nvSpPr>
        <p:spPr>
          <a:xfrm>
            <a:off x="4390143" y="346162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62" name="Google Shape;462;p41"/>
          <p:cNvSpPr txBox="1"/>
          <p:nvPr>
            <p:ph idx="56" type="body"/>
          </p:nvPr>
        </p:nvSpPr>
        <p:spPr>
          <a:xfrm>
            <a:off x="4390143" y="360899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63" name="Google Shape;463;p41"/>
          <p:cNvSpPr txBox="1"/>
          <p:nvPr>
            <p:ph idx="57" type="body"/>
          </p:nvPr>
        </p:nvSpPr>
        <p:spPr>
          <a:xfrm>
            <a:off x="4390143" y="427547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64" name="Google Shape;464;p41"/>
          <p:cNvSpPr txBox="1"/>
          <p:nvPr>
            <p:ph idx="58" type="body"/>
          </p:nvPr>
        </p:nvSpPr>
        <p:spPr>
          <a:xfrm>
            <a:off x="4390143" y="442284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65" name="Google Shape;465;p41"/>
          <p:cNvSpPr txBox="1"/>
          <p:nvPr>
            <p:ph idx="59" type="body"/>
          </p:nvPr>
        </p:nvSpPr>
        <p:spPr>
          <a:xfrm>
            <a:off x="6063764" y="102007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66" name="Google Shape;466;p41"/>
          <p:cNvSpPr txBox="1"/>
          <p:nvPr>
            <p:ph idx="60" type="body"/>
          </p:nvPr>
        </p:nvSpPr>
        <p:spPr>
          <a:xfrm>
            <a:off x="6063764" y="116744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67" name="Google Shape;467;p41"/>
          <p:cNvSpPr txBox="1"/>
          <p:nvPr>
            <p:ph idx="61" type="body"/>
          </p:nvPr>
        </p:nvSpPr>
        <p:spPr>
          <a:xfrm>
            <a:off x="6063764" y="183392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68" name="Google Shape;468;p41"/>
          <p:cNvSpPr txBox="1"/>
          <p:nvPr>
            <p:ph idx="62" type="body"/>
          </p:nvPr>
        </p:nvSpPr>
        <p:spPr>
          <a:xfrm>
            <a:off x="6063764" y="198129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69" name="Google Shape;469;p41"/>
          <p:cNvSpPr txBox="1"/>
          <p:nvPr>
            <p:ph idx="63" type="body"/>
          </p:nvPr>
        </p:nvSpPr>
        <p:spPr>
          <a:xfrm>
            <a:off x="6063764" y="264777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70" name="Google Shape;470;p41"/>
          <p:cNvSpPr txBox="1"/>
          <p:nvPr>
            <p:ph idx="64" type="body"/>
          </p:nvPr>
        </p:nvSpPr>
        <p:spPr>
          <a:xfrm>
            <a:off x="6063764" y="279514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71" name="Google Shape;471;p41"/>
          <p:cNvSpPr txBox="1"/>
          <p:nvPr>
            <p:ph idx="65" type="body"/>
          </p:nvPr>
        </p:nvSpPr>
        <p:spPr>
          <a:xfrm>
            <a:off x="6063764" y="346162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72" name="Google Shape;472;p41"/>
          <p:cNvSpPr txBox="1"/>
          <p:nvPr>
            <p:ph idx="66" type="body"/>
          </p:nvPr>
        </p:nvSpPr>
        <p:spPr>
          <a:xfrm>
            <a:off x="6063764" y="360899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73" name="Google Shape;473;p41"/>
          <p:cNvSpPr txBox="1"/>
          <p:nvPr>
            <p:ph idx="67" type="body"/>
          </p:nvPr>
        </p:nvSpPr>
        <p:spPr>
          <a:xfrm>
            <a:off x="6063764" y="427547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74" name="Google Shape;474;p41"/>
          <p:cNvSpPr txBox="1"/>
          <p:nvPr>
            <p:ph idx="68" type="body"/>
          </p:nvPr>
        </p:nvSpPr>
        <p:spPr>
          <a:xfrm>
            <a:off x="6063764" y="442284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75" name="Google Shape;475;p41"/>
          <p:cNvSpPr txBox="1"/>
          <p:nvPr>
            <p:ph idx="69" type="body"/>
          </p:nvPr>
        </p:nvSpPr>
        <p:spPr>
          <a:xfrm>
            <a:off x="7737386" y="102007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76" name="Google Shape;476;p41"/>
          <p:cNvSpPr txBox="1"/>
          <p:nvPr>
            <p:ph idx="70" type="body"/>
          </p:nvPr>
        </p:nvSpPr>
        <p:spPr>
          <a:xfrm>
            <a:off x="7737386" y="116744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77" name="Google Shape;477;p41"/>
          <p:cNvSpPr txBox="1"/>
          <p:nvPr>
            <p:ph idx="71" type="body"/>
          </p:nvPr>
        </p:nvSpPr>
        <p:spPr>
          <a:xfrm>
            <a:off x="7737386" y="183392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78" name="Google Shape;478;p41"/>
          <p:cNvSpPr txBox="1"/>
          <p:nvPr>
            <p:ph idx="72" type="body"/>
          </p:nvPr>
        </p:nvSpPr>
        <p:spPr>
          <a:xfrm>
            <a:off x="7737386" y="198129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79" name="Google Shape;479;p41"/>
          <p:cNvSpPr txBox="1"/>
          <p:nvPr>
            <p:ph idx="73" type="body"/>
          </p:nvPr>
        </p:nvSpPr>
        <p:spPr>
          <a:xfrm>
            <a:off x="7737386" y="264777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80" name="Google Shape;480;p41"/>
          <p:cNvSpPr txBox="1"/>
          <p:nvPr>
            <p:ph idx="74" type="body"/>
          </p:nvPr>
        </p:nvSpPr>
        <p:spPr>
          <a:xfrm>
            <a:off x="7737386" y="279514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81" name="Google Shape;481;p41"/>
          <p:cNvSpPr txBox="1"/>
          <p:nvPr>
            <p:ph idx="75" type="body"/>
          </p:nvPr>
        </p:nvSpPr>
        <p:spPr>
          <a:xfrm>
            <a:off x="7737386" y="346162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82" name="Google Shape;482;p41"/>
          <p:cNvSpPr txBox="1"/>
          <p:nvPr>
            <p:ph idx="76" type="body"/>
          </p:nvPr>
        </p:nvSpPr>
        <p:spPr>
          <a:xfrm>
            <a:off x="7737386" y="360899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83" name="Google Shape;483;p41"/>
          <p:cNvSpPr txBox="1"/>
          <p:nvPr>
            <p:ph idx="77" type="body"/>
          </p:nvPr>
        </p:nvSpPr>
        <p:spPr>
          <a:xfrm>
            <a:off x="7737386" y="427547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84" name="Google Shape;484;p41"/>
          <p:cNvSpPr txBox="1"/>
          <p:nvPr>
            <p:ph idx="78" type="body"/>
          </p:nvPr>
        </p:nvSpPr>
        <p:spPr>
          <a:xfrm>
            <a:off x="7737386" y="442284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85" name="Google Shape;485;p41"/>
          <p:cNvSpPr txBox="1"/>
          <p:nvPr>
            <p:ph idx="79" type="body"/>
          </p:nvPr>
        </p:nvSpPr>
        <p:spPr>
          <a:xfrm>
            <a:off x="395288" y="372600"/>
            <a:ext cx="8353425"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10 Photos (Org. Chart)">
  <p:cSld name="Team - 10 Photos (Org. Chart)">
    <p:spTree>
      <p:nvGrpSpPr>
        <p:cNvPr id="486" name="Shape 486"/>
        <p:cNvGrpSpPr/>
        <p:nvPr/>
      </p:nvGrpSpPr>
      <p:grpSpPr>
        <a:xfrm>
          <a:off x="0" y="0"/>
          <a:ext cx="0" cy="0"/>
          <a:chOff x="0" y="0"/>
          <a:chExt cx="0" cy="0"/>
        </a:xfrm>
      </p:grpSpPr>
      <p:sp>
        <p:nvSpPr>
          <p:cNvPr id="487" name="Google Shape;487;p42"/>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488" name="Google Shape;488;p42"/>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89" name="Google Shape;489;p42"/>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90" name="Google Shape;490;p42"/>
          <p:cNvSpPr/>
          <p:nvPr/>
        </p:nvSpPr>
        <p:spPr>
          <a:xfrm>
            <a:off x="4254962" y="940492"/>
            <a:ext cx="642300" cy="6402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91" name="Google Shape;491;p42"/>
          <p:cNvSpPr/>
          <p:nvPr/>
        </p:nvSpPr>
        <p:spPr>
          <a:xfrm>
            <a:off x="1420322" y="2272468"/>
            <a:ext cx="642300" cy="640200"/>
          </a:xfrm>
          <a:prstGeom prst="ellipse">
            <a:avLst/>
          </a:prstGeom>
          <a:gradFill>
            <a:gsLst>
              <a:gs pos="0">
                <a:srgbClr val="219FD5"/>
              </a:gs>
              <a:gs pos="100000">
                <a:srgbClr val="144960"/>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92" name="Google Shape;492;p42"/>
          <p:cNvSpPr/>
          <p:nvPr/>
        </p:nvSpPr>
        <p:spPr>
          <a:xfrm>
            <a:off x="4254962" y="2272469"/>
            <a:ext cx="642300" cy="640200"/>
          </a:xfrm>
          <a:prstGeom prst="ellipse">
            <a:avLst/>
          </a:prstGeom>
          <a:gradFill>
            <a:gsLst>
              <a:gs pos="0">
                <a:srgbClr val="219FD5"/>
              </a:gs>
              <a:gs pos="100000">
                <a:srgbClr val="144960"/>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93" name="Google Shape;493;p42"/>
          <p:cNvSpPr/>
          <p:nvPr/>
        </p:nvSpPr>
        <p:spPr>
          <a:xfrm>
            <a:off x="7089602" y="2272469"/>
            <a:ext cx="642300" cy="640200"/>
          </a:xfrm>
          <a:prstGeom prst="ellipse">
            <a:avLst/>
          </a:prstGeom>
          <a:gradFill>
            <a:gsLst>
              <a:gs pos="0">
                <a:srgbClr val="219FD5"/>
              </a:gs>
              <a:gs pos="100000">
                <a:srgbClr val="144960"/>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94" name="Google Shape;494;p42"/>
          <p:cNvSpPr/>
          <p:nvPr/>
        </p:nvSpPr>
        <p:spPr>
          <a:xfrm>
            <a:off x="711662" y="3604445"/>
            <a:ext cx="642300" cy="6402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95" name="Google Shape;495;p42"/>
          <p:cNvSpPr/>
          <p:nvPr/>
        </p:nvSpPr>
        <p:spPr>
          <a:xfrm>
            <a:off x="2128982" y="3604445"/>
            <a:ext cx="642300" cy="6402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96" name="Google Shape;496;p42"/>
          <p:cNvSpPr/>
          <p:nvPr/>
        </p:nvSpPr>
        <p:spPr>
          <a:xfrm>
            <a:off x="3546302" y="3604445"/>
            <a:ext cx="642300" cy="6402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97" name="Google Shape;497;p42"/>
          <p:cNvSpPr/>
          <p:nvPr/>
        </p:nvSpPr>
        <p:spPr>
          <a:xfrm>
            <a:off x="4963622" y="3604445"/>
            <a:ext cx="642300" cy="6402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98" name="Google Shape;498;p42"/>
          <p:cNvSpPr/>
          <p:nvPr/>
        </p:nvSpPr>
        <p:spPr>
          <a:xfrm>
            <a:off x="6380942" y="3604445"/>
            <a:ext cx="642300" cy="6402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99" name="Google Shape;499;p42"/>
          <p:cNvSpPr/>
          <p:nvPr/>
        </p:nvSpPr>
        <p:spPr>
          <a:xfrm>
            <a:off x="7798262" y="3604445"/>
            <a:ext cx="642300" cy="6402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500" name="Google Shape;500;p42"/>
          <p:cNvCxnSpPr>
            <a:stCxn id="490" idx="4"/>
            <a:endCxn id="491" idx="0"/>
          </p:cNvCxnSpPr>
          <p:nvPr/>
        </p:nvCxnSpPr>
        <p:spPr>
          <a:xfrm rot="5400000">
            <a:off x="2812862" y="509242"/>
            <a:ext cx="691800" cy="2834700"/>
          </a:xfrm>
          <a:prstGeom prst="bentConnector3">
            <a:avLst>
              <a:gd fmla="val 49998" name="adj1"/>
            </a:avLst>
          </a:prstGeom>
          <a:noFill/>
          <a:ln cap="flat" cmpd="sng" w="9525">
            <a:solidFill>
              <a:schemeClr val="accent6"/>
            </a:solidFill>
            <a:prstDash val="solid"/>
            <a:round/>
            <a:headEnd len="sm" w="sm" type="none"/>
            <a:tailEnd len="sm" w="sm" type="none"/>
          </a:ln>
        </p:spPr>
      </p:cxnSp>
      <p:cxnSp>
        <p:nvCxnSpPr>
          <p:cNvPr id="501" name="Google Shape;501;p42"/>
          <p:cNvCxnSpPr>
            <a:stCxn id="490" idx="4"/>
            <a:endCxn id="493" idx="0"/>
          </p:cNvCxnSpPr>
          <p:nvPr/>
        </p:nvCxnSpPr>
        <p:spPr>
          <a:xfrm flipH="1" rot="-5400000">
            <a:off x="5647562" y="509242"/>
            <a:ext cx="691800" cy="2834700"/>
          </a:xfrm>
          <a:prstGeom prst="bentConnector3">
            <a:avLst>
              <a:gd fmla="val 49998" name="adj1"/>
            </a:avLst>
          </a:prstGeom>
          <a:noFill/>
          <a:ln cap="flat" cmpd="sng" w="9525">
            <a:solidFill>
              <a:schemeClr val="accent6"/>
            </a:solidFill>
            <a:prstDash val="solid"/>
            <a:round/>
            <a:headEnd len="sm" w="sm" type="none"/>
            <a:tailEnd len="sm" w="sm" type="none"/>
          </a:ln>
        </p:spPr>
      </p:cxnSp>
      <p:cxnSp>
        <p:nvCxnSpPr>
          <p:cNvPr id="502" name="Google Shape;502;p42"/>
          <p:cNvCxnSpPr>
            <a:stCxn id="490" idx="4"/>
            <a:endCxn id="492" idx="0"/>
          </p:cNvCxnSpPr>
          <p:nvPr/>
        </p:nvCxnSpPr>
        <p:spPr>
          <a:xfrm flipH="1" rot="-5400000">
            <a:off x="4230512" y="1926292"/>
            <a:ext cx="691800" cy="600"/>
          </a:xfrm>
          <a:prstGeom prst="bentConnector3">
            <a:avLst>
              <a:gd fmla="val 49998" name="adj1"/>
            </a:avLst>
          </a:prstGeom>
          <a:noFill/>
          <a:ln cap="flat" cmpd="sng" w="9525">
            <a:solidFill>
              <a:schemeClr val="accent6"/>
            </a:solidFill>
            <a:prstDash val="solid"/>
            <a:round/>
            <a:headEnd len="sm" w="sm" type="none"/>
            <a:tailEnd len="sm" w="sm" type="none"/>
          </a:ln>
        </p:spPr>
      </p:cxnSp>
      <p:cxnSp>
        <p:nvCxnSpPr>
          <p:cNvPr id="503" name="Google Shape;503;p42"/>
          <p:cNvCxnSpPr>
            <a:stCxn id="491" idx="4"/>
            <a:endCxn id="494" idx="0"/>
          </p:cNvCxnSpPr>
          <p:nvPr/>
        </p:nvCxnSpPr>
        <p:spPr>
          <a:xfrm rot="5400000">
            <a:off x="1041272" y="2904268"/>
            <a:ext cx="691800" cy="708600"/>
          </a:xfrm>
          <a:prstGeom prst="bentConnector3">
            <a:avLst>
              <a:gd fmla="val 49998" name="adj1"/>
            </a:avLst>
          </a:prstGeom>
          <a:noFill/>
          <a:ln cap="flat" cmpd="sng" w="9525">
            <a:solidFill>
              <a:schemeClr val="accent6"/>
            </a:solidFill>
            <a:prstDash val="solid"/>
            <a:round/>
            <a:headEnd len="sm" w="sm" type="none"/>
            <a:tailEnd len="sm" w="sm" type="none"/>
          </a:ln>
        </p:spPr>
      </p:cxnSp>
      <p:cxnSp>
        <p:nvCxnSpPr>
          <p:cNvPr id="504" name="Google Shape;504;p42"/>
          <p:cNvCxnSpPr>
            <a:stCxn id="491" idx="4"/>
            <a:endCxn id="495" idx="0"/>
          </p:cNvCxnSpPr>
          <p:nvPr/>
        </p:nvCxnSpPr>
        <p:spPr>
          <a:xfrm flipH="1" rot="-5400000">
            <a:off x="1749872" y="2904268"/>
            <a:ext cx="691800" cy="708600"/>
          </a:xfrm>
          <a:prstGeom prst="bentConnector3">
            <a:avLst>
              <a:gd fmla="val 49998" name="adj1"/>
            </a:avLst>
          </a:prstGeom>
          <a:noFill/>
          <a:ln cap="flat" cmpd="sng" w="9525">
            <a:solidFill>
              <a:schemeClr val="accent6"/>
            </a:solidFill>
            <a:prstDash val="solid"/>
            <a:round/>
            <a:headEnd len="sm" w="sm" type="none"/>
            <a:tailEnd len="sm" w="sm" type="none"/>
          </a:ln>
        </p:spPr>
      </p:cxnSp>
      <p:cxnSp>
        <p:nvCxnSpPr>
          <p:cNvPr id="505" name="Google Shape;505;p42"/>
          <p:cNvCxnSpPr>
            <a:stCxn id="492" idx="4"/>
            <a:endCxn id="496" idx="0"/>
          </p:cNvCxnSpPr>
          <p:nvPr/>
        </p:nvCxnSpPr>
        <p:spPr>
          <a:xfrm rot="5400000">
            <a:off x="3875912" y="2904269"/>
            <a:ext cx="691800" cy="708600"/>
          </a:xfrm>
          <a:prstGeom prst="bentConnector3">
            <a:avLst>
              <a:gd fmla="val 49998" name="adj1"/>
            </a:avLst>
          </a:prstGeom>
          <a:noFill/>
          <a:ln cap="flat" cmpd="sng" w="9525">
            <a:solidFill>
              <a:schemeClr val="accent6"/>
            </a:solidFill>
            <a:prstDash val="solid"/>
            <a:round/>
            <a:headEnd len="sm" w="sm" type="none"/>
            <a:tailEnd len="sm" w="sm" type="none"/>
          </a:ln>
        </p:spPr>
      </p:cxnSp>
      <p:cxnSp>
        <p:nvCxnSpPr>
          <p:cNvPr id="506" name="Google Shape;506;p42"/>
          <p:cNvCxnSpPr>
            <a:stCxn id="492" idx="4"/>
            <a:endCxn id="497" idx="0"/>
          </p:cNvCxnSpPr>
          <p:nvPr/>
        </p:nvCxnSpPr>
        <p:spPr>
          <a:xfrm flipH="1" rot="-5400000">
            <a:off x="4584512" y="2904269"/>
            <a:ext cx="691800" cy="708600"/>
          </a:xfrm>
          <a:prstGeom prst="bentConnector3">
            <a:avLst>
              <a:gd fmla="val 49998" name="adj1"/>
            </a:avLst>
          </a:prstGeom>
          <a:noFill/>
          <a:ln cap="flat" cmpd="sng" w="9525">
            <a:solidFill>
              <a:schemeClr val="accent6"/>
            </a:solidFill>
            <a:prstDash val="solid"/>
            <a:round/>
            <a:headEnd len="sm" w="sm" type="none"/>
            <a:tailEnd len="sm" w="sm" type="none"/>
          </a:ln>
        </p:spPr>
      </p:cxnSp>
      <p:cxnSp>
        <p:nvCxnSpPr>
          <p:cNvPr id="507" name="Google Shape;507;p42"/>
          <p:cNvCxnSpPr>
            <a:stCxn id="493" idx="4"/>
            <a:endCxn id="498" idx="0"/>
          </p:cNvCxnSpPr>
          <p:nvPr/>
        </p:nvCxnSpPr>
        <p:spPr>
          <a:xfrm rot="5400000">
            <a:off x="6710552" y="2904269"/>
            <a:ext cx="691800" cy="708600"/>
          </a:xfrm>
          <a:prstGeom prst="bentConnector3">
            <a:avLst>
              <a:gd fmla="val 49998" name="adj1"/>
            </a:avLst>
          </a:prstGeom>
          <a:noFill/>
          <a:ln cap="flat" cmpd="sng" w="9525">
            <a:solidFill>
              <a:schemeClr val="accent6"/>
            </a:solidFill>
            <a:prstDash val="solid"/>
            <a:round/>
            <a:headEnd len="sm" w="sm" type="none"/>
            <a:tailEnd len="sm" w="sm" type="none"/>
          </a:ln>
        </p:spPr>
      </p:cxnSp>
      <p:cxnSp>
        <p:nvCxnSpPr>
          <p:cNvPr id="508" name="Google Shape;508;p42"/>
          <p:cNvCxnSpPr>
            <a:stCxn id="493" idx="4"/>
            <a:endCxn id="499" idx="0"/>
          </p:cNvCxnSpPr>
          <p:nvPr/>
        </p:nvCxnSpPr>
        <p:spPr>
          <a:xfrm flipH="1" rot="-5400000">
            <a:off x="7419152" y="2904269"/>
            <a:ext cx="691800" cy="708600"/>
          </a:xfrm>
          <a:prstGeom prst="bentConnector3">
            <a:avLst>
              <a:gd fmla="val 49998" name="adj1"/>
            </a:avLst>
          </a:prstGeom>
          <a:noFill/>
          <a:ln cap="flat" cmpd="sng" w="9525">
            <a:solidFill>
              <a:schemeClr val="accent6"/>
            </a:solidFill>
            <a:prstDash val="solid"/>
            <a:round/>
            <a:headEnd len="sm" w="sm" type="none"/>
            <a:tailEnd len="sm" w="sm" type="none"/>
          </a:ln>
        </p:spPr>
      </p:cxnSp>
      <p:sp>
        <p:nvSpPr>
          <p:cNvPr id="509" name="Google Shape;509;p42"/>
          <p:cNvSpPr/>
          <p:nvPr>
            <p:ph idx="2" type="pic"/>
          </p:nvPr>
        </p:nvSpPr>
        <p:spPr>
          <a:xfrm>
            <a:off x="4301762" y="986242"/>
            <a:ext cx="548700" cy="548700"/>
          </a:xfrm>
          <a:prstGeom prst="ellipse">
            <a:avLst/>
          </a:prstGeom>
          <a:noFill/>
          <a:ln cap="flat" cmpd="sng" w="25400">
            <a:solidFill>
              <a:schemeClr val="dk2"/>
            </a:solidFill>
            <a:prstDash val="solid"/>
            <a:round/>
            <a:headEnd len="sm" w="sm" type="none"/>
            <a:tailEnd len="sm" w="sm" type="none"/>
          </a:ln>
        </p:spPr>
      </p:sp>
      <p:sp>
        <p:nvSpPr>
          <p:cNvPr id="510" name="Google Shape;510;p42"/>
          <p:cNvSpPr/>
          <p:nvPr>
            <p:ph idx="3" type="pic"/>
          </p:nvPr>
        </p:nvSpPr>
        <p:spPr>
          <a:xfrm>
            <a:off x="1467122" y="2318218"/>
            <a:ext cx="548700" cy="548700"/>
          </a:xfrm>
          <a:prstGeom prst="ellipse">
            <a:avLst/>
          </a:prstGeom>
          <a:noFill/>
          <a:ln cap="flat" cmpd="sng" w="25400">
            <a:solidFill>
              <a:schemeClr val="dk2"/>
            </a:solidFill>
            <a:prstDash val="solid"/>
            <a:round/>
            <a:headEnd len="sm" w="sm" type="none"/>
            <a:tailEnd len="sm" w="sm" type="none"/>
          </a:ln>
        </p:spPr>
      </p:sp>
      <p:sp>
        <p:nvSpPr>
          <p:cNvPr id="511" name="Google Shape;511;p42"/>
          <p:cNvSpPr/>
          <p:nvPr>
            <p:ph idx="4" type="pic"/>
          </p:nvPr>
        </p:nvSpPr>
        <p:spPr>
          <a:xfrm>
            <a:off x="4301762" y="2318219"/>
            <a:ext cx="548700" cy="548700"/>
          </a:xfrm>
          <a:prstGeom prst="ellipse">
            <a:avLst/>
          </a:prstGeom>
          <a:noFill/>
          <a:ln cap="flat" cmpd="sng" w="25400">
            <a:solidFill>
              <a:schemeClr val="dk2"/>
            </a:solidFill>
            <a:prstDash val="solid"/>
            <a:round/>
            <a:headEnd len="sm" w="sm" type="none"/>
            <a:tailEnd len="sm" w="sm" type="none"/>
          </a:ln>
        </p:spPr>
      </p:sp>
      <p:sp>
        <p:nvSpPr>
          <p:cNvPr id="512" name="Google Shape;512;p42"/>
          <p:cNvSpPr/>
          <p:nvPr>
            <p:ph idx="5" type="pic"/>
          </p:nvPr>
        </p:nvSpPr>
        <p:spPr>
          <a:xfrm>
            <a:off x="7136402" y="2318219"/>
            <a:ext cx="548700" cy="548700"/>
          </a:xfrm>
          <a:prstGeom prst="ellipse">
            <a:avLst/>
          </a:prstGeom>
          <a:noFill/>
          <a:ln cap="flat" cmpd="sng" w="25400">
            <a:solidFill>
              <a:schemeClr val="dk2"/>
            </a:solidFill>
            <a:prstDash val="solid"/>
            <a:round/>
            <a:headEnd len="sm" w="sm" type="none"/>
            <a:tailEnd len="sm" w="sm" type="none"/>
          </a:ln>
        </p:spPr>
      </p:sp>
      <p:sp>
        <p:nvSpPr>
          <p:cNvPr id="513" name="Google Shape;513;p42"/>
          <p:cNvSpPr/>
          <p:nvPr>
            <p:ph idx="6" type="pic"/>
          </p:nvPr>
        </p:nvSpPr>
        <p:spPr>
          <a:xfrm>
            <a:off x="7845062" y="3650195"/>
            <a:ext cx="548700" cy="548700"/>
          </a:xfrm>
          <a:prstGeom prst="ellipse">
            <a:avLst/>
          </a:prstGeom>
          <a:noFill/>
          <a:ln cap="flat" cmpd="sng" w="25400">
            <a:solidFill>
              <a:schemeClr val="dk2"/>
            </a:solidFill>
            <a:prstDash val="solid"/>
            <a:round/>
            <a:headEnd len="sm" w="sm" type="none"/>
            <a:tailEnd len="sm" w="sm" type="none"/>
          </a:ln>
        </p:spPr>
      </p:sp>
      <p:sp>
        <p:nvSpPr>
          <p:cNvPr id="514" name="Google Shape;514;p42"/>
          <p:cNvSpPr/>
          <p:nvPr>
            <p:ph idx="7" type="pic"/>
          </p:nvPr>
        </p:nvSpPr>
        <p:spPr>
          <a:xfrm>
            <a:off x="6427742" y="3650195"/>
            <a:ext cx="548700" cy="548700"/>
          </a:xfrm>
          <a:prstGeom prst="ellipse">
            <a:avLst/>
          </a:prstGeom>
          <a:noFill/>
          <a:ln cap="flat" cmpd="sng" w="25400">
            <a:solidFill>
              <a:schemeClr val="dk2"/>
            </a:solidFill>
            <a:prstDash val="solid"/>
            <a:round/>
            <a:headEnd len="sm" w="sm" type="none"/>
            <a:tailEnd len="sm" w="sm" type="none"/>
          </a:ln>
        </p:spPr>
      </p:sp>
      <p:sp>
        <p:nvSpPr>
          <p:cNvPr id="515" name="Google Shape;515;p42"/>
          <p:cNvSpPr/>
          <p:nvPr>
            <p:ph idx="8" type="pic"/>
          </p:nvPr>
        </p:nvSpPr>
        <p:spPr>
          <a:xfrm>
            <a:off x="5010422" y="3650195"/>
            <a:ext cx="548700" cy="548700"/>
          </a:xfrm>
          <a:prstGeom prst="ellipse">
            <a:avLst/>
          </a:prstGeom>
          <a:noFill/>
          <a:ln cap="flat" cmpd="sng" w="25400">
            <a:solidFill>
              <a:schemeClr val="dk2"/>
            </a:solidFill>
            <a:prstDash val="solid"/>
            <a:round/>
            <a:headEnd len="sm" w="sm" type="none"/>
            <a:tailEnd len="sm" w="sm" type="none"/>
          </a:ln>
        </p:spPr>
      </p:sp>
      <p:sp>
        <p:nvSpPr>
          <p:cNvPr id="516" name="Google Shape;516;p42"/>
          <p:cNvSpPr/>
          <p:nvPr>
            <p:ph idx="9" type="pic"/>
          </p:nvPr>
        </p:nvSpPr>
        <p:spPr>
          <a:xfrm>
            <a:off x="3593102" y="3650195"/>
            <a:ext cx="548700" cy="548700"/>
          </a:xfrm>
          <a:prstGeom prst="ellipse">
            <a:avLst/>
          </a:prstGeom>
          <a:noFill/>
          <a:ln cap="flat" cmpd="sng" w="25400">
            <a:solidFill>
              <a:schemeClr val="dk2"/>
            </a:solidFill>
            <a:prstDash val="solid"/>
            <a:round/>
            <a:headEnd len="sm" w="sm" type="none"/>
            <a:tailEnd len="sm" w="sm" type="none"/>
          </a:ln>
        </p:spPr>
      </p:sp>
      <p:sp>
        <p:nvSpPr>
          <p:cNvPr id="517" name="Google Shape;517;p42"/>
          <p:cNvSpPr/>
          <p:nvPr>
            <p:ph idx="13" type="pic"/>
          </p:nvPr>
        </p:nvSpPr>
        <p:spPr>
          <a:xfrm>
            <a:off x="2175782" y="3650195"/>
            <a:ext cx="548700" cy="548700"/>
          </a:xfrm>
          <a:prstGeom prst="ellipse">
            <a:avLst/>
          </a:prstGeom>
          <a:noFill/>
          <a:ln cap="flat" cmpd="sng" w="25400">
            <a:solidFill>
              <a:schemeClr val="dk2"/>
            </a:solidFill>
            <a:prstDash val="solid"/>
            <a:round/>
            <a:headEnd len="sm" w="sm" type="none"/>
            <a:tailEnd len="sm" w="sm" type="none"/>
          </a:ln>
        </p:spPr>
      </p:sp>
      <p:sp>
        <p:nvSpPr>
          <p:cNvPr id="518" name="Google Shape;518;p42"/>
          <p:cNvSpPr/>
          <p:nvPr>
            <p:ph idx="14" type="pic"/>
          </p:nvPr>
        </p:nvSpPr>
        <p:spPr>
          <a:xfrm>
            <a:off x="758462" y="3650195"/>
            <a:ext cx="548700" cy="548700"/>
          </a:xfrm>
          <a:prstGeom prst="ellipse">
            <a:avLst/>
          </a:prstGeom>
          <a:noFill/>
          <a:ln cap="flat" cmpd="sng" w="25400">
            <a:solidFill>
              <a:schemeClr val="dk2"/>
            </a:solidFill>
            <a:prstDash val="solid"/>
            <a:round/>
            <a:headEnd len="sm" w="sm" type="none"/>
            <a:tailEnd len="sm" w="sm" type="none"/>
          </a:ln>
        </p:spPr>
      </p:sp>
      <p:grpSp>
        <p:nvGrpSpPr>
          <p:cNvPr id="519" name="Google Shape;519;p42"/>
          <p:cNvGrpSpPr/>
          <p:nvPr/>
        </p:nvGrpSpPr>
        <p:grpSpPr>
          <a:xfrm>
            <a:off x="0" y="5111100"/>
            <a:ext cx="9134675" cy="32400"/>
            <a:chOff x="0" y="5111100"/>
            <a:chExt cx="9134675" cy="32400"/>
          </a:xfrm>
        </p:grpSpPr>
        <p:sp>
          <p:nvSpPr>
            <p:cNvPr id="520" name="Google Shape;520;p42"/>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21" name="Google Shape;521;p42"/>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22" name="Google Shape;522;p42"/>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23" name="Google Shape;523;p42"/>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24" name="Google Shape;524;p42"/>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25" name="Google Shape;525;p42"/>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526" name="Google Shape;526;p42"/>
          <p:cNvSpPr txBox="1"/>
          <p:nvPr>
            <p:ph idx="1" type="body"/>
          </p:nvPr>
        </p:nvSpPr>
        <p:spPr>
          <a:xfrm>
            <a:off x="395288" y="1193602"/>
            <a:ext cx="248842"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lt2"/>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27" name="Google Shape;527;p42"/>
          <p:cNvSpPr txBox="1"/>
          <p:nvPr>
            <p:ph idx="15" type="body"/>
          </p:nvPr>
        </p:nvSpPr>
        <p:spPr>
          <a:xfrm>
            <a:off x="437640" y="4279858"/>
            <a:ext cx="1188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rgbClr val="BF9000"/>
              </a:buClr>
              <a:buSzPts val="900"/>
              <a:buFont typeface="Arial"/>
              <a:buNone/>
              <a:defRPr b="0" i="0" sz="9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28" name="Google Shape;528;p42"/>
          <p:cNvSpPr txBox="1"/>
          <p:nvPr>
            <p:ph idx="16" type="body"/>
          </p:nvPr>
        </p:nvSpPr>
        <p:spPr>
          <a:xfrm>
            <a:off x="437640" y="4448033"/>
            <a:ext cx="1188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29" name="Google Shape;529;p42"/>
          <p:cNvSpPr txBox="1"/>
          <p:nvPr>
            <p:ph idx="17" type="body"/>
          </p:nvPr>
        </p:nvSpPr>
        <p:spPr>
          <a:xfrm>
            <a:off x="395288" y="2526478"/>
            <a:ext cx="248842"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lt2"/>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30" name="Google Shape;530;p42"/>
          <p:cNvSpPr txBox="1"/>
          <p:nvPr>
            <p:ph idx="18" type="body"/>
          </p:nvPr>
        </p:nvSpPr>
        <p:spPr>
          <a:xfrm>
            <a:off x="395288" y="3858454"/>
            <a:ext cx="248842"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lt2"/>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31" name="Google Shape;531;p42"/>
          <p:cNvSpPr txBox="1"/>
          <p:nvPr>
            <p:ph idx="19" type="body"/>
          </p:nvPr>
        </p:nvSpPr>
        <p:spPr>
          <a:xfrm>
            <a:off x="1857919" y="4279858"/>
            <a:ext cx="1188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rgbClr val="BF9000"/>
              </a:buClr>
              <a:buSzPts val="900"/>
              <a:buFont typeface="Arial"/>
              <a:buNone/>
              <a:defRPr b="0" i="0" sz="9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32" name="Google Shape;532;p42"/>
          <p:cNvSpPr txBox="1"/>
          <p:nvPr>
            <p:ph idx="20" type="body"/>
          </p:nvPr>
        </p:nvSpPr>
        <p:spPr>
          <a:xfrm>
            <a:off x="1857919" y="4448033"/>
            <a:ext cx="1188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33" name="Google Shape;533;p42"/>
          <p:cNvSpPr txBox="1"/>
          <p:nvPr>
            <p:ph idx="21" type="body"/>
          </p:nvPr>
        </p:nvSpPr>
        <p:spPr>
          <a:xfrm>
            <a:off x="3274548" y="4279858"/>
            <a:ext cx="1188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rgbClr val="BF9000"/>
              </a:buClr>
              <a:buSzPts val="900"/>
              <a:buFont typeface="Arial"/>
              <a:buNone/>
              <a:defRPr b="0" i="0" sz="9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34" name="Google Shape;534;p42"/>
          <p:cNvSpPr txBox="1"/>
          <p:nvPr>
            <p:ph idx="22" type="body"/>
          </p:nvPr>
        </p:nvSpPr>
        <p:spPr>
          <a:xfrm>
            <a:off x="3274548" y="4448033"/>
            <a:ext cx="1188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35" name="Google Shape;535;p42"/>
          <p:cNvSpPr txBox="1"/>
          <p:nvPr>
            <p:ph idx="23" type="body"/>
          </p:nvPr>
        </p:nvSpPr>
        <p:spPr>
          <a:xfrm>
            <a:off x="4690481" y="4279858"/>
            <a:ext cx="1188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rgbClr val="BF9000"/>
              </a:buClr>
              <a:buSzPts val="900"/>
              <a:buFont typeface="Arial"/>
              <a:buNone/>
              <a:defRPr b="0" i="0" sz="9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36" name="Google Shape;536;p42"/>
          <p:cNvSpPr txBox="1"/>
          <p:nvPr>
            <p:ph idx="24" type="body"/>
          </p:nvPr>
        </p:nvSpPr>
        <p:spPr>
          <a:xfrm>
            <a:off x="4690481" y="4448033"/>
            <a:ext cx="1188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37" name="Google Shape;537;p42"/>
          <p:cNvSpPr txBox="1"/>
          <p:nvPr>
            <p:ph idx="25" type="body"/>
          </p:nvPr>
        </p:nvSpPr>
        <p:spPr>
          <a:xfrm>
            <a:off x="6107806" y="4279858"/>
            <a:ext cx="1188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rgbClr val="BF9000"/>
              </a:buClr>
              <a:buSzPts val="900"/>
              <a:buFont typeface="Arial"/>
              <a:buNone/>
              <a:defRPr b="0" i="0" sz="9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38" name="Google Shape;538;p42"/>
          <p:cNvSpPr txBox="1"/>
          <p:nvPr>
            <p:ph idx="26" type="body"/>
          </p:nvPr>
        </p:nvSpPr>
        <p:spPr>
          <a:xfrm>
            <a:off x="6107806" y="4448033"/>
            <a:ext cx="1188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39" name="Google Shape;539;p42"/>
          <p:cNvSpPr txBox="1"/>
          <p:nvPr>
            <p:ph idx="27" type="body"/>
          </p:nvPr>
        </p:nvSpPr>
        <p:spPr>
          <a:xfrm>
            <a:off x="7535952" y="4279858"/>
            <a:ext cx="1188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rgbClr val="BF9000"/>
              </a:buClr>
              <a:buSzPts val="900"/>
              <a:buFont typeface="Arial"/>
              <a:buNone/>
              <a:defRPr b="0" i="0" sz="9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40" name="Google Shape;540;p42"/>
          <p:cNvSpPr txBox="1"/>
          <p:nvPr>
            <p:ph idx="28" type="body"/>
          </p:nvPr>
        </p:nvSpPr>
        <p:spPr>
          <a:xfrm>
            <a:off x="7535952" y="4448033"/>
            <a:ext cx="1188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41" name="Google Shape;541;p42"/>
          <p:cNvSpPr txBox="1"/>
          <p:nvPr>
            <p:ph idx="29" type="body"/>
          </p:nvPr>
        </p:nvSpPr>
        <p:spPr>
          <a:xfrm>
            <a:off x="2129693" y="2379975"/>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3"/>
              </a:buClr>
              <a:buSzPts val="900"/>
              <a:buFont typeface="Arial"/>
              <a:buNone/>
              <a:defRPr b="0" i="0" sz="900" u="none" cap="none" strike="noStrike">
                <a:solidFill>
                  <a:schemeClr val="accent3"/>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42" name="Google Shape;542;p42"/>
          <p:cNvSpPr txBox="1"/>
          <p:nvPr>
            <p:ph idx="30" type="body"/>
          </p:nvPr>
        </p:nvSpPr>
        <p:spPr>
          <a:xfrm>
            <a:off x="2129693" y="2548150"/>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43" name="Google Shape;543;p42"/>
          <p:cNvSpPr txBox="1"/>
          <p:nvPr>
            <p:ph idx="31" type="body"/>
          </p:nvPr>
        </p:nvSpPr>
        <p:spPr>
          <a:xfrm>
            <a:off x="4977081" y="2379975"/>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3"/>
              </a:buClr>
              <a:buSzPts val="900"/>
              <a:buFont typeface="Arial"/>
              <a:buNone/>
              <a:defRPr b="0" i="0" sz="900" u="none" cap="none" strike="noStrike">
                <a:solidFill>
                  <a:schemeClr val="accent3"/>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44" name="Google Shape;544;p42"/>
          <p:cNvSpPr txBox="1"/>
          <p:nvPr>
            <p:ph idx="32" type="body"/>
          </p:nvPr>
        </p:nvSpPr>
        <p:spPr>
          <a:xfrm>
            <a:off x="4977081" y="2548150"/>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45" name="Google Shape;545;p42"/>
          <p:cNvSpPr txBox="1"/>
          <p:nvPr>
            <p:ph idx="33" type="body"/>
          </p:nvPr>
        </p:nvSpPr>
        <p:spPr>
          <a:xfrm>
            <a:off x="7799376" y="2379975"/>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3"/>
              </a:buClr>
              <a:buSzPts val="900"/>
              <a:buFont typeface="Arial"/>
              <a:buNone/>
              <a:defRPr b="0" i="0" sz="900" u="none" cap="none" strike="noStrike">
                <a:solidFill>
                  <a:schemeClr val="accent3"/>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46" name="Google Shape;546;p42"/>
          <p:cNvSpPr txBox="1"/>
          <p:nvPr>
            <p:ph idx="34" type="body"/>
          </p:nvPr>
        </p:nvSpPr>
        <p:spPr>
          <a:xfrm>
            <a:off x="7799376" y="2548150"/>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47" name="Google Shape;547;p42"/>
          <p:cNvSpPr txBox="1"/>
          <p:nvPr>
            <p:ph idx="35" type="body"/>
          </p:nvPr>
        </p:nvSpPr>
        <p:spPr>
          <a:xfrm>
            <a:off x="4977081" y="1042233"/>
            <a:ext cx="1371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48" name="Google Shape;548;p42"/>
          <p:cNvSpPr txBox="1"/>
          <p:nvPr>
            <p:ph idx="36" type="body"/>
          </p:nvPr>
        </p:nvSpPr>
        <p:spPr>
          <a:xfrm>
            <a:off x="4977081" y="1210408"/>
            <a:ext cx="1371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49" name="Google Shape;549;p42"/>
          <p:cNvSpPr txBox="1"/>
          <p:nvPr>
            <p:ph idx="37" type="body"/>
          </p:nvPr>
        </p:nvSpPr>
        <p:spPr>
          <a:xfrm>
            <a:off x="395288" y="372600"/>
            <a:ext cx="8353425"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19 Photos (Org. Chart)">
  <p:cSld name="Team - 19 Photos (Org. Chart)">
    <p:spTree>
      <p:nvGrpSpPr>
        <p:cNvPr id="550" name="Shape 550"/>
        <p:cNvGrpSpPr/>
        <p:nvPr/>
      </p:nvGrpSpPr>
      <p:grpSpPr>
        <a:xfrm>
          <a:off x="0" y="0"/>
          <a:ext cx="0" cy="0"/>
          <a:chOff x="0" y="0"/>
          <a:chExt cx="0" cy="0"/>
        </a:xfrm>
      </p:grpSpPr>
      <p:sp>
        <p:nvSpPr>
          <p:cNvPr id="551" name="Google Shape;551;p43"/>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552" name="Google Shape;552;p43"/>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53" name="Google Shape;553;p43"/>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554" name="Google Shape;554;p43"/>
          <p:cNvCxnSpPr>
            <a:stCxn id="555" idx="4"/>
            <a:endCxn id="556" idx="0"/>
          </p:cNvCxnSpPr>
          <p:nvPr/>
        </p:nvCxnSpPr>
        <p:spPr>
          <a:xfrm rot="5400000">
            <a:off x="3348954" y="-54121"/>
            <a:ext cx="288600" cy="3182400"/>
          </a:xfrm>
          <a:prstGeom prst="bentConnector3">
            <a:avLst>
              <a:gd fmla="val 49987" name="adj1"/>
            </a:avLst>
          </a:prstGeom>
          <a:noFill/>
          <a:ln cap="flat" cmpd="sng" w="9525">
            <a:solidFill>
              <a:schemeClr val="lt2"/>
            </a:solidFill>
            <a:prstDash val="solid"/>
            <a:round/>
            <a:headEnd len="sm" w="sm" type="none"/>
            <a:tailEnd len="sm" w="sm" type="none"/>
          </a:ln>
        </p:spPr>
      </p:cxnSp>
      <p:cxnSp>
        <p:nvCxnSpPr>
          <p:cNvPr id="557" name="Google Shape;557;p43"/>
          <p:cNvCxnSpPr>
            <a:stCxn id="555" idx="4"/>
            <a:endCxn id="558" idx="0"/>
          </p:cNvCxnSpPr>
          <p:nvPr/>
        </p:nvCxnSpPr>
        <p:spPr>
          <a:xfrm flipH="1" rot="-5400000">
            <a:off x="4940454" y="1536779"/>
            <a:ext cx="288600" cy="600"/>
          </a:xfrm>
          <a:prstGeom prst="bentConnector3">
            <a:avLst>
              <a:gd fmla="val 49987" name="adj1"/>
            </a:avLst>
          </a:prstGeom>
          <a:noFill/>
          <a:ln cap="flat" cmpd="sng" w="9525">
            <a:solidFill>
              <a:schemeClr val="lt2"/>
            </a:solidFill>
            <a:prstDash val="solid"/>
            <a:round/>
            <a:headEnd len="sm" w="sm" type="none"/>
            <a:tailEnd len="sm" w="sm" type="none"/>
          </a:ln>
        </p:spPr>
      </p:cxnSp>
      <p:cxnSp>
        <p:nvCxnSpPr>
          <p:cNvPr id="559" name="Google Shape;559;p43"/>
          <p:cNvCxnSpPr>
            <a:stCxn id="555" idx="4"/>
            <a:endCxn id="560" idx="0"/>
          </p:cNvCxnSpPr>
          <p:nvPr/>
        </p:nvCxnSpPr>
        <p:spPr>
          <a:xfrm flipH="1" rot="-5400000">
            <a:off x="6110454" y="366779"/>
            <a:ext cx="288600" cy="2340600"/>
          </a:xfrm>
          <a:prstGeom prst="bentConnector3">
            <a:avLst>
              <a:gd fmla="val 49987" name="adj1"/>
            </a:avLst>
          </a:prstGeom>
          <a:noFill/>
          <a:ln cap="flat" cmpd="sng" w="9525">
            <a:solidFill>
              <a:schemeClr val="lt2"/>
            </a:solidFill>
            <a:prstDash val="solid"/>
            <a:round/>
            <a:headEnd len="sm" w="sm" type="none"/>
            <a:tailEnd len="sm" w="sm" type="none"/>
          </a:ln>
        </p:spPr>
      </p:cxnSp>
      <p:cxnSp>
        <p:nvCxnSpPr>
          <p:cNvPr id="561" name="Google Shape;561;p43"/>
          <p:cNvCxnSpPr>
            <a:stCxn id="556" idx="4"/>
            <a:endCxn id="562" idx="0"/>
          </p:cNvCxnSpPr>
          <p:nvPr/>
        </p:nvCxnSpPr>
        <p:spPr>
          <a:xfrm rot="5400000">
            <a:off x="1344970" y="1978453"/>
            <a:ext cx="306000" cy="807900"/>
          </a:xfrm>
          <a:prstGeom prst="bentConnector3">
            <a:avLst>
              <a:gd fmla="val 50016" name="adj1"/>
            </a:avLst>
          </a:prstGeom>
          <a:noFill/>
          <a:ln cap="flat" cmpd="sng" w="9525">
            <a:solidFill>
              <a:schemeClr val="lt2"/>
            </a:solidFill>
            <a:prstDash val="solid"/>
            <a:round/>
            <a:headEnd len="sm" w="sm" type="none"/>
            <a:tailEnd len="sm" w="sm" type="none"/>
          </a:ln>
        </p:spPr>
      </p:cxnSp>
      <p:cxnSp>
        <p:nvCxnSpPr>
          <p:cNvPr id="563" name="Google Shape;563;p43"/>
          <p:cNvCxnSpPr>
            <a:stCxn id="564" idx="0"/>
            <a:endCxn id="556" idx="4"/>
          </p:cNvCxnSpPr>
          <p:nvPr/>
        </p:nvCxnSpPr>
        <p:spPr>
          <a:xfrm flipH="1" rot="5400000">
            <a:off x="2136288" y="1995052"/>
            <a:ext cx="306000" cy="774900"/>
          </a:xfrm>
          <a:prstGeom prst="bentConnector3">
            <a:avLst>
              <a:gd fmla="val 50016" name="adj1"/>
            </a:avLst>
          </a:prstGeom>
          <a:noFill/>
          <a:ln cap="flat" cmpd="sng" w="9525">
            <a:solidFill>
              <a:schemeClr val="lt2"/>
            </a:solidFill>
            <a:prstDash val="solid"/>
            <a:round/>
            <a:headEnd len="sm" w="sm" type="none"/>
            <a:tailEnd len="sm" w="sm" type="none"/>
          </a:ln>
        </p:spPr>
      </p:cxnSp>
      <p:cxnSp>
        <p:nvCxnSpPr>
          <p:cNvPr id="565" name="Google Shape;565;p43"/>
          <p:cNvCxnSpPr>
            <a:stCxn id="558" idx="4"/>
            <a:endCxn id="566" idx="0"/>
          </p:cNvCxnSpPr>
          <p:nvPr/>
        </p:nvCxnSpPr>
        <p:spPr>
          <a:xfrm rot="5400000">
            <a:off x="4518954" y="1969903"/>
            <a:ext cx="306000" cy="825000"/>
          </a:xfrm>
          <a:prstGeom prst="bentConnector3">
            <a:avLst>
              <a:gd fmla="val 50016" name="adj1"/>
            </a:avLst>
          </a:prstGeom>
          <a:noFill/>
          <a:ln cap="flat" cmpd="sng" w="9525">
            <a:solidFill>
              <a:schemeClr val="lt2"/>
            </a:solidFill>
            <a:prstDash val="solid"/>
            <a:round/>
            <a:headEnd len="sm" w="sm" type="none"/>
            <a:tailEnd len="sm" w="sm" type="none"/>
          </a:ln>
        </p:spPr>
      </p:cxnSp>
      <p:cxnSp>
        <p:nvCxnSpPr>
          <p:cNvPr id="567" name="Google Shape;567;p43"/>
          <p:cNvCxnSpPr>
            <a:stCxn id="568" idx="0"/>
            <a:endCxn id="558" idx="4"/>
          </p:cNvCxnSpPr>
          <p:nvPr/>
        </p:nvCxnSpPr>
        <p:spPr>
          <a:xfrm flipH="1" rot="5400000">
            <a:off x="5310388" y="2003602"/>
            <a:ext cx="306000" cy="757800"/>
          </a:xfrm>
          <a:prstGeom prst="bentConnector3">
            <a:avLst>
              <a:gd fmla="val 50016" name="adj1"/>
            </a:avLst>
          </a:prstGeom>
          <a:noFill/>
          <a:ln cap="flat" cmpd="sng" w="9525">
            <a:solidFill>
              <a:schemeClr val="lt2"/>
            </a:solidFill>
            <a:prstDash val="solid"/>
            <a:round/>
            <a:headEnd len="sm" w="sm" type="none"/>
            <a:tailEnd len="sm" w="sm" type="none"/>
          </a:ln>
        </p:spPr>
      </p:cxnSp>
      <p:cxnSp>
        <p:nvCxnSpPr>
          <p:cNvPr id="569" name="Google Shape;569;p43"/>
          <p:cNvCxnSpPr>
            <a:stCxn id="566" idx="4"/>
            <a:endCxn id="570" idx="0"/>
          </p:cNvCxnSpPr>
          <p:nvPr/>
        </p:nvCxnSpPr>
        <p:spPr>
          <a:xfrm>
            <a:off x="4259513" y="3083602"/>
            <a:ext cx="0" cy="306000"/>
          </a:xfrm>
          <a:prstGeom prst="straightConnector1">
            <a:avLst/>
          </a:prstGeom>
          <a:noFill/>
          <a:ln cap="flat" cmpd="sng" w="9525">
            <a:solidFill>
              <a:schemeClr val="lt2"/>
            </a:solidFill>
            <a:prstDash val="solid"/>
            <a:round/>
            <a:headEnd len="sm" w="sm" type="none"/>
            <a:tailEnd len="sm" w="sm" type="none"/>
          </a:ln>
        </p:spPr>
      </p:cxnSp>
      <p:cxnSp>
        <p:nvCxnSpPr>
          <p:cNvPr id="571" name="Google Shape;571;p43"/>
          <p:cNvCxnSpPr>
            <a:stCxn id="570" idx="4"/>
            <a:endCxn id="572" idx="0"/>
          </p:cNvCxnSpPr>
          <p:nvPr/>
        </p:nvCxnSpPr>
        <p:spPr>
          <a:xfrm>
            <a:off x="4259513" y="3937801"/>
            <a:ext cx="0" cy="306000"/>
          </a:xfrm>
          <a:prstGeom prst="straightConnector1">
            <a:avLst/>
          </a:prstGeom>
          <a:noFill/>
          <a:ln cap="flat" cmpd="sng" w="9525">
            <a:solidFill>
              <a:schemeClr val="lt2"/>
            </a:solidFill>
            <a:prstDash val="solid"/>
            <a:round/>
            <a:headEnd len="sm" w="sm" type="none"/>
            <a:tailEnd len="sm" w="sm" type="none"/>
          </a:ln>
        </p:spPr>
      </p:cxnSp>
      <p:sp>
        <p:nvSpPr>
          <p:cNvPr id="558" name="Google Shape;558;p43"/>
          <p:cNvSpPr/>
          <p:nvPr/>
        </p:nvSpPr>
        <p:spPr>
          <a:xfrm>
            <a:off x="4810404" y="1681303"/>
            <a:ext cx="548100" cy="548100"/>
          </a:xfrm>
          <a:prstGeom prst="ellipse">
            <a:avLst/>
          </a:prstGeom>
          <a:gradFill>
            <a:gsLst>
              <a:gs pos="0">
                <a:srgbClr val="219FD5"/>
              </a:gs>
              <a:gs pos="100000">
                <a:srgbClr val="144960"/>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55" name="Google Shape;555;p43"/>
          <p:cNvSpPr/>
          <p:nvPr/>
        </p:nvSpPr>
        <p:spPr>
          <a:xfrm>
            <a:off x="4810404" y="844679"/>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0" name="Google Shape;560;p43"/>
          <p:cNvSpPr/>
          <p:nvPr/>
        </p:nvSpPr>
        <p:spPr>
          <a:xfrm>
            <a:off x="7151013" y="1681303"/>
            <a:ext cx="548100" cy="548100"/>
          </a:xfrm>
          <a:prstGeom prst="ellipse">
            <a:avLst/>
          </a:prstGeom>
          <a:gradFill>
            <a:gsLst>
              <a:gs pos="0">
                <a:srgbClr val="219FD5"/>
              </a:gs>
              <a:gs pos="100000">
                <a:srgbClr val="144960"/>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3" name="Google Shape;573;p43"/>
          <p:cNvSpPr/>
          <p:nvPr/>
        </p:nvSpPr>
        <p:spPr>
          <a:xfrm>
            <a:off x="7151013" y="2535502"/>
            <a:ext cx="548100" cy="548100"/>
          </a:xfrm>
          <a:prstGeom prst="ellipse">
            <a:avLst/>
          </a:prstGeom>
          <a:gradFill>
            <a:gsLst>
              <a:gs pos="0">
                <a:srgbClr val="219FD5"/>
              </a:gs>
              <a:gs pos="100000">
                <a:srgbClr val="144960"/>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4" name="Google Shape;574;p43"/>
          <p:cNvSpPr/>
          <p:nvPr/>
        </p:nvSpPr>
        <p:spPr>
          <a:xfrm>
            <a:off x="7151013" y="3389701"/>
            <a:ext cx="548100" cy="548100"/>
          </a:xfrm>
          <a:prstGeom prst="ellipse">
            <a:avLst/>
          </a:prstGeom>
          <a:gradFill>
            <a:gsLst>
              <a:gs pos="0">
                <a:srgbClr val="219FD5"/>
              </a:gs>
              <a:gs pos="100000">
                <a:srgbClr val="144960"/>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5" name="Google Shape;575;p43"/>
          <p:cNvSpPr/>
          <p:nvPr/>
        </p:nvSpPr>
        <p:spPr>
          <a:xfrm>
            <a:off x="7151013" y="4243899"/>
            <a:ext cx="548100" cy="548100"/>
          </a:xfrm>
          <a:prstGeom prst="ellipse">
            <a:avLst/>
          </a:prstGeom>
          <a:gradFill>
            <a:gsLst>
              <a:gs pos="0">
                <a:srgbClr val="219FD5"/>
              </a:gs>
              <a:gs pos="100000">
                <a:srgbClr val="144960"/>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576" name="Google Shape;576;p43"/>
          <p:cNvCxnSpPr>
            <a:stCxn id="573" idx="0"/>
            <a:endCxn id="560" idx="4"/>
          </p:cNvCxnSpPr>
          <p:nvPr/>
        </p:nvCxnSpPr>
        <p:spPr>
          <a:xfrm rot="10800000">
            <a:off x="7425063" y="2229502"/>
            <a:ext cx="0" cy="306000"/>
          </a:xfrm>
          <a:prstGeom prst="straightConnector1">
            <a:avLst/>
          </a:prstGeom>
          <a:noFill/>
          <a:ln cap="flat" cmpd="sng" w="9525">
            <a:solidFill>
              <a:schemeClr val="lt2"/>
            </a:solidFill>
            <a:prstDash val="solid"/>
            <a:round/>
            <a:headEnd len="sm" w="sm" type="none"/>
            <a:tailEnd len="sm" w="sm" type="none"/>
          </a:ln>
        </p:spPr>
      </p:cxnSp>
      <p:cxnSp>
        <p:nvCxnSpPr>
          <p:cNvPr id="577" name="Google Shape;577;p43"/>
          <p:cNvCxnSpPr>
            <a:stCxn id="574" idx="0"/>
            <a:endCxn id="573" idx="4"/>
          </p:cNvCxnSpPr>
          <p:nvPr/>
        </p:nvCxnSpPr>
        <p:spPr>
          <a:xfrm rot="10800000">
            <a:off x="7425063" y="3083701"/>
            <a:ext cx="0" cy="306000"/>
          </a:xfrm>
          <a:prstGeom prst="straightConnector1">
            <a:avLst/>
          </a:prstGeom>
          <a:noFill/>
          <a:ln cap="flat" cmpd="sng" w="9525">
            <a:solidFill>
              <a:schemeClr val="lt2"/>
            </a:solidFill>
            <a:prstDash val="solid"/>
            <a:round/>
            <a:headEnd len="sm" w="sm" type="none"/>
            <a:tailEnd len="sm" w="sm" type="none"/>
          </a:ln>
        </p:spPr>
      </p:cxnSp>
      <p:cxnSp>
        <p:nvCxnSpPr>
          <p:cNvPr id="578" name="Google Shape;578;p43"/>
          <p:cNvCxnSpPr>
            <a:stCxn id="575" idx="0"/>
            <a:endCxn id="574" idx="4"/>
          </p:cNvCxnSpPr>
          <p:nvPr/>
        </p:nvCxnSpPr>
        <p:spPr>
          <a:xfrm rot="-5400000">
            <a:off x="7272363" y="4090599"/>
            <a:ext cx="306000" cy="600"/>
          </a:xfrm>
          <a:prstGeom prst="bentConnector3">
            <a:avLst>
              <a:gd fmla="val 50016" name="adj1"/>
            </a:avLst>
          </a:prstGeom>
          <a:noFill/>
          <a:ln cap="flat" cmpd="sng" w="9525">
            <a:solidFill>
              <a:schemeClr val="lt2"/>
            </a:solidFill>
            <a:prstDash val="solid"/>
            <a:round/>
            <a:headEnd len="sm" w="sm" type="none"/>
            <a:tailEnd len="sm" w="sm" type="none"/>
          </a:ln>
        </p:spPr>
      </p:cxnSp>
      <p:sp>
        <p:nvSpPr>
          <p:cNvPr id="568" name="Google Shape;568;p43"/>
          <p:cNvSpPr/>
          <p:nvPr/>
        </p:nvSpPr>
        <p:spPr>
          <a:xfrm>
            <a:off x="5568238" y="2535502"/>
            <a:ext cx="548100" cy="5481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9" name="Google Shape;579;p43"/>
          <p:cNvSpPr/>
          <p:nvPr/>
        </p:nvSpPr>
        <p:spPr>
          <a:xfrm>
            <a:off x="5568238" y="3389701"/>
            <a:ext cx="548100" cy="5481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80" name="Google Shape;580;p43"/>
          <p:cNvSpPr/>
          <p:nvPr/>
        </p:nvSpPr>
        <p:spPr>
          <a:xfrm>
            <a:off x="5568238" y="4243899"/>
            <a:ext cx="548100" cy="5481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581" name="Google Shape;581;p43"/>
          <p:cNvCxnSpPr>
            <a:stCxn id="579" idx="0"/>
            <a:endCxn id="568" idx="4"/>
          </p:cNvCxnSpPr>
          <p:nvPr/>
        </p:nvCxnSpPr>
        <p:spPr>
          <a:xfrm rot="10800000">
            <a:off x="5842288" y="3083701"/>
            <a:ext cx="0" cy="306000"/>
          </a:xfrm>
          <a:prstGeom prst="straightConnector1">
            <a:avLst/>
          </a:prstGeom>
          <a:noFill/>
          <a:ln cap="flat" cmpd="sng" w="9525">
            <a:solidFill>
              <a:schemeClr val="lt2"/>
            </a:solidFill>
            <a:prstDash val="solid"/>
            <a:round/>
            <a:headEnd len="sm" w="sm" type="none"/>
            <a:tailEnd len="sm" w="sm" type="none"/>
          </a:ln>
        </p:spPr>
      </p:cxnSp>
      <p:cxnSp>
        <p:nvCxnSpPr>
          <p:cNvPr id="582" name="Google Shape;582;p43"/>
          <p:cNvCxnSpPr>
            <a:stCxn id="580" idx="0"/>
            <a:endCxn id="579" idx="4"/>
          </p:cNvCxnSpPr>
          <p:nvPr/>
        </p:nvCxnSpPr>
        <p:spPr>
          <a:xfrm rot="-5400000">
            <a:off x="5689588" y="4090599"/>
            <a:ext cx="306000" cy="600"/>
          </a:xfrm>
          <a:prstGeom prst="bentConnector3">
            <a:avLst>
              <a:gd fmla="val 50016" name="adj1"/>
            </a:avLst>
          </a:prstGeom>
          <a:noFill/>
          <a:ln cap="flat" cmpd="sng" w="9525">
            <a:solidFill>
              <a:schemeClr val="lt2"/>
            </a:solidFill>
            <a:prstDash val="solid"/>
            <a:round/>
            <a:headEnd len="sm" w="sm" type="none"/>
            <a:tailEnd len="sm" w="sm" type="none"/>
          </a:ln>
        </p:spPr>
      </p:cxnSp>
      <p:sp>
        <p:nvSpPr>
          <p:cNvPr id="566" name="Google Shape;566;p43"/>
          <p:cNvSpPr/>
          <p:nvPr/>
        </p:nvSpPr>
        <p:spPr>
          <a:xfrm>
            <a:off x="3985463" y="2535502"/>
            <a:ext cx="548100" cy="5481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0" name="Google Shape;570;p43"/>
          <p:cNvSpPr/>
          <p:nvPr/>
        </p:nvSpPr>
        <p:spPr>
          <a:xfrm>
            <a:off x="3985463" y="3389701"/>
            <a:ext cx="548100" cy="5481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2" name="Google Shape;572;p43"/>
          <p:cNvSpPr/>
          <p:nvPr/>
        </p:nvSpPr>
        <p:spPr>
          <a:xfrm>
            <a:off x="3985463" y="4243899"/>
            <a:ext cx="548100" cy="5481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56" name="Google Shape;556;p43"/>
          <p:cNvSpPr/>
          <p:nvPr/>
        </p:nvSpPr>
        <p:spPr>
          <a:xfrm>
            <a:off x="1627870" y="1681303"/>
            <a:ext cx="548100" cy="548100"/>
          </a:xfrm>
          <a:prstGeom prst="ellipse">
            <a:avLst/>
          </a:prstGeom>
          <a:gradFill>
            <a:gsLst>
              <a:gs pos="0">
                <a:srgbClr val="219FD5"/>
              </a:gs>
              <a:gs pos="100000">
                <a:srgbClr val="144960"/>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4" name="Google Shape;564;p43"/>
          <p:cNvSpPr/>
          <p:nvPr/>
        </p:nvSpPr>
        <p:spPr>
          <a:xfrm>
            <a:off x="2402688" y="2535502"/>
            <a:ext cx="548100" cy="5481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83" name="Google Shape;583;p43"/>
          <p:cNvSpPr/>
          <p:nvPr/>
        </p:nvSpPr>
        <p:spPr>
          <a:xfrm>
            <a:off x="2402688" y="3389701"/>
            <a:ext cx="548100" cy="5481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84" name="Google Shape;584;p43"/>
          <p:cNvSpPr/>
          <p:nvPr/>
        </p:nvSpPr>
        <p:spPr>
          <a:xfrm>
            <a:off x="2402688" y="4243899"/>
            <a:ext cx="548100" cy="5481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585" name="Google Shape;585;p43"/>
          <p:cNvCxnSpPr>
            <a:stCxn id="583" idx="0"/>
            <a:endCxn id="564" idx="4"/>
          </p:cNvCxnSpPr>
          <p:nvPr/>
        </p:nvCxnSpPr>
        <p:spPr>
          <a:xfrm rot="10800000">
            <a:off x="2676738" y="3083701"/>
            <a:ext cx="0" cy="306000"/>
          </a:xfrm>
          <a:prstGeom prst="straightConnector1">
            <a:avLst/>
          </a:prstGeom>
          <a:noFill/>
          <a:ln cap="flat" cmpd="sng" w="9525">
            <a:solidFill>
              <a:schemeClr val="lt2"/>
            </a:solidFill>
            <a:prstDash val="solid"/>
            <a:round/>
            <a:headEnd len="sm" w="sm" type="none"/>
            <a:tailEnd len="sm" w="sm" type="none"/>
          </a:ln>
        </p:spPr>
      </p:cxnSp>
      <p:cxnSp>
        <p:nvCxnSpPr>
          <p:cNvPr id="586" name="Google Shape;586;p43"/>
          <p:cNvCxnSpPr>
            <a:stCxn id="584" idx="0"/>
            <a:endCxn id="583" idx="4"/>
          </p:cNvCxnSpPr>
          <p:nvPr/>
        </p:nvCxnSpPr>
        <p:spPr>
          <a:xfrm rot="10800000">
            <a:off x="2676738" y="3937899"/>
            <a:ext cx="0" cy="306000"/>
          </a:xfrm>
          <a:prstGeom prst="straightConnector1">
            <a:avLst/>
          </a:prstGeom>
          <a:noFill/>
          <a:ln cap="flat" cmpd="sng" w="9525">
            <a:solidFill>
              <a:schemeClr val="lt2"/>
            </a:solidFill>
            <a:prstDash val="solid"/>
            <a:round/>
            <a:headEnd len="sm" w="sm" type="none"/>
            <a:tailEnd len="sm" w="sm" type="none"/>
          </a:ln>
        </p:spPr>
      </p:cxnSp>
      <p:sp>
        <p:nvSpPr>
          <p:cNvPr id="562" name="Google Shape;562;p43"/>
          <p:cNvSpPr/>
          <p:nvPr/>
        </p:nvSpPr>
        <p:spPr>
          <a:xfrm>
            <a:off x="819913" y="2535502"/>
            <a:ext cx="548100" cy="5481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87" name="Google Shape;587;p43"/>
          <p:cNvSpPr/>
          <p:nvPr/>
        </p:nvSpPr>
        <p:spPr>
          <a:xfrm>
            <a:off x="819913" y="3389701"/>
            <a:ext cx="548100" cy="5481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88" name="Google Shape;588;p43"/>
          <p:cNvSpPr/>
          <p:nvPr/>
        </p:nvSpPr>
        <p:spPr>
          <a:xfrm>
            <a:off x="819913" y="4243899"/>
            <a:ext cx="548100" cy="5481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589" name="Google Shape;589;p43"/>
          <p:cNvCxnSpPr>
            <a:stCxn id="562" idx="4"/>
            <a:endCxn id="587" idx="0"/>
          </p:cNvCxnSpPr>
          <p:nvPr/>
        </p:nvCxnSpPr>
        <p:spPr>
          <a:xfrm flipH="1" rot="-5400000">
            <a:off x="941263" y="3236302"/>
            <a:ext cx="306000" cy="600"/>
          </a:xfrm>
          <a:prstGeom prst="bentConnector3">
            <a:avLst>
              <a:gd fmla="val 50016" name="adj1"/>
            </a:avLst>
          </a:prstGeom>
          <a:noFill/>
          <a:ln cap="flat" cmpd="sng" w="9525">
            <a:solidFill>
              <a:schemeClr val="lt2"/>
            </a:solidFill>
            <a:prstDash val="solid"/>
            <a:round/>
            <a:headEnd len="sm" w="sm" type="none"/>
            <a:tailEnd len="sm" w="sm" type="none"/>
          </a:ln>
        </p:spPr>
      </p:cxnSp>
      <p:cxnSp>
        <p:nvCxnSpPr>
          <p:cNvPr id="590" name="Google Shape;590;p43"/>
          <p:cNvCxnSpPr>
            <a:stCxn id="587" idx="4"/>
            <a:endCxn id="588" idx="0"/>
          </p:cNvCxnSpPr>
          <p:nvPr/>
        </p:nvCxnSpPr>
        <p:spPr>
          <a:xfrm flipH="1" rot="-5400000">
            <a:off x="941263" y="4090501"/>
            <a:ext cx="306000" cy="600"/>
          </a:xfrm>
          <a:prstGeom prst="bentConnector3">
            <a:avLst>
              <a:gd fmla="val 50016" name="adj1"/>
            </a:avLst>
          </a:prstGeom>
          <a:noFill/>
          <a:ln cap="flat" cmpd="sng" w="9525">
            <a:solidFill>
              <a:schemeClr val="lt2"/>
            </a:solidFill>
            <a:prstDash val="solid"/>
            <a:round/>
            <a:headEnd len="sm" w="sm" type="none"/>
            <a:tailEnd len="sm" w="sm" type="none"/>
          </a:ln>
        </p:spPr>
      </p:cxnSp>
      <p:sp>
        <p:nvSpPr>
          <p:cNvPr id="591" name="Google Shape;591;p43"/>
          <p:cNvSpPr/>
          <p:nvPr>
            <p:ph idx="2" type="pic"/>
          </p:nvPr>
        </p:nvSpPr>
        <p:spPr>
          <a:xfrm>
            <a:off x="4855854" y="890129"/>
            <a:ext cx="457200" cy="457200"/>
          </a:xfrm>
          <a:prstGeom prst="ellipse">
            <a:avLst/>
          </a:prstGeom>
          <a:noFill/>
          <a:ln cap="flat" cmpd="sng" w="25400">
            <a:solidFill>
              <a:schemeClr val="dk2"/>
            </a:solidFill>
            <a:prstDash val="solid"/>
            <a:round/>
            <a:headEnd len="sm" w="sm" type="none"/>
            <a:tailEnd len="sm" w="sm" type="none"/>
          </a:ln>
        </p:spPr>
      </p:sp>
      <p:sp>
        <p:nvSpPr>
          <p:cNvPr id="592" name="Google Shape;592;p43"/>
          <p:cNvSpPr/>
          <p:nvPr>
            <p:ph idx="3" type="pic"/>
          </p:nvPr>
        </p:nvSpPr>
        <p:spPr>
          <a:xfrm>
            <a:off x="4856154" y="1726792"/>
            <a:ext cx="457200" cy="457200"/>
          </a:xfrm>
          <a:prstGeom prst="ellipse">
            <a:avLst/>
          </a:prstGeom>
          <a:noFill/>
          <a:ln cap="flat" cmpd="sng" w="25400">
            <a:solidFill>
              <a:schemeClr val="dk2"/>
            </a:solidFill>
            <a:prstDash val="solid"/>
            <a:round/>
            <a:headEnd len="sm" w="sm" type="none"/>
            <a:tailEnd len="sm" w="sm" type="none"/>
          </a:ln>
        </p:spPr>
      </p:sp>
      <p:sp>
        <p:nvSpPr>
          <p:cNvPr id="593" name="Google Shape;593;p43"/>
          <p:cNvSpPr/>
          <p:nvPr>
            <p:ph idx="4" type="pic"/>
          </p:nvPr>
        </p:nvSpPr>
        <p:spPr>
          <a:xfrm>
            <a:off x="7196463" y="1726829"/>
            <a:ext cx="457200" cy="457200"/>
          </a:xfrm>
          <a:prstGeom prst="ellipse">
            <a:avLst/>
          </a:prstGeom>
          <a:noFill/>
          <a:ln cap="flat" cmpd="sng" w="25400">
            <a:solidFill>
              <a:schemeClr val="dk2"/>
            </a:solidFill>
            <a:prstDash val="solid"/>
            <a:round/>
            <a:headEnd len="sm" w="sm" type="none"/>
            <a:tailEnd len="sm" w="sm" type="none"/>
          </a:ln>
        </p:spPr>
      </p:sp>
      <p:sp>
        <p:nvSpPr>
          <p:cNvPr id="594" name="Google Shape;594;p43"/>
          <p:cNvSpPr/>
          <p:nvPr>
            <p:ph idx="5" type="pic"/>
          </p:nvPr>
        </p:nvSpPr>
        <p:spPr>
          <a:xfrm>
            <a:off x="1673320" y="1726829"/>
            <a:ext cx="457200" cy="457200"/>
          </a:xfrm>
          <a:prstGeom prst="ellipse">
            <a:avLst/>
          </a:prstGeom>
          <a:noFill/>
          <a:ln cap="flat" cmpd="sng" w="25400">
            <a:solidFill>
              <a:schemeClr val="dk2"/>
            </a:solidFill>
            <a:prstDash val="solid"/>
            <a:round/>
            <a:headEnd len="sm" w="sm" type="none"/>
            <a:tailEnd len="sm" w="sm" type="none"/>
          </a:ln>
        </p:spPr>
      </p:sp>
      <p:sp>
        <p:nvSpPr>
          <p:cNvPr id="595" name="Google Shape;595;p43"/>
          <p:cNvSpPr/>
          <p:nvPr>
            <p:ph idx="6" type="pic"/>
          </p:nvPr>
        </p:nvSpPr>
        <p:spPr>
          <a:xfrm>
            <a:off x="865363" y="2581004"/>
            <a:ext cx="457200" cy="457200"/>
          </a:xfrm>
          <a:prstGeom prst="ellipse">
            <a:avLst/>
          </a:prstGeom>
          <a:noFill/>
          <a:ln cap="flat" cmpd="sng" w="25400">
            <a:solidFill>
              <a:schemeClr val="dk2"/>
            </a:solidFill>
            <a:prstDash val="solid"/>
            <a:round/>
            <a:headEnd len="sm" w="sm" type="none"/>
            <a:tailEnd len="sm" w="sm" type="none"/>
          </a:ln>
        </p:spPr>
      </p:sp>
      <p:sp>
        <p:nvSpPr>
          <p:cNvPr id="596" name="Google Shape;596;p43"/>
          <p:cNvSpPr/>
          <p:nvPr>
            <p:ph idx="7" type="pic"/>
          </p:nvPr>
        </p:nvSpPr>
        <p:spPr>
          <a:xfrm>
            <a:off x="865363" y="3435204"/>
            <a:ext cx="457200" cy="457200"/>
          </a:xfrm>
          <a:prstGeom prst="ellipse">
            <a:avLst/>
          </a:prstGeom>
          <a:noFill/>
          <a:ln cap="flat" cmpd="sng" w="25400">
            <a:solidFill>
              <a:schemeClr val="dk2"/>
            </a:solidFill>
            <a:prstDash val="solid"/>
            <a:round/>
            <a:headEnd len="sm" w="sm" type="none"/>
            <a:tailEnd len="sm" w="sm" type="none"/>
          </a:ln>
        </p:spPr>
      </p:sp>
      <p:sp>
        <p:nvSpPr>
          <p:cNvPr id="597" name="Google Shape;597;p43"/>
          <p:cNvSpPr/>
          <p:nvPr>
            <p:ph idx="8" type="pic"/>
          </p:nvPr>
        </p:nvSpPr>
        <p:spPr>
          <a:xfrm>
            <a:off x="865363" y="4296442"/>
            <a:ext cx="457200" cy="457200"/>
          </a:xfrm>
          <a:prstGeom prst="ellipse">
            <a:avLst/>
          </a:prstGeom>
          <a:noFill/>
          <a:ln cap="flat" cmpd="sng" w="25400">
            <a:solidFill>
              <a:schemeClr val="dk2"/>
            </a:solidFill>
            <a:prstDash val="solid"/>
            <a:round/>
            <a:headEnd len="sm" w="sm" type="none"/>
            <a:tailEnd len="sm" w="sm" type="none"/>
          </a:ln>
        </p:spPr>
      </p:sp>
      <p:sp>
        <p:nvSpPr>
          <p:cNvPr id="598" name="Google Shape;598;p43"/>
          <p:cNvSpPr/>
          <p:nvPr>
            <p:ph idx="9" type="pic"/>
          </p:nvPr>
        </p:nvSpPr>
        <p:spPr>
          <a:xfrm>
            <a:off x="2448138" y="2581004"/>
            <a:ext cx="457200" cy="457200"/>
          </a:xfrm>
          <a:prstGeom prst="ellipse">
            <a:avLst/>
          </a:prstGeom>
          <a:noFill/>
          <a:ln cap="flat" cmpd="sng" w="25400">
            <a:solidFill>
              <a:schemeClr val="dk2"/>
            </a:solidFill>
            <a:prstDash val="solid"/>
            <a:round/>
            <a:headEnd len="sm" w="sm" type="none"/>
            <a:tailEnd len="sm" w="sm" type="none"/>
          </a:ln>
        </p:spPr>
      </p:sp>
      <p:sp>
        <p:nvSpPr>
          <p:cNvPr id="599" name="Google Shape;599;p43"/>
          <p:cNvSpPr/>
          <p:nvPr>
            <p:ph idx="13" type="pic"/>
          </p:nvPr>
        </p:nvSpPr>
        <p:spPr>
          <a:xfrm>
            <a:off x="2448138" y="3435204"/>
            <a:ext cx="457200" cy="457200"/>
          </a:xfrm>
          <a:prstGeom prst="ellipse">
            <a:avLst/>
          </a:prstGeom>
          <a:noFill/>
          <a:ln cap="flat" cmpd="sng" w="25400">
            <a:solidFill>
              <a:schemeClr val="dk2"/>
            </a:solidFill>
            <a:prstDash val="solid"/>
            <a:round/>
            <a:headEnd len="sm" w="sm" type="none"/>
            <a:tailEnd len="sm" w="sm" type="none"/>
          </a:ln>
        </p:spPr>
      </p:sp>
      <p:sp>
        <p:nvSpPr>
          <p:cNvPr id="600" name="Google Shape;600;p43"/>
          <p:cNvSpPr/>
          <p:nvPr>
            <p:ph idx="14" type="pic"/>
          </p:nvPr>
        </p:nvSpPr>
        <p:spPr>
          <a:xfrm>
            <a:off x="2448138" y="4296442"/>
            <a:ext cx="457200" cy="457200"/>
          </a:xfrm>
          <a:prstGeom prst="ellipse">
            <a:avLst/>
          </a:prstGeom>
          <a:noFill/>
          <a:ln cap="flat" cmpd="sng" w="25400">
            <a:solidFill>
              <a:schemeClr val="dk2"/>
            </a:solidFill>
            <a:prstDash val="solid"/>
            <a:round/>
            <a:headEnd len="sm" w="sm" type="none"/>
            <a:tailEnd len="sm" w="sm" type="none"/>
          </a:ln>
        </p:spPr>
      </p:sp>
      <p:sp>
        <p:nvSpPr>
          <p:cNvPr id="601" name="Google Shape;601;p43"/>
          <p:cNvSpPr/>
          <p:nvPr>
            <p:ph idx="15" type="pic"/>
          </p:nvPr>
        </p:nvSpPr>
        <p:spPr>
          <a:xfrm>
            <a:off x="4030913" y="2581004"/>
            <a:ext cx="457200" cy="457200"/>
          </a:xfrm>
          <a:prstGeom prst="ellipse">
            <a:avLst/>
          </a:prstGeom>
          <a:noFill/>
          <a:ln cap="flat" cmpd="sng" w="25400">
            <a:solidFill>
              <a:schemeClr val="dk2"/>
            </a:solidFill>
            <a:prstDash val="solid"/>
            <a:round/>
            <a:headEnd len="sm" w="sm" type="none"/>
            <a:tailEnd len="sm" w="sm" type="none"/>
          </a:ln>
        </p:spPr>
      </p:sp>
      <p:sp>
        <p:nvSpPr>
          <p:cNvPr id="602" name="Google Shape;602;p43"/>
          <p:cNvSpPr/>
          <p:nvPr>
            <p:ph idx="16" type="pic"/>
          </p:nvPr>
        </p:nvSpPr>
        <p:spPr>
          <a:xfrm>
            <a:off x="4030913" y="3435204"/>
            <a:ext cx="457200" cy="457200"/>
          </a:xfrm>
          <a:prstGeom prst="ellipse">
            <a:avLst/>
          </a:prstGeom>
          <a:noFill/>
          <a:ln cap="flat" cmpd="sng" w="25400">
            <a:solidFill>
              <a:schemeClr val="dk2"/>
            </a:solidFill>
            <a:prstDash val="solid"/>
            <a:round/>
            <a:headEnd len="sm" w="sm" type="none"/>
            <a:tailEnd len="sm" w="sm" type="none"/>
          </a:ln>
        </p:spPr>
      </p:sp>
      <p:sp>
        <p:nvSpPr>
          <p:cNvPr id="603" name="Google Shape;603;p43"/>
          <p:cNvSpPr/>
          <p:nvPr>
            <p:ph idx="17" type="pic"/>
          </p:nvPr>
        </p:nvSpPr>
        <p:spPr>
          <a:xfrm>
            <a:off x="4030913" y="4296442"/>
            <a:ext cx="457200" cy="457200"/>
          </a:xfrm>
          <a:prstGeom prst="ellipse">
            <a:avLst/>
          </a:prstGeom>
          <a:noFill/>
          <a:ln cap="flat" cmpd="sng" w="25400">
            <a:solidFill>
              <a:schemeClr val="dk2"/>
            </a:solidFill>
            <a:prstDash val="solid"/>
            <a:round/>
            <a:headEnd len="sm" w="sm" type="none"/>
            <a:tailEnd len="sm" w="sm" type="none"/>
          </a:ln>
        </p:spPr>
      </p:sp>
      <p:sp>
        <p:nvSpPr>
          <p:cNvPr id="604" name="Google Shape;604;p43"/>
          <p:cNvSpPr/>
          <p:nvPr>
            <p:ph idx="18" type="pic"/>
          </p:nvPr>
        </p:nvSpPr>
        <p:spPr>
          <a:xfrm>
            <a:off x="5613688" y="2581004"/>
            <a:ext cx="457200" cy="457200"/>
          </a:xfrm>
          <a:prstGeom prst="ellipse">
            <a:avLst/>
          </a:prstGeom>
          <a:noFill/>
          <a:ln cap="flat" cmpd="sng" w="25400">
            <a:solidFill>
              <a:schemeClr val="dk2"/>
            </a:solidFill>
            <a:prstDash val="solid"/>
            <a:round/>
            <a:headEnd len="sm" w="sm" type="none"/>
            <a:tailEnd len="sm" w="sm" type="none"/>
          </a:ln>
        </p:spPr>
      </p:sp>
      <p:sp>
        <p:nvSpPr>
          <p:cNvPr id="605" name="Google Shape;605;p43"/>
          <p:cNvSpPr/>
          <p:nvPr>
            <p:ph idx="19" type="pic"/>
          </p:nvPr>
        </p:nvSpPr>
        <p:spPr>
          <a:xfrm>
            <a:off x="5613688" y="3435204"/>
            <a:ext cx="457200" cy="457200"/>
          </a:xfrm>
          <a:prstGeom prst="ellipse">
            <a:avLst/>
          </a:prstGeom>
          <a:noFill/>
          <a:ln cap="flat" cmpd="sng" w="25400">
            <a:solidFill>
              <a:schemeClr val="dk2"/>
            </a:solidFill>
            <a:prstDash val="solid"/>
            <a:round/>
            <a:headEnd len="sm" w="sm" type="none"/>
            <a:tailEnd len="sm" w="sm" type="none"/>
          </a:ln>
        </p:spPr>
      </p:sp>
      <p:sp>
        <p:nvSpPr>
          <p:cNvPr id="606" name="Google Shape;606;p43"/>
          <p:cNvSpPr/>
          <p:nvPr>
            <p:ph idx="20" type="pic"/>
          </p:nvPr>
        </p:nvSpPr>
        <p:spPr>
          <a:xfrm>
            <a:off x="5613688" y="4296442"/>
            <a:ext cx="457200" cy="457200"/>
          </a:xfrm>
          <a:prstGeom prst="ellipse">
            <a:avLst/>
          </a:prstGeom>
          <a:noFill/>
          <a:ln cap="flat" cmpd="sng" w="25400">
            <a:solidFill>
              <a:schemeClr val="dk2"/>
            </a:solidFill>
            <a:prstDash val="solid"/>
            <a:round/>
            <a:headEnd len="sm" w="sm" type="none"/>
            <a:tailEnd len="sm" w="sm" type="none"/>
          </a:ln>
        </p:spPr>
      </p:sp>
      <p:sp>
        <p:nvSpPr>
          <p:cNvPr id="607" name="Google Shape;607;p43"/>
          <p:cNvSpPr/>
          <p:nvPr>
            <p:ph idx="21" type="pic"/>
          </p:nvPr>
        </p:nvSpPr>
        <p:spPr>
          <a:xfrm>
            <a:off x="7196463" y="2581004"/>
            <a:ext cx="457200" cy="457200"/>
          </a:xfrm>
          <a:prstGeom prst="ellipse">
            <a:avLst/>
          </a:prstGeom>
          <a:noFill/>
          <a:ln cap="flat" cmpd="sng" w="25400">
            <a:solidFill>
              <a:schemeClr val="dk2"/>
            </a:solidFill>
            <a:prstDash val="solid"/>
            <a:round/>
            <a:headEnd len="sm" w="sm" type="none"/>
            <a:tailEnd len="sm" w="sm" type="none"/>
          </a:ln>
        </p:spPr>
      </p:sp>
      <p:sp>
        <p:nvSpPr>
          <p:cNvPr id="608" name="Google Shape;608;p43"/>
          <p:cNvSpPr/>
          <p:nvPr>
            <p:ph idx="22" type="pic"/>
          </p:nvPr>
        </p:nvSpPr>
        <p:spPr>
          <a:xfrm>
            <a:off x="7196463" y="3435204"/>
            <a:ext cx="457200" cy="457200"/>
          </a:xfrm>
          <a:prstGeom prst="ellipse">
            <a:avLst/>
          </a:prstGeom>
          <a:noFill/>
          <a:ln cap="flat" cmpd="sng" w="25400">
            <a:solidFill>
              <a:schemeClr val="dk2"/>
            </a:solidFill>
            <a:prstDash val="solid"/>
            <a:round/>
            <a:headEnd len="sm" w="sm" type="none"/>
            <a:tailEnd len="sm" w="sm" type="none"/>
          </a:ln>
        </p:spPr>
      </p:sp>
      <p:sp>
        <p:nvSpPr>
          <p:cNvPr id="609" name="Google Shape;609;p43"/>
          <p:cNvSpPr/>
          <p:nvPr>
            <p:ph idx="23" type="pic"/>
          </p:nvPr>
        </p:nvSpPr>
        <p:spPr>
          <a:xfrm>
            <a:off x="7196463" y="4296442"/>
            <a:ext cx="457200" cy="457200"/>
          </a:xfrm>
          <a:prstGeom prst="ellipse">
            <a:avLst/>
          </a:prstGeom>
          <a:noFill/>
          <a:ln cap="flat" cmpd="sng" w="25400">
            <a:solidFill>
              <a:schemeClr val="dk2"/>
            </a:solidFill>
            <a:prstDash val="solid"/>
            <a:round/>
            <a:headEnd len="sm" w="sm" type="none"/>
            <a:tailEnd len="sm" w="sm" type="none"/>
          </a:ln>
        </p:spPr>
      </p:sp>
      <p:grpSp>
        <p:nvGrpSpPr>
          <p:cNvPr id="610" name="Google Shape;610;p43"/>
          <p:cNvGrpSpPr/>
          <p:nvPr/>
        </p:nvGrpSpPr>
        <p:grpSpPr>
          <a:xfrm>
            <a:off x="0" y="5111100"/>
            <a:ext cx="9134675" cy="32400"/>
            <a:chOff x="0" y="5111100"/>
            <a:chExt cx="9134675" cy="32400"/>
          </a:xfrm>
        </p:grpSpPr>
        <p:sp>
          <p:nvSpPr>
            <p:cNvPr id="611" name="Google Shape;611;p43"/>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12" name="Google Shape;612;p43"/>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13" name="Google Shape;613;p43"/>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14" name="Google Shape;614;p43"/>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15" name="Google Shape;615;p43"/>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16" name="Google Shape;616;p43"/>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617" name="Google Shape;617;p43"/>
          <p:cNvSpPr txBox="1"/>
          <p:nvPr>
            <p:ph idx="1" type="body"/>
          </p:nvPr>
        </p:nvSpPr>
        <p:spPr>
          <a:xfrm>
            <a:off x="411475" y="1027229"/>
            <a:ext cx="216413"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lt2"/>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18" name="Google Shape;618;p43"/>
          <p:cNvSpPr txBox="1"/>
          <p:nvPr>
            <p:ph idx="24" type="body"/>
          </p:nvPr>
        </p:nvSpPr>
        <p:spPr>
          <a:xfrm>
            <a:off x="411475" y="1863853"/>
            <a:ext cx="216413"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lt2"/>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19" name="Google Shape;619;p43"/>
          <p:cNvSpPr txBox="1"/>
          <p:nvPr>
            <p:ph idx="25" type="body"/>
          </p:nvPr>
        </p:nvSpPr>
        <p:spPr>
          <a:xfrm>
            <a:off x="411475" y="2740669"/>
            <a:ext cx="216413"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lt2"/>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20" name="Google Shape;620;p43"/>
          <p:cNvSpPr txBox="1"/>
          <p:nvPr>
            <p:ph idx="26" type="body"/>
          </p:nvPr>
        </p:nvSpPr>
        <p:spPr>
          <a:xfrm>
            <a:off x="1447199" y="4339648"/>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BF9000"/>
              </a:buClr>
              <a:buSzPts val="800"/>
              <a:buFont typeface="Arial"/>
              <a:buNone/>
              <a:defRPr b="0" i="0" sz="8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21" name="Google Shape;621;p43"/>
          <p:cNvSpPr txBox="1"/>
          <p:nvPr>
            <p:ph idx="27" type="body"/>
          </p:nvPr>
        </p:nvSpPr>
        <p:spPr>
          <a:xfrm>
            <a:off x="1447199" y="4476148"/>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22" name="Google Shape;622;p43"/>
          <p:cNvSpPr txBox="1"/>
          <p:nvPr>
            <p:ph idx="28" type="body"/>
          </p:nvPr>
        </p:nvSpPr>
        <p:spPr>
          <a:xfrm>
            <a:off x="5437688" y="941405"/>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800"/>
              <a:buFont typeface="Arial"/>
              <a:buNone/>
              <a:defRPr b="0" i="0" sz="8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23" name="Google Shape;623;p43"/>
          <p:cNvSpPr txBox="1"/>
          <p:nvPr>
            <p:ph idx="29" type="body"/>
          </p:nvPr>
        </p:nvSpPr>
        <p:spPr>
          <a:xfrm>
            <a:off x="5437688" y="1077905"/>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24" name="Google Shape;624;p43"/>
          <p:cNvSpPr txBox="1"/>
          <p:nvPr>
            <p:ph idx="30" type="body"/>
          </p:nvPr>
        </p:nvSpPr>
        <p:spPr>
          <a:xfrm>
            <a:off x="1447199" y="3485450"/>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BF9000"/>
              </a:buClr>
              <a:buSzPts val="800"/>
              <a:buFont typeface="Arial"/>
              <a:buNone/>
              <a:defRPr b="0" i="0" sz="8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25" name="Google Shape;625;p43"/>
          <p:cNvSpPr txBox="1"/>
          <p:nvPr>
            <p:ph idx="31" type="body"/>
          </p:nvPr>
        </p:nvSpPr>
        <p:spPr>
          <a:xfrm>
            <a:off x="1447199" y="3621950"/>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26" name="Google Shape;626;p43"/>
          <p:cNvSpPr txBox="1"/>
          <p:nvPr>
            <p:ph idx="32" type="body"/>
          </p:nvPr>
        </p:nvSpPr>
        <p:spPr>
          <a:xfrm>
            <a:off x="1447199" y="2631251"/>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BF9000"/>
              </a:buClr>
              <a:buSzPts val="800"/>
              <a:buFont typeface="Arial"/>
              <a:buNone/>
              <a:defRPr b="0" i="0" sz="8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27" name="Google Shape;627;p43"/>
          <p:cNvSpPr txBox="1"/>
          <p:nvPr>
            <p:ph idx="33" type="body"/>
          </p:nvPr>
        </p:nvSpPr>
        <p:spPr>
          <a:xfrm>
            <a:off x="1447199" y="2767751"/>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28" name="Google Shape;628;p43"/>
          <p:cNvSpPr txBox="1"/>
          <p:nvPr>
            <p:ph idx="34" type="body"/>
          </p:nvPr>
        </p:nvSpPr>
        <p:spPr>
          <a:xfrm>
            <a:off x="3029972" y="4339648"/>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BF9000"/>
              </a:buClr>
              <a:buSzPts val="800"/>
              <a:buFont typeface="Arial"/>
              <a:buNone/>
              <a:defRPr b="0" i="0" sz="8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29" name="Google Shape;629;p43"/>
          <p:cNvSpPr txBox="1"/>
          <p:nvPr>
            <p:ph idx="35" type="body"/>
          </p:nvPr>
        </p:nvSpPr>
        <p:spPr>
          <a:xfrm>
            <a:off x="3029972" y="4476148"/>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30" name="Google Shape;630;p43"/>
          <p:cNvSpPr txBox="1"/>
          <p:nvPr>
            <p:ph idx="36" type="body"/>
          </p:nvPr>
        </p:nvSpPr>
        <p:spPr>
          <a:xfrm>
            <a:off x="3029972" y="3485450"/>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BF9000"/>
              </a:buClr>
              <a:buSzPts val="800"/>
              <a:buFont typeface="Arial"/>
              <a:buNone/>
              <a:defRPr b="0" i="0" sz="8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31" name="Google Shape;631;p43"/>
          <p:cNvSpPr txBox="1"/>
          <p:nvPr>
            <p:ph idx="37" type="body"/>
          </p:nvPr>
        </p:nvSpPr>
        <p:spPr>
          <a:xfrm>
            <a:off x="3029972" y="3621950"/>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32" name="Google Shape;632;p43"/>
          <p:cNvSpPr txBox="1"/>
          <p:nvPr>
            <p:ph idx="38" type="body"/>
          </p:nvPr>
        </p:nvSpPr>
        <p:spPr>
          <a:xfrm>
            <a:off x="3029972" y="2631251"/>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BF9000"/>
              </a:buClr>
              <a:buSzPts val="800"/>
              <a:buFont typeface="Arial"/>
              <a:buNone/>
              <a:defRPr b="0" i="0" sz="8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33" name="Google Shape;633;p43"/>
          <p:cNvSpPr txBox="1"/>
          <p:nvPr>
            <p:ph idx="39" type="body"/>
          </p:nvPr>
        </p:nvSpPr>
        <p:spPr>
          <a:xfrm>
            <a:off x="3029972" y="2767751"/>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34" name="Google Shape;634;p43"/>
          <p:cNvSpPr txBox="1"/>
          <p:nvPr>
            <p:ph idx="40" type="body"/>
          </p:nvPr>
        </p:nvSpPr>
        <p:spPr>
          <a:xfrm>
            <a:off x="4612747" y="4339648"/>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BF9000"/>
              </a:buClr>
              <a:buSzPts val="800"/>
              <a:buFont typeface="Arial"/>
              <a:buNone/>
              <a:defRPr b="0" i="0" sz="8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35" name="Google Shape;635;p43"/>
          <p:cNvSpPr txBox="1"/>
          <p:nvPr>
            <p:ph idx="41" type="body"/>
          </p:nvPr>
        </p:nvSpPr>
        <p:spPr>
          <a:xfrm>
            <a:off x="4612747" y="4476148"/>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36" name="Google Shape;636;p43"/>
          <p:cNvSpPr txBox="1"/>
          <p:nvPr>
            <p:ph idx="42" type="body"/>
          </p:nvPr>
        </p:nvSpPr>
        <p:spPr>
          <a:xfrm>
            <a:off x="4612747" y="3485450"/>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BF9000"/>
              </a:buClr>
              <a:buSzPts val="800"/>
              <a:buFont typeface="Arial"/>
              <a:buNone/>
              <a:defRPr b="0" i="0" sz="8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37" name="Google Shape;637;p43"/>
          <p:cNvSpPr txBox="1"/>
          <p:nvPr>
            <p:ph idx="43" type="body"/>
          </p:nvPr>
        </p:nvSpPr>
        <p:spPr>
          <a:xfrm>
            <a:off x="4612747" y="3621950"/>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38" name="Google Shape;638;p43"/>
          <p:cNvSpPr txBox="1"/>
          <p:nvPr>
            <p:ph idx="44" type="body"/>
          </p:nvPr>
        </p:nvSpPr>
        <p:spPr>
          <a:xfrm>
            <a:off x="4612747" y="2631251"/>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BF9000"/>
              </a:buClr>
              <a:buSzPts val="800"/>
              <a:buFont typeface="Arial"/>
              <a:buNone/>
              <a:defRPr b="0" i="0" sz="8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39" name="Google Shape;639;p43"/>
          <p:cNvSpPr txBox="1"/>
          <p:nvPr>
            <p:ph idx="45" type="body"/>
          </p:nvPr>
        </p:nvSpPr>
        <p:spPr>
          <a:xfrm>
            <a:off x="4612747" y="2767751"/>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40" name="Google Shape;640;p43"/>
          <p:cNvSpPr txBox="1"/>
          <p:nvPr>
            <p:ph idx="46" type="body"/>
          </p:nvPr>
        </p:nvSpPr>
        <p:spPr>
          <a:xfrm>
            <a:off x="6195522" y="4339648"/>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BF9000"/>
              </a:buClr>
              <a:buSzPts val="800"/>
              <a:buFont typeface="Arial"/>
              <a:buNone/>
              <a:defRPr b="0" i="0" sz="8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41" name="Google Shape;641;p43"/>
          <p:cNvSpPr txBox="1"/>
          <p:nvPr>
            <p:ph idx="47" type="body"/>
          </p:nvPr>
        </p:nvSpPr>
        <p:spPr>
          <a:xfrm>
            <a:off x="6195522" y="4476148"/>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42" name="Google Shape;642;p43"/>
          <p:cNvSpPr txBox="1"/>
          <p:nvPr>
            <p:ph idx="48" type="body"/>
          </p:nvPr>
        </p:nvSpPr>
        <p:spPr>
          <a:xfrm>
            <a:off x="6195522" y="3485450"/>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BF9000"/>
              </a:buClr>
              <a:buSzPts val="800"/>
              <a:buFont typeface="Arial"/>
              <a:buNone/>
              <a:defRPr b="0" i="0" sz="8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43" name="Google Shape;643;p43"/>
          <p:cNvSpPr txBox="1"/>
          <p:nvPr>
            <p:ph idx="49" type="body"/>
          </p:nvPr>
        </p:nvSpPr>
        <p:spPr>
          <a:xfrm>
            <a:off x="6195522" y="3621950"/>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44" name="Google Shape;644;p43"/>
          <p:cNvSpPr txBox="1"/>
          <p:nvPr>
            <p:ph idx="50" type="body"/>
          </p:nvPr>
        </p:nvSpPr>
        <p:spPr>
          <a:xfrm>
            <a:off x="6195522" y="2631251"/>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BF9000"/>
              </a:buClr>
              <a:buSzPts val="800"/>
              <a:buFont typeface="Arial"/>
              <a:buNone/>
              <a:defRPr b="0" i="0" sz="8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45" name="Google Shape;645;p43"/>
          <p:cNvSpPr txBox="1"/>
          <p:nvPr>
            <p:ph idx="51" type="body"/>
          </p:nvPr>
        </p:nvSpPr>
        <p:spPr>
          <a:xfrm>
            <a:off x="6195522" y="2767751"/>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46" name="Google Shape;646;p43"/>
          <p:cNvSpPr txBox="1"/>
          <p:nvPr>
            <p:ph idx="52" type="body"/>
          </p:nvPr>
        </p:nvSpPr>
        <p:spPr>
          <a:xfrm>
            <a:off x="7778297" y="4339648"/>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3"/>
              </a:buClr>
              <a:buSzPts val="800"/>
              <a:buFont typeface="Arial"/>
              <a:buNone/>
              <a:defRPr b="0" i="0" sz="800" u="none" cap="none" strike="noStrike">
                <a:solidFill>
                  <a:schemeClr val="accent3"/>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47" name="Google Shape;647;p43"/>
          <p:cNvSpPr txBox="1"/>
          <p:nvPr>
            <p:ph idx="53" type="body"/>
          </p:nvPr>
        </p:nvSpPr>
        <p:spPr>
          <a:xfrm>
            <a:off x="7778297" y="4476148"/>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48" name="Google Shape;648;p43"/>
          <p:cNvSpPr txBox="1"/>
          <p:nvPr>
            <p:ph idx="54" type="body"/>
          </p:nvPr>
        </p:nvSpPr>
        <p:spPr>
          <a:xfrm>
            <a:off x="7778297" y="3485450"/>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3"/>
              </a:buClr>
              <a:buSzPts val="800"/>
              <a:buFont typeface="Arial"/>
              <a:buNone/>
              <a:defRPr b="0" i="0" sz="800" u="none" cap="none" strike="noStrike">
                <a:solidFill>
                  <a:schemeClr val="accent3"/>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49" name="Google Shape;649;p43"/>
          <p:cNvSpPr txBox="1"/>
          <p:nvPr>
            <p:ph idx="55" type="body"/>
          </p:nvPr>
        </p:nvSpPr>
        <p:spPr>
          <a:xfrm>
            <a:off x="7778297" y="3621950"/>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50" name="Google Shape;650;p43"/>
          <p:cNvSpPr txBox="1"/>
          <p:nvPr>
            <p:ph idx="56" type="body"/>
          </p:nvPr>
        </p:nvSpPr>
        <p:spPr>
          <a:xfrm>
            <a:off x="7778297" y="2631251"/>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3"/>
              </a:buClr>
              <a:buSzPts val="800"/>
              <a:buFont typeface="Arial"/>
              <a:buNone/>
              <a:defRPr b="0" i="0" sz="800" u="none" cap="none" strike="noStrike">
                <a:solidFill>
                  <a:schemeClr val="accent3"/>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51" name="Google Shape;651;p43"/>
          <p:cNvSpPr txBox="1"/>
          <p:nvPr>
            <p:ph idx="57" type="body"/>
          </p:nvPr>
        </p:nvSpPr>
        <p:spPr>
          <a:xfrm>
            <a:off x="7778297" y="2767751"/>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52" name="Google Shape;652;p43"/>
          <p:cNvSpPr txBox="1"/>
          <p:nvPr>
            <p:ph idx="58" type="body"/>
          </p:nvPr>
        </p:nvSpPr>
        <p:spPr>
          <a:xfrm>
            <a:off x="7778297" y="1779205"/>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3"/>
              </a:buClr>
              <a:buSzPts val="800"/>
              <a:buFont typeface="Arial"/>
              <a:buNone/>
              <a:defRPr b="0" i="0" sz="800" u="none" cap="none" strike="noStrike">
                <a:solidFill>
                  <a:schemeClr val="accent3"/>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53" name="Google Shape;653;p43"/>
          <p:cNvSpPr txBox="1"/>
          <p:nvPr>
            <p:ph idx="59" type="body"/>
          </p:nvPr>
        </p:nvSpPr>
        <p:spPr>
          <a:xfrm>
            <a:off x="7778297" y="1915705"/>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54" name="Google Shape;654;p43"/>
          <p:cNvSpPr txBox="1"/>
          <p:nvPr>
            <p:ph idx="60" type="body"/>
          </p:nvPr>
        </p:nvSpPr>
        <p:spPr>
          <a:xfrm>
            <a:off x="5437688" y="1779205"/>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3"/>
              </a:buClr>
              <a:buSzPts val="800"/>
              <a:buFont typeface="Arial"/>
              <a:buNone/>
              <a:defRPr b="0" i="0" sz="800" u="none" cap="none" strike="noStrike">
                <a:solidFill>
                  <a:schemeClr val="accent3"/>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55" name="Google Shape;655;p43"/>
          <p:cNvSpPr txBox="1"/>
          <p:nvPr>
            <p:ph idx="61" type="body"/>
          </p:nvPr>
        </p:nvSpPr>
        <p:spPr>
          <a:xfrm>
            <a:off x="5437688" y="1915705"/>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56" name="Google Shape;656;p43"/>
          <p:cNvSpPr txBox="1"/>
          <p:nvPr>
            <p:ph idx="62" type="body"/>
          </p:nvPr>
        </p:nvSpPr>
        <p:spPr>
          <a:xfrm>
            <a:off x="2255154" y="1779205"/>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3"/>
              </a:buClr>
              <a:buSzPts val="800"/>
              <a:buFont typeface="Arial"/>
              <a:buNone/>
              <a:defRPr b="0" i="0" sz="800" u="none" cap="none" strike="noStrike">
                <a:solidFill>
                  <a:schemeClr val="accent3"/>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57" name="Google Shape;657;p43"/>
          <p:cNvSpPr txBox="1"/>
          <p:nvPr>
            <p:ph idx="63" type="body"/>
          </p:nvPr>
        </p:nvSpPr>
        <p:spPr>
          <a:xfrm>
            <a:off x="2255154" y="1915705"/>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58" name="Google Shape;658;p43"/>
          <p:cNvSpPr txBox="1"/>
          <p:nvPr>
            <p:ph idx="64" type="body"/>
          </p:nvPr>
        </p:nvSpPr>
        <p:spPr>
          <a:xfrm>
            <a:off x="395288" y="372600"/>
            <a:ext cx="8353425"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Cover - Client Logo">
  <p:cSld name="Title/Cover - Client Logo">
    <p:spTree>
      <p:nvGrpSpPr>
        <p:cNvPr id="20" name="Shape 20"/>
        <p:cNvGrpSpPr/>
        <p:nvPr/>
      </p:nvGrpSpPr>
      <p:grpSpPr>
        <a:xfrm>
          <a:off x="0" y="0"/>
          <a:ext cx="0" cy="0"/>
          <a:chOff x="0" y="0"/>
          <a:chExt cx="0" cy="0"/>
        </a:xfrm>
      </p:grpSpPr>
      <p:sp>
        <p:nvSpPr>
          <p:cNvPr id="21" name="Google Shape;21;p26"/>
          <p:cNvSpPr/>
          <p:nvPr/>
        </p:nvSpPr>
        <p:spPr>
          <a:xfrm>
            <a:off x="1" y="1"/>
            <a:ext cx="758283" cy="760876"/>
          </a:xfrm>
          <a:custGeom>
            <a:rect b="b" l="l" r="r" t="t"/>
            <a:pathLst>
              <a:path extrusionOk="0" h="1014501" w="1011044">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 name="Google Shape;22;p26"/>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3" name="Google Shape;23;p26"/>
          <p:cNvSpPr/>
          <p:nvPr/>
        </p:nvSpPr>
        <p:spPr>
          <a:xfrm>
            <a:off x="6255299" y="2254991"/>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4" name="Google Shape;24;p26"/>
          <p:cNvSpPr txBox="1"/>
          <p:nvPr>
            <p:ph idx="1" type="body"/>
          </p:nvPr>
        </p:nvSpPr>
        <p:spPr>
          <a:xfrm>
            <a:off x="395288" y="1557350"/>
            <a:ext cx="4158600" cy="1014600"/>
          </a:xfrm>
          <a:prstGeom prst="rect">
            <a:avLst/>
          </a:prstGeom>
          <a:noFill/>
          <a:ln>
            <a:noFill/>
          </a:ln>
        </p:spPr>
        <p:txBody>
          <a:bodyPr anchorCtr="0" anchor="b" bIns="0" lIns="0" spcFirstLastPara="1" rIns="0" wrap="square" tIns="0">
            <a:noAutofit/>
          </a:bodyPr>
          <a:lstStyle>
            <a:lvl1pPr indent="-228600" lvl="0" marL="457200" marR="0" rtl="0" algn="l">
              <a:lnSpc>
                <a:spcPct val="90000"/>
              </a:lnSpc>
              <a:spcBef>
                <a:spcPts val="0"/>
              </a:spcBef>
              <a:spcAft>
                <a:spcPts val="0"/>
              </a:spcAft>
              <a:buClr>
                <a:schemeClr val="accent1"/>
              </a:buClr>
              <a:buSzPts val="3000"/>
              <a:buFont typeface="Poppins Medium"/>
              <a:buNone/>
              <a:defRPr b="0" i="0" sz="3000" u="none" cap="none" strike="noStrike">
                <a:solidFill>
                  <a:schemeClr val="accent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5" name="Google Shape;25;p26"/>
          <p:cNvSpPr txBox="1"/>
          <p:nvPr>
            <p:ph idx="2" type="body"/>
          </p:nvPr>
        </p:nvSpPr>
        <p:spPr>
          <a:xfrm>
            <a:off x="395288" y="3096859"/>
            <a:ext cx="1746600" cy="246181"/>
          </a:xfrm>
          <a:prstGeom prst="rect">
            <a:avLst/>
          </a:prstGeom>
          <a:solidFill>
            <a:srgbClr val="E9EAEA"/>
          </a:solidFill>
          <a:ln>
            <a:noFill/>
          </a:ln>
        </p:spPr>
        <p:txBody>
          <a:bodyPr anchorCtr="0" anchor="t" bIns="46800" lIns="90000" spcFirstLastPara="1" rIns="90000" wrap="square" tIns="46800">
            <a:noAutofit/>
          </a:bodyPr>
          <a:lstStyle>
            <a:lvl1pPr indent="-228600" lvl="0" marL="457200" marR="0" rtl="0" algn="l">
              <a:lnSpc>
                <a:spcPct val="100000"/>
              </a:lnSpc>
              <a:spcBef>
                <a:spcPts val="0"/>
              </a:spcBef>
              <a:spcAft>
                <a:spcPts val="0"/>
              </a:spcAft>
              <a:buClr>
                <a:srgbClr val="000000"/>
              </a:buClr>
              <a:buSzPts val="1000"/>
              <a:buFont typeface="Poppins"/>
              <a:buNone/>
              <a:defRPr b="0" i="0" sz="1000" u="none" cap="none" strike="noStrike">
                <a:solidFill>
                  <a:schemeClr val="dk1"/>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6" name="Google Shape;26;p26"/>
          <p:cNvSpPr txBox="1"/>
          <p:nvPr>
            <p:ph idx="3" type="body"/>
          </p:nvPr>
        </p:nvSpPr>
        <p:spPr>
          <a:xfrm>
            <a:off x="395288" y="2695325"/>
            <a:ext cx="4158600" cy="2895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Poppins"/>
              <a:buNone/>
              <a:defRPr b="0" i="0" sz="1400" u="none" cap="none" strike="noStrike">
                <a:solidFill>
                  <a:schemeClr val="dk1"/>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cxnSp>
        <p:nvCxnSpPr>
          <p:cNvPr id="27" name="Google Shape;27;p26"/>
          <p:cNvCxnSpPr/>
          <p:nvPr/>
        </p:nvCxnSpPr>
        <p:spPr>
          <a:xfrm>
            <a:off x="7555013" y="423789"/>
            <a:ext cx="0" cy="328200"/>
          </a:xfrm>
          <a:prstGeom prst="straightConnector1">
            <a:avLst/>
          </a:prstGeom>
          <a:noFill/>
          <a:ln cap="flat" cmpd="sng" w="9525">
            <a:solidFill>
              <a:srgbClr val="DEDEDE"/>
            </a:solidFill>
            <a:prstDash val="solid"/>
            <a:round/>
            <a:headEnd len="sm" w="sm" type="none"/>
            <a:tailEnd len="sm" w="sm" type="none"/>
          </a:ln>
        </p:spPr>
      </p:cxnSp>
      <p:sp>
        <p:nvSpPr>
          <p:cNvPr id="28" name="Google Shape;28;p26"/>
          <p:cNvSpPr/>
          <p:nvPr>
            <p:ph idx="4" type="pic"/>
          </p:nvPr>
        </p:nvSpPr>
        <p:spPr>
          <a:xfrm>
            <a:off x="5974261" y="372600"/>
            <a:ext cx="1376700" cy="448200"/>
          </a:xfrm>
          <a:prstGeom prst="rect">
            <a:avLst/>
          </a:prstGeom>
          <a:noFill/>
          <a:ln>
            <a:noFill/>
          </a:ln>
        </p:spPr>
      </p:sp>
      <p:sp>
        <p:nvSpPr>
          <p:cNvPr id="29" name="Google Shape;29;p26"/>
          <p:cNvSpPr txBox="1"/>
          <p:nvPr>
            <p:ph idx="5" type="body"/>
          </p:nvPr>
        </p:nvSpPr>
        <p:spPr>
          <a:xfrm>
            <a:off x="2308944" y="4874750"/>
            <a:ext cx="1032600" cy="924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600"/>
              <a:buFont typeface="Arial"/>
              <a:buNone/>
              <a:defRPr b="0" i="0" sz="6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0" name="Google Shape;30;p26"/>
          <p:cNvSpPr txBox="1"/>
          <p:nvPr>
            <p:ph idx="6" type="body"/>
          </p:nvPr>
        </p:nvSpPr>
        <p:spPr>
          <a:xfrm>
            <a:off x="5237692" y="4874750"/>
            <a:ext cx="558900" cy="92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600"/>
              <a:buFont typeface="Arial"/>
              <a:buNone/>
              <a:defRPr b="0" i="0" sz="6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1" name="Google Shape;31;p26"/>
          <p:cNvSpPr txBox="1"/>
          <p:nvPr/>
        </p:nvSpPr>
        <p:spPr>
          <a:xfrm>
            <a:off x="3726222" y="4874750"/>
            <a:ext cx="175800" cy="92333"/>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chemeClr val="dk1"/>
                </a:solidFill>
                <a:latin typeface="Calibri"/>
                <a:ea typeface="Calibri"/>
                <a:cs typeface="Calibri"/>
                <a:sym typeface="Calibri"/>
              </a:rPr>
              <a:t>Date:</a:t>
            </a:r>
            <a:endParaRPr b="0" i="0" sz="600" u="none" cap="none" strike="noStrike">
              <a:solidFill>
                <a:schemeClr val="dk1"/>
              </a:solidFill>
              <a:latin typeface="Calibri"/>
              <a:ea typeface="Calibri"/>
              <a:cs typeface="Calibri"/>
              <a:sym typeface="Calibri"/>
            </a:endParaRPr>
          </a:p>
        </p:txBody>
      </p:sp>
      <p:sp>
        <p:nvSpPr>
          <p:cNvPr id="32" name="Google Shape;32;p26"/>
          <p:cNvSpPr txBox="1"/>
          <p:nvPr>
            <p:ph idx="7" type="body"/>
          </p:nvPr>
        </p:nvSpPr>
        <p:spPr>
          <a:xfrm>
            <a:off x="3927616" y="4874750"/>
            <a:ext cx="642000" cy="92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600"/>
              <a:buFont typeface="Arial"/>
              <a:buNone/>
              <a:defRPr b="0" i="0" sz="6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3" name="Google Shape;33;p26"/>
          <p:cNvSpPr txBox="1"/>
          <p:nvPr/>
        </p:nvSpPr>
        <p:spPr>
          <a:xfrm>
            <a:off x="395288" y="4874750"/>
            <a:ext cx="1490793" cy="9233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chemeClr val="dk1"/>
                </a:solidFill>
                <a:latin typeface="Calibri"/>
                <a:ea typeface="Calibri"/>
                <a:cs typeface="Calibri"/>
                <a:sym typeface="Calibri"/>
              </a:rPr>
              <a:t>Tiger Analytics Inc. © 2022. All Rights Reserved.</a:t>
            </a:r>
            <a:endParaRPr/>
          </a:p>
        </p:txBody>
      </p:sp>
      <p:sp>
        <p:nvSpPr>
          <p:cNvPr id="34" name="Google Shape;34;p26"/>
          <p:cNvSpPr txBox="1"/>
          <p:nvPr/>
        </p:nvSpPr>
        <p:spPr>
          <a:xfrm>
            <a:off x="4972182" y="4874750"/>
            <a:ext cx="238848" cy="92333"/>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chemeClr val="dk1"/>
                </a:solidFill>
                <a:latin typeface="Calibri"/>
                <a:ea typeface="Calibri"/>
                <a:cs typeface="Calibri"/>
                <a:sym typeface="Calibri"/>
              </a:rPr>
              <a:t>Author:</a:t>
            </a:r>
            <a:endParaRPr/>
          </a:p>
        </p:txBody>
      </p:sp>
      <p:pic>
        <p:nvPicPr>
          <p:cNvPr id="35" name="Google Shape;35;p26"/>
          <p:cNvPicPr preferRelativeResize="0"/>
          <p:nvPr/>
        </p:nvPicPr>
        <p:blipFill rotWithShape="1">
          <a:blip r:embed="rId2">
            <a:alphaModFix/>
          </a:blip>
          <a:srcRect b="0" l="0" r="0" t="0"/>
          <a:stretch/>
        </p:blipFill>
        <p:spPr>
          <a:xfrm>
            <a:off x="7716337" y="414902"/>
            <a:ext cx="1012014" cy="345975"/>
          </a:xfrm>
          <a:prstGeom prst="rect">
            <a:avLst/>
          </a:prstGeom>
          <a:noFill/>
          <a:ln>
            <a:noFill/>
          </a:ln>
        </p:spPr>
      </p:pic>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03">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Profile">
  <p:cSld name="Bio/Profile">
    <p:spTree>
      <p:nvGrpSpPr>
        <p:cNvPr id="659" name="Shape 659"/>
        <p:cNvGrpSpPr/>
        <p:nvPr/>
      </p:nvGrpSpPr>
      <p:grpSpPr>
        <a:xfrm>
          <a:off x="0" y="0"/>
          <a:ext cx="0" cy="0"/>
          <a:chOff x="0" y="0"/>
          <a:chExt cx="0" cy="0"/>
        </a:xfrm>
      </p:grpSpPr>
      <p:sp>
        <p:nvSpPr>
          <p:cNvPr id="660" name="Google Shape;660;p44"/>
          <p:cNvSpPr/>
          <p:nvPr/>
        </p:nvSpPr>
        <p:spPr>
          <a:xfrm flipH="1">
            <a:off x="3386" y="0"/>
            <a:ext cx="3611689" cy="4852035"/>
          </a:xfrm>
          <a:custGeom>
            <a:rect b="b" l="l" r="r" t="t"/>
            <a:pathLst>
              <a:path extrusionOk="0" h="6858000" w="4815585">
                <a:moveTo>
                  <a:pt x="538284" y="0"/>
                </a:moveTo>
                <a:lnTo>
                  <a:pt x="4815585" y="0"/>
                </a:lnTo>
                <a:lnTo>
                  <a:pt x="4815585" y="6854554"/>
                </a:lnTo>
                <a:lnTo>
                  <a:pt x="4679279" y="6858000"/>
                </a:lnTo>
                <a:cubicBezTo>
                  <a:pt x="2094985" y="6858000"/>
                  <a:pt x="0" y="4763015"/>
                  <a:pt x="0" y="2178721"/>
                </a:cubicBezTo>
                <a:cubicBezTo>
                  <a:pt x="0" y="1451888"/>
                  <a:pt x="165717" y="763761"/>
                  <a:pt x="461428" y="150060"/>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sp>
        <p:nvSpPr>
          <p:cNvPr id="661" name="Google Shape;661;p44"/>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US" sz="700" u="none" cap="none" strike="noStrike">
                <a:solidFill>
                  <a:srgbClr val="000000"/>
                </a:solidFill>
                <a:latin typeface="Calibri"/>
                <a:ea typeface="Calibri"/>
                <a:cs typeface="Calibri"/>
                <a:sym typeface="Calibri"/>
              </a:rPr>
              <a:t>‹#›</a:t>
            </a:fld>
            <a:endParaRPr b="0" i="0" sz="700" u="none" cap="none" strike="noStrike">
              <a:solidFill>
                <a:srgbClr val="000000"/>
              </a:solidFill>
              <a:latin typeface="Calibri"/>
              <a:ea typeface="Calibri"/>
              <a:cs typeface="Calibri"/>
              <a:sym typeface="Calibri"/>
            </a:endParaRPr>
          </a:p>
        </p:txBody>
      </p:sp>
      <p:sp>
        <p:nvSpPr>
          <p:cNvPr id="662" name="Google Shape;662;p44"/>
          <p:cNvSpPr/>
          <p:nvPr/>
        </p:nvSpPr>
        <p:spPr>
          <a:xfrm>
            <a:off x="799205" y="583350"/>
            <a:ext cx="1371600" cy="13716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grpSp>
        <p:nvGrpSpPr>
          <p:cNvPr id="663" name="Google Shape;663;p44"/>
          <p:cNvGrpSpPr/>
          <p:nvPr/>
        </p:nvGrpSpPr>
        <p:grpSpPr>
          <a:xfrm>
            <a:off x="0" y="5111100"/>
            <a:ext cx="9134675" cy="32400"/>
            <a:chOff x="0" y="5111100"/>
            <a:chExt cx="9134675" cy="32400"/>
          </a:xfrm>
        </p:grpSpPr>
        <p:sp>
          <p:nvSpPr>
            <p:cNvPr id="664" name="Google Shape;664;p44"/>
            <p:cNvSpPr/>
            <p:nvPr/>
          </p:nvSpPr>
          <p:spPr>
            <a:xfrm>
              <a:off x="8939030" y="5111100"/>
              <a:ext cx="32400" cy="32400"/>
            </a:xfrm>
            <a:prstGeom prst="ellipse">
              <a:avLst/>
            </a:prstGeom>
            <a:solidFill>
              <a:srgbClr val="F7901D"/>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5" name="Google Shape;665;p44"/>
            <p:cNvSpPr/>
            <p:nvPr/>
          </p:nvSpPr>
          <p:spPr>
            <a:xfrm>
              <a:off x="8993445" y="5111100"/>
              <a:ext cx="32400" cy="32400"/>
            </a:xfrm>
            <a:prstGeom prst="ellipse">
              <a:avLst/>
            </a:prstGeom>
            <a:solidFill>
              <a:srgbClr val="F7901D"/>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6" name="Google Shape;666;p44"/>
            <p:cNvSpPr/>
            <p:nvPr/>
          </p:nvSpPr>
          <p:spPr>
            <a:xfrm>
              <a:off x="9102275" y="5111100"/>
              <a:ext cx="32400" cy="32400"/>
            </a:xfrm>
            <a:prstGeom prst="ellipse">
              <a:avLst/>
            </a:prstGeom>
            <a:solidFill>
              <a:srgbClr val="F7901D"/>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7" name="Google Shape;667;p44"/>
            <p:cNvSpPr/>
            <p:nvPr/>
          </p:nvSpPr>
          <p:spPr>
            <a:xfrm>
              <a:off x="8884615" y="5111100"/>
              <a:ext cx="32400" cy="32400"/>
            </a:xfrm>
            <a:prstGeom prst="ellipse">
              <a:avLst/>
            </a:prstGeom>
            <a:solidFill>
              <a:srgbClr val="F7901D"/>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8" name="Google Shape;668;p44"/>
            <p:cNvSpPr/>
            <p:nvPr/>
          </p:nvSpPr>
          <p:spPr>
            <a:xfrm>
              <a:off x="0" y="5112281"/>
              <a:ext cx="8862600" cy="31200"/>
            </a:xfrm>
            <a:prstGeom prst="roundRect">
              <a:avLst>
                <a:gd fmla="val 16667" name="adj"/>
              </a:avLst>
            </a:prstGeom>
            <a:solidFill>
              <a:srgbClr val="F7901D"/>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9" name="Google Shape;669;p44"/>
            <p:cNvSpPr/>
            <p:nvPr/>
          </p:nvSpPr>
          <p:spPr>
            <a:xfrm>
              <a:off x="9047860" y="5111100"/>
              <a:ext cx="32400" cy="32400"/>
            </a:xfrm>
            <a:prstGeom prst="ellipse">
              <a:avLst/>
            </a:prstGeom>
            <a:solidFill>
              <a:srgbClr val="F7901D"/>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70" name="Google Shape;670;p44"/>
          <p:cNvSpPr/>
          <p:nvPr>
            <p:ph idx="2" type="pic"/>
          </p:nvPr>
        </p:nvSpPr>
        <p:spPr>
          <a:xfrm>
            <a:off x="890705" y="674850"/>
            <a:ext cx="1188600" cy="1188600"/>
          </a:xfrm>
          <a:prstGeom prst="ellipse">
            <a:avLst/>
          </a:prstGeom>
          <a:noFill/>
          <a:ln cap="flat" cmpd="sng" w="25400">
            <a:solidFill>
              <a:schemeClr val="dk2"/>
            </a:solidFill>
            <a:prstDash val="solid"/>
            <a:round/>
            <a:headEnd len="sm" w="sm" type="none"/>
            <a:tailEnd len="sm" w="sm" type="none"/>
          </a:ln>
        </p:spPr>
      </p:sp>
      <p:sp>
        <p:nvSpPr>
          <p:cNvPr id="671" name="Google Shape;671;p44"/>
          <p:cNvSpPr txBox="1"/>
          <p:nvPr>
            <p:ph idx="1" type="body"/>
          </p:nvPr>
        </p:nvSpPr>
        <p:spPr>
          <a:xfrm>
            <a:off x="4160525" y="1213084"/>
            <a:ext cx="45720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3"/>
              </a:buClr>
              <a:buSzPts val="1100"/>
              <a:buFont typeface="Arial"/>
              <a:buNone/>
              <a:defRPr b="0" i="0" sz="1100" u="none" cap="none" strike="noStrike">
                <a:solidFill>
                  <a:schemeClr val="accent3"/>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72" name="Google Shape;672;p44"/>
          <p:cNvSpPr txBox="1"/>
          <p:nvPr>
            <p:ph idx="3" type="body"/>
          </p:nvPr>
        </p:nvSpPr>
        <p:spPr>
          <a:xfrm>
            <a:off x="4160525" y="1517916"/>
            <a:ext cx="4572000" cy="11121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73" name="Google Shape;673;p44"/>
          <p:cNvSpPr txBox="1"/>
          <p:nvPr>
            <p:ph idx="4" type="body"/>
          </p:nvPr>
        </p:nvSpPr>
        <p:spPr>
          <a:xfrm>
            <a:off x="4160525" y="3289266"/>
            <a:ext cx="4572000" cy="11121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74" name="Google Shape;674;p44"/>
          <p:cNvSpPr txBox="1"/>
          <p:nvPr>
            <p:ph idx="5" type="body"/>
          </p:nvPr>
        </p:nvSpPr>
        <p:spPr>
          <a:xfrm>
            <a:off x="4160525" y="2984434"/>
            <a:ext cx="45720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3"/>
              </a:buClr>
              <a:buSzPts val="1100"/>
              <a:buFont typeface="Arial"/>
              <a:buNone/>
              <a:defRPr b="0" i="0" sz="1100" u="none" cap="none" strike="noStrike">
                <a:solidFill>
                  <a:schemeClr val="accent3"/>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75" name="Google Shape;675;p44"/>
          <p:cNvSpPr txBox="1"/>
          <p:nvPr>
            <p:ph idx="6" type="body"/>
          </p:nvPr>
        </p:nvSpPr>
        <p:spPr>
          <a:xfrm>
            <a:off x="4160525" y="722229"/>
            <a:ext cx="4572000" cy="260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1400"/>
              <a:buFont typeface="Arial"/>
              <a:buNone/>
              <a:defRPr b="0" i="0" sz="14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76" name="Google Shape;676;p44"/>
          <p:cNvSpPr txBox="1"/>
          <p:nvPr>
            <p:ph idx="7" type="body"/>
          </p:nvPr>
        </p:nvSpPr>
        <p:spPr>
          <a:xfrm>
            <a:off x="720750" y="2450042"/>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lt1"/>
              </a:buClr>
              <a:buSzPts val="1200"/>
              <a:buFont typeface="Arial"/>
              <a:buNone/>
              <a:defRPr b="0" i="0" sz="1200" u="none" cap="none" strike="noStrike">
                <a:solidFill>
                  <a:schemeClr val="lt2"/>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77" name="Google Shape;677;p44"/>
          <p:cNvSpPr txBox="1"/>
          <p:nvPr>
            <p:ph idx="8" type="body"/>
          </p:nvPr>
        </p:nvSpPr>
        <p:spPr>
          <a:xfrm>
            <a:off x="720750" y="217170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400"/>
              <a:buFont typeface="Arial"/>
              <a:buNone/>
              <a:defRPr b="0" i="0" sz="14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69">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678" name="Shape 678"/>
        <p:cNvGrpSpPr/>
        <p:nvPr/>
      </p:nvGrpSpPr>
      <p:grpSpPr>
        <a:xfrm>
          <a:off x="0" y="0"/>
          <a:ext cx="0" cy="0"/>
          <a:chOff x="0" y="0"/>
          <a:chExt cx="0" cy="0"/>
        </a:xfrm>
      </p:grpSpPr>
      <p:sp>
        <p:nvSpPr>
          <p:cNvPr id="679" name="Google Shape;679;p45"/>
          <p:cNvSpPr/>
          <p:nvPr/>
        </p:nvSpPr>
        <p:spPr>
          <a:xfrm flipH="1">
            <a:off x="294" y="2254991"/>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80" name="Google Shape;680;p45"/>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681" name="Google Shape;681;p45"/>
          <p:cNvSpPr txBox="1"/>
          <p:nvPr/>
        </p:nvSpPr>
        <p:spPr>
          <a:xfrm>
            <a:off x="2657759" y="880562"/>
            <a:ext cx="484500" cy="1108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200"/>
              <a:buFont typeface="Arial"/>
              <a:buNone/>
            </a:pPr>
            <a:r>
              <a:rPr b="0" i="0" lang="en-US" sz="7200" u="none" cap="none" strike="noStrike">
                <a:solidFill>
                  <a:schemeClr val="dk1"/>
                </a:solidFill>
                <a:latin typeface="Calibri"/>
                <a:ea typeface="Calibri"/>
                <a:cs typeface="Calibri"/>
                <a:sym typeface="Calibri"/>
              </a:rPr>
              <a:t>“</a:t>
            </a:r>
            <a:endParaRPr b="0" i="0" sz="7200" u="none" cap="none" strike="noStrike">
              <a:solidFill>
                <a:schemeClr val="dk1"/>
              </a:solidFill>
              <a:latin typeface="Calibri"/>
              <a:ea typeface="Calibri"/>
              <a:cs typeface="Calibri"/>
              <a:sym typeface="Calibri"/>
            </a:endParaRPr>
          </a:p>
        </p:txBody>
      </p:sp>
      <p:grpSp>
        <p:nvGrpSpPr>
          <p:cNvPr id="682" name="Google Shape;682;p45"/>
          <p:cNvGrpSpPr/>
          <p:nvPr/>
        </p:nvGrpSpPr>
        <p:grpSpPr>
          <a:xfrm>
            <a:off x="0" y="5111100"/>
            <a:ext cx="9134675" cy="32400"/>
            <a:chOff x="0" y="5111100"/>
            <a:chExt cx="9134675" cy="32400"/>
          </a:xfrm>
        </p:grpSpPr>
        <p:sp>
          <p:nvSpPr>
            <p:cNvPr id="683" name="Google Shape;683;p45"/>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84" name="Google Shape;684;p45"/>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85" name="Google Shape;685;p45"/>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86" name="Google Shape;686;p45"/>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87" name="Google Shape;687;p45"/>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88" name="Google Shape;688;p45"/>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689" name="Google Shape;689;p45"/>
          <p:cNvSpPr txBox="1"/>
          <p:nvPr>
            <p:ph idx="1" type="body"/>
          </p:nvPr>
        </p:nvSpPr>
        <p:spPr>
          <a:xfrm>
            <a:off x="3199700" y="1286450"/>
            <a:ext cx="5029200" cy="1112100"/>
          </a:xfrm>
          <a:prstGeom prst="rect">
            <a:avLst/>
          </a:prstGeom>
          <a:noFill/>
          <a:ln>
            <a:noFill/>
          </a:ln>
        </p:spPr>
        <p:txBody>
          <a:bodyPr anchorCtr="0" anchor="t" bIns="0" lIns="0" spcFirstLastPara="1" rIns="0" wrap="square" tIns="0">
            <a:noAutofit/>
          </a:bodyPr>
          <a:lstStyle>
            <a:lvl1pPr indent="-228600" lvl="0" marL="457200" marR="0" rtl="0" algn="l">
              <a:lnSpc>
                <a:spcPct val="115000"/>
              </a:lnSpc>
              <a:spcBef>
                <a:spcPts val="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90" name="Google Shape;690;p45"/>
          <p:cNvSpPr txBox="1"/>
          <p:nvPr>
            <p:ph idx="2" type="body"/>
          </p:nvPr>
        </p:nvSpPr>
        <p:spPr>
          <a:xfrm>
            <a:off x="5760879" y="2864425"/>
            <a:ext cx="2349600" cy="260400"/>
          </a:xfrm>
          <a:prstGeom prst="rect">
            <a:avLst/>
          </a:prstGeom>
          <a:noFill/>
          <a:ln>
            <a:noFill/>
          </a:ln>
        </p:spPr>
        <p:txBody>
          <a:bodyPr anchorCtr="0" anchor="t" bIns="0" lIns="0" spcFirstLastPara="1" rIns="0" wrap="square" tIns="0">
            <a:noAutofit/>
          </a:bodyPr>
          <a:lstStyle>
            <a:lvl1pPr indent="-228600" lvl="0" marL="457200" marR="0" rtl="0" algn="r">
              <a:lnSpc>
                <a:spcPct val="100000"/>
              </a:lnSpc>
              <a:spcBef>
                <a:spcPts val="0"/>
              </a:spcBef>
              <a:spcAft>
                <a:spcPts val="0"/>
              </a:spcAft>
              <a:buClr>
                <a:schemeClr val="accent1"/>
              </a:buClr>
              <a:buSzPts val="1200"/>
              <a:buFont typeface="Arial"/>
              <a:buNone/>
              <a:defRPr b="0" i="0" sz="12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69">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Us">
  <p:cSld name="About Us">
    <p:spTree>
      <p:nvGrpSpPr>
        <p:cNvPr id="691" name="Shape 691"/>
        <p:cNvGrpSpPr/>
        <p:nvPr/>
      </p:nvGrpSpPr>
      <p:grpSpPr>
        <a:xfrm>
          <a:off x="0" y="0"/>
          <a:ext cx="0" cy="0"/>
          <a:chOff x="0" y="0"/>
          <a:chExt cx="0" cy="0"/>
        </a:xfrm>
      </p:grpSpPr>
      <p:grpSp>
        <p:nvGrpSpPr>
          <p:cNvPr id="692" name="Google Shape;692;p46"/>
          <p:cNvGrpSpPr/>
          <p:nvPr/>
        </p:nvGrpSpPr>
        <p:grpSpPr>
          <a:xfrm>
            <a:off x="3396050" y="3458800"/>
            <a:ext cx="1738200" cy="479372"/>
            <a:chOff x="5219700" y="3382600"/>
            <a:chExt cx="1738200" cy="479372"/>
          </a:xfrm>
        </p:grpSpPr>
        <p:sp>
          <p:nvSpPr>
            <p:cNvPr id="693" name="Google Shape;693;p46">
              <a:hlinkClick r:id="rId2"/>
            </p:cNvPr>
            <p:cNvSpPr/>
            <p:nvPr/>
          </p:nvSpPr>
          <p:spPr>
            <a:xfrm>
              <a:off x="5219700" y="3382600"/>
              <a:ext cx="1738200" cy="124500"/>
            </a:xfrm>
            <a:prstGeom prst="rect">
              <a:avLst/>
            </a:prstGeom>
            <a:noFill/>
            <a:ln>
              <a:noFill/>
            </a:ln>
          </p:spPr>
          <p:txBody>
            <a:bodyPr anchorCtr="0" anchor="b" bIns="0" lIns="0" spcFirstLastPara="1" rIns="0" wrap="square" tIns="0">
              <a:noAutofit/>
            </a:bodyPr>
            <a:lstStyle/>
            <a:p>
              <a:pPr indent="0" lvl="0" marL="0" marR="0" rtl="0" algn="l">
                <a:lnSpc>
                  <a:spcPct val="150000"/>
                </a:lnSpc>
                <a:spcBef>
                  <a:spcPts val="0"/>
                </a:spcBef>
                <a:spcAft>
                  <a:spcPts val="0"/>
                </a:spcAft>
                <a:buClr>
                  <a:srgbClr val="5B5B5B"/>
                </a:buClr>
                <a:buSzPts val="1200"/>
                <a:buFont typeface="Trebuchet MS"/>
                <a:buNone/>
              </a:pPr>
              <a:r>
                <a:rPr b="0" i="0" lang="en-US" sz="1200" u="none" cap="none" strike="noStrike">
                  <a:solidFill>
                    <a:schemeClr val="lt2"/>
                  </a:solidFill>
                  <a:latin typeface="Calibri"/>
                  <a:ea typeface="Calibri"/>
                  <a:cs typeface="Calibri"/>
                  <a:sym typeface="Calibri"/>
                </a:rPr>
                <a:t>www.tigeranalytics.com</a:t>
              </a:r>
              <a:endParaRPr b="0" i="0" sz="1100" u="none" cap="none" strike="noStrike">
                <a:solidFill>
                  <a:schemeClr val="lt2"/>
                </a:solidFill>
                <a:latin typeface="Calibri"/>
                <a:ea typeface="Calibri"/>
                <a:cs typeface="Calibri"/>
                <a:sym typeface="Calibri"/>
              </a:endParaRPr>
            </a:p>
          </p:txBody>
        </p:sp>
        <p:sp>
          <p:nvSpPr>
            <p:cNvPr id="694" name="Google Shape;694;p46">
              <a:hlinkClick r:id="rId3"/>
            </p:cNvPr>
            <p:cNvSpPr/>
            <p:nvPr/>
          </p:nvSpPr>
          <p:spPr>
            <a:xfrm>
              <a:off x="5854340" y="3618972"/>
              <a:ext cx="243000" cy="2430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46464"/>
                </a:solidFill>
                <a:latin typeface="Calibri"/>
                <a:ea typeface="Calibri"/>
                <a:cs typeface="Calibri"/>
                <a:sym typeface="Calibri"/>
              </a:endParaRPr>
            </a:p>
          </p:txBody>
        </p:sp>
        <p:sp>
          <p:nvSpPr>
            <p:cNvPr id="695" name="Google Shape;695;p46">
              <a:hlinkClick r:id="rId4"/>
            </p:cNvPr>
            <p:cNvSpPr/>
            <p:nvPr/>
          </p:nvSpPr>
          <p:spPr>
            <a:xfrm>
              <a:off x="5912378" y="3677018"/>
              <a:ext cx="126016" cy="126000"/>
            </a:xfrm>
            <a:custGeom>
              <a:rect b="b" l="l" r="r" t="t"/>
              <a:pathLst>
                <a:path extrusionOk="0" h="3600000" w="3600450">
                  <a:moveTo>
                    <a:pt x="2443351" y="598336"/>
                  </a:moveTo>
                  <a:cubicBezTo>
                    <a:pt x="2344604" y="591283"/>
                    <a:pt x="2247735" y="605917"/>
                    <a:pt x="2175442" y="640945"/>
                  </a:cubicBezTo>
                  <a:cubicBezTo>
                    <a:pt x="1896180" y="785483"/>
                    <a:pt x="1772372" y="991259"/>
                    <a:pt x="1822862" y="1347778"/>
                  </a:cubicBezTo>
                  <a:cubicBezTo>
                    <a:pt x="1368677" y="1358195"/>
                    <a:pt x="773170" y="1076549"/>
                    <a:pt x="573365" y="710108"/>
                  </a:cubicBezTo>
                  <a:cubicBezTo>
                    <a:pt x="385362" y="875792"/>
                    <a:pt x="470466" y="1411198"/>
                    <a:pt x="774927" y="1531630"/>
                  </a:cubicBezTo>
                  <a:cubicBezTo>
                    <a:pt x="636580" y="1529584"/>
                    <a:pt x="591043" y="1502544"/>
                    <a:pt x="454598" y="1456258"/>
                  </a:cubicBezTo>
                  <a:cubicBezTo>
                    <a:pt x="501872" y="1904597"/>
                    <a:pt x="763983" y="1980208"/>
                    <a:pt x="973777" y="2064155"/>
                  </a:cubicBezTo>
                  <a:cubicBezTo>
                    <a:pt x="852534" y="2142597"/>
                    <a:pt x="745426" y="2079715"/>
                    <a:pt x="666580" y="2073364"/>
                  </a:cubicBezTo>
                  <a:cubicBezTo>
                    <a:pt x="760010" y="2372399"/>
                    <a:pt x="1073128" y="2490107"/>
                    <a:pt x="1270553" y="2449863"/>
                  </a:cubicBezTo>
                  <a:cubicBezTo>
                    <a:pt x="1134133" y="2645905"/>
                    <a:pt x="923075" y="2722647"/>
                    <a:pt x="376665" y="2759915"/>
                  </a:cubicBezTo>
                  <a:cubicBezTo>
                    <a:pt x="684120" y="2913251"/>
                    <a:pt x="911493" y="3028902"/>
                    <a:pt x="1355560" y="2998518"/>
                  </a:cubicBezTo>
                  <a:cubicBezTo>
                    <a:pt x="1849783" y="2992786"/>
                    <a:pt x="2282768" y="2746806"/>
                    <a:pt x="2447240" y="2585619"/>
                  </a:cubicBezTo>
                  <a:cubicBezTo>
                    <a:pt x="2693768" y="2358293"/>
                    <a:pt x="3006247" y="1801218"/>
                    <a:pt x="3003106" y="1197035"/>
                  </a:cubicBezTo>
                  <a:lnTo>
                    <a:pt x="3317867" y="907530"/>
                  </a:lnTo>
                  <a:lnTo>
                    <a:pt x="2965917" y="984828"/>
                  </a:lnTo>
                  <a:lnTo>
                    <a:pt x="3242424" y="653580"/>
                  </a:lnTo>
                  <a:cubicBezTo>
                    <a:pt x="3178746" y="675623"/>
                    <a:pt x="3001926" y="754111"/>
                    <a:pt x="2847650" y="820309"/>
                  </a:cubicBezTo>
                  <a:cubicBezTo>
                    <a:pt x="2777725" y="682087"/>
                    <a:pt x="2607930" y="610091"/>
                    <a:pt x="2443351" y="598336"/>
                  </a:cubicBezTo>
                  <a:close/>
                  <a:moveTo>
                    <a:pt x="353268" y="0"/>
                  </a:moveTo>
                  <a:lnTo>
                    <a:pt x="3247182" y="0"/>
                  </a:lnTo>
                  <a:cubicBezTo>
                    <a:pt x="3442287" y="0"/>
                    <a:pt x="3600450" y="158163"/>
                    <a:pt x="3600450" y="353268"/>
                  </a:cubicBezTo>
                  <a:lnTo>
                    <a:pt x="3600450" y="3246732"/>
                  </a:lnTo>
                  <a:cubicBezTo>
                    <a:pt x="3600450" y="3441837"/>
                    <a:pt x="3442287" y="3600000"/>
                    <a:pt x="3247182" y="3600000"/>
                  </a:cubicBezTo>
                  <a:lnTo>
                    <a:pt x="353268" y="3600000"/>
                  </a:lnTo>
                  <a:cubicBezTo>
                    <a:pt x="158163" y="3600000"/>
                    <a:pt x="0" y="3441837"/>
                    <a:pt x="0" y="3246732"/>
                  </a:cubicBezTo>
                  <a:lnTo>
                    <a:pt x="0" y="353268"/>
                  </a:lnTo>
                  <a:cubicBezTo>
                    <a:pt x="0" y="158163"/>
                    <a:pt x="158163" y="0"/>
                    <a:pt x="353268"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46464"/>
                </a:solidFill>
                <a:latin typeface="Calibri"/>
                <a:ea typeface="Calibri"/>
                <a:cs typeface="Calibri"/>
                <a:sym typeface="Calibri"/>
              </a:endParaRPr>
            </a:p>
          </p:txBody>
        </p:sp>
        <p:sp>
          <p:nvSpPr>
            <p:cNvPr id="696" name="Google Shape;696;p46">
              <a:hlinkClick r:id="rId5"/>
            </p:cNvPr>
            <p:cNvSpPr/>
            <p:nvPr/>
          </p:nvSpPr>
          <p:spPr>
            <a:xfrm>
              <a:off x="5537020" y="3618972"/>
              <a:ext cx="243000" cy="2430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46464"/>
                </a:solidFill>
                <a:latin typeface="Calibri"/>
                <a:ea typeface="Calibri"/>
                <a:cs typeface="Calibri"/>
                <a:sym typeface="Calibri"/>
              </a:endParaRPr>
            </a:p>
          </p:txBody>
        </p:sp>
        <p:sp>
          <p:nvSpPr>
            <p:cNvPr id="697" name="Google Shape;697;p46">
              <a:hlinkClick r:id="rId6"/>
            </p:cNvPr>
            <p:cNvSpPr/>
            <p:nvPr/>
          </p:nvSpPr>
          <p:spPr>
            <a:xfrm>
              <a:off x="5596498" y="3678451"/>
              <a:ext cx="119175" cy="119175"/>
            </a:xfrm>
            <a:custGeom>
              <a:rect b="b" l="l" r="r" t="t"/>
              <a:pathLst>
                <a:path extrusionOk="0" h="4333647" w="4333647">
                  <a:moveTo>
                    <a:pt x="937082" y="1651039"/>
                  </a:moveTo>
                  <a:lnTo>
                    <a:pt x="937082" y="3354087"/>
                  </a:lnTo>
                  <a:lnTo>
                    <a:pt x="1469284" y="3354087"/>
                  </a:lnTo>
                  <a:lnTo>
                    <a:pt x="1469284" y="1651039"/>
                  </a:lnTo>
                  <a:lnTo>
                    <a:pt x="937082" y="1651039"/>
                  </a:lnTo>
                  <a:close/>
                  <a:moveTo>
                    <a:pt x="2832769" y="1616621"/>
                  </a:moveTo>
                  <a:cubicBezTo>
                    <a:pt x="2664206" y="1616621"/>
                    <a:pt x="2516100" y="1654237"/>
                    <a:pt x="2405635" y="1758689"/>
                  </a:cubicBezTo>
                  <a:lnTo>
                    <a:pt x="2304094" y="1865710"/>
                  </a:lnTo>
                  <a:cubicBezTo>
                    <a:pt x="2300124" y="1749259"/>
                    <a:pt x="2300919" y="1715091"/>
                    <a:pt x="2299331" y="1651027"/>
                  </a:cubicBezTo>
                  <a:lnTo>
                    <a:pt x="1795366" y="1651027"/>
                  </a:lnTo>
                  <a:lnTo>
                    <a:pt x="1795366" y="3353420"/>
                  </a:lnTo>
                  <a:lnTo>
                    <a:pt x="2318381" y="3353150"/>
                  </a:lnTo>
                  <a:cubicBezTo>
                    <a:pt x="2319884" y="3034704"/>
                    <a:pt x="2319075" y="2716239"/>
                    <a:pt x="2322890" y="2397812"/>
                  </a:cubicBezTo>
                  <a:cubicBezTo>
                    <a:pt x="2327866" y="1982497"/>
                    <a:pt x="2877210" y="1989236"/>
                    <a:pt x="2899974" y="2349718"/>
                  </a:cubicBezTo>
                  <a:lnTo>
                    <a:pt x="2911179" y="3350999"/>
                  </a:lnTo>
                  <a:lnTo>
                    <a:pt x="3434195" y="3348350"/>
                  </a:lnTo>
                  <a:cubicBezTo>
                    <a:pt x="3431814" y="2937575"/>
                    <a:pt x="3427581" y="2508785"/>
                    <a:pt x="3418056" y="2102772"/>
                  </a:cubicBezTo>
                  <a:cubicBezTo>
                    <a:pt x="3334312" y="1659711"/>
                    <a:pt x="3010503" y="1642480"/>
                    <a:pt x="2832769" y="1616621"/>
                  </a:cubicBezTo>
                  <a:close/>
                  <a:moveTo>
                    <a:pt x="1203183" y="812039"/>
                  </a:moveTo>
                  <a:cubicBezTo>
                    <a:pt x="1035222" y="812039"/>
                    <a:pt x="899067" y="948195"/>
                    <a:pt x="899067" y="1116155"/>
                  </a:cubicBezTo>
                  <a:cubicBezTo>
                    <a:pt x="899067" y="1284116"/>
                    <a:pt x="1035222" y="1420271"/>
                    <a:pt x="1203183" y="1420271"/>
                  </a:cubicBezTo>
                  <a:cubicBezTo>
                    <a:pt x="1371143" y="1420271"/>
                    <a:pt x="1507298" y="1284116"/>
                    <a:pt x="1507298" y="1116155"/>
                  </a:cubicBezTo>
                  <a:cubicBezTo>
                    <a:pt x="1507298" y="948195"/>
                    <a:pt x="1371143" y="812039"/>
                    <a:pt x="1203183" y="812039"/>
                  </a:cubicBezTo>
                  <a:close/>
                  <a:moveTo>
                    <a:pt x="446104" y="0"/>
                  </a:moveTo>
                  <a:lnTo>
                    <a:pt x="3887543" y="0"/>
                  </a:lnTo>
                  <a:cubicBezTo>
                    <a:pt x="4133919" y="0"/>
                    <a:pt x="4333647" y="199728"/>
                    <a:pt x="4333647" y="446104"/>
                  </a:cubicBezTo>
                  <a:lnTo>
                    <a:pt x="4333647" y="3887543"/>
                  </a:lnTo>
                  <a:cubicBezTo>
                    <a:pt x="4333647" y="4133919"/>
                    <a:pt x="4133919" y="4333647"/>
                    <a:pt x="3887543" y="4333647"/>
                  </a:cubicBezTo>
                  <a:lnTo>
                    <a:pt x="446104" y="4333647"/>
                  </a:lnTo>
                  <a:cubicBezTo>
                    <a:pt x="199728" y="4333647"/>
                    <a:pt x="0" y="4133919"/>
                    <a:pt x="0" y="3887543"/>
                  </a:cubicBezTo>
                  <a:lnTo>
                    <a:pt x="0" y="446104"/>
                  </a:lnTo>
                  <a:cubicBezTo>
                    <a:pt x="0" y="199728"/>
                    <a:pt x="199728" y="0"/>
                    <a:pt x="446104"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46464"/>
                </a:solidFill>
                <a:latin typeface="Calibri"/>
                <a:ea typeface="Calibri"/>
                <a:cs typeface="Calibri"/>
                <a:sym typeface="Calibri"/>
              </a:endParaRPr>
            </a:p>
          </p:txBody>
        </p:sp>
        <p:sp>
          <p:nvSpPr>
            <p:cNvPr id="698" name="Google Shape;698;p46">
              <a:hlinkClick r:id="rId7"/>
            </p:cNvPr>
            <p:cNvSpPr/>
            <p:nvPr/>
          </p:nvSpPr>
          <p:spPr>
            <a:xfrm>
              <a:off x="5219700" y="3618972"/>
              <a:ext cx="243000" cy="2430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46464"/>
                </a:solidFill>
                <a:latin typeface="Calibri"/>
                <a:ea typeface="Calibri"/>
                <a:cs typeface="Calibri"/>
                <a:sym typeface="Calibri"/>
              </a:endParaRPr>
            </a:p>
          </p:txBody>
        </p:sp>
        <p:sp>
          <p:nvSpPr>
            <p:cNvPr id="699" name="Google Shape;699;p46">
              <a:hlinkClick r:id="rId8"/>
            </p:cNvPr>
            <p:cNvSpPr/>
            <p:nvPr/>
          </p:nvSpPr>
          <p:spPr>
            <a:xfrm>
              <a:off x="5305437" y="3664422"/>
              <a:ext cx="70755" cy="150465"/>
            </a:xfrm>
            <a:custGeom>
              <a:rect b="b" l="l" r="r" t="t"/>
              <a:pathLst>
                <a:path extrusionOk="0" h="3009296" w="1415106">
                  <a:moveTo>
                    <a:pt x="1125580" y="0"/>
                  </a:moveTo>
                  <a:cubicBezTo>
                    <a:pt x="1374672" y="0"/>
                    <a:pt x="1406457" y="1262"/>
                    <a:pt x="1410322" y="11311"/>
                  </a:cubicBezTo>
                  <a:cubicBezTo>
                    <a:pt x="1412700" y="17533"/>
                    <a:pt x="1414646" y="134349"/>
                    <a:pt x="1414646" y="270901"/>
                  </a:cubicBezTo>
                  <a:cubicBezTo>
                    <a:pt x="1414646" y="454470"/>
                    <a:pt x="1412430" y="521414"/>
                    <a:pt x="1406078" y="527757"/>
                  </a:cubicBezTo>
                  <a:cubicBezTo>
                    <a:pt x="1399862" y="533982"/>
                    <a:pt x="1347779" y="536341"/>
                    <a:pt x="1216719" y="536341"/>
                  </a:cubicBezTo>
                  <a:cubicBezTo>
                    <a:pt x="1010440" y="536341"/>
                    <a:pt x="990574" y="540169"/>
                    <a:pt x="962492" y="585333"/>
                  </a:cubicBezTo>
                  <a:cubicBezTo>
                    <a:pt x="947275" y="609761"/>
                    <a:pt x="946113" y="620445"/>
                    <a:pt x="943924" y="752664"/>
                  </a:cubicBezTo>
                  <a:lnTo>
                    <a:pt x="941599" y="893900"/>
                  </a:lnTo>
                  <a:lnTo>
                    <a:pt x="1173690" y="893900"/>
                  </a:lnTo>
                  <a:cubicBezTo>
                    <a:pt x="1350860" y="893900"/>
                    <a:pt x="1407403" y="896016"/>
                    <a:pt x="1412727" y="902838"/>
                  </a:cubicBezTo>
                  <a:cubicBezTo>
                    <a:pt x="1417295" y="908709"/>
                    <a:pt x="1415268" y="958419"/>
                    <a:pt x="1406808" y="1047652"/>
                  </a:cubicBezTo>
                  <a:cubicBezTo>
                    <a:pt x="1399727" y="1122383"/>
                    <a:pt x="1387537" y="1252761"/>
                    <a:pt x="1379699" y="1337386"/>
                  </a:cubicBezTo>
                  <a:cubicBezTo>
                    <a:pt x="1371861" y="1422011"/>
                    <a:pt x="1363293" y="1496831"/>
                    <a:pt x="1360671" y="1503653"/>
                  </a:cubicBezTo>
                  <a:cubicBezTo>
                    <a:pt x="1356293" y="1515045"/>
                    <a:pt x="1338238" y="1516056"/>
                    <a:pt x="1138608" y="1516056"/>
                  </a:cubicBezTo>
                  <a:lnTo>
                    <a:pt x="921301" y="1516056"/>
                  </a:lnTo>
                  <a:lnTo>
                    <a:pt x="919463" y="2261569"/>
                  </a:lnTo>
                  <a:lnTo>
                    <a:pt x="917652" y="3007087"/>
                  </a:lnTo>
                  <a:lnTo>
                    <a:pt x="613202" y="3008952"/>
                  </a:lnTo>
                  <a:cubicBezTo>
                    <a:pt x="445757" y="3009979"/>
                    <a:pt x="306575" y="3008627"/>
                    <a:pt x="303910" y="3005979"/>
                  </a:cubicBezTo>
                  <a:cubicBezTo>
                    <a:pt x="301248" y="3003303"/>
                    <a:pt x="299069" y="2667045"/>
                    <a:pt x="299069" y="2258731"/>
                  </a:cubicBezTo>
                  <a:lnTo>
                    <a:pt x="299069" y="1516345"/>
                  </a:lnTo>
                  <a:lnTo>
                    <a:pt x="150682" y="1514413"/>
                  </a:lnTo>
                  <a:lnTo>
                    <a:pt x="2292" y="1512480"/>
                  </a:lnTo>
                  <a:lnTo>
                    <a:pt x="427" y="1212957"/>
                  </a:lnTo>
                  <a:cubicBezTo>
                    <a:pt x="-916" y="997785"/>
                    <a:pt x="843" y="910684"/>
                    <a:pt x="6665" y="903668"/>
                  </a:cubicBezTo>
                  <a:cubicBezTo>
                    <a:pt x="13019" y="896011"/>
                    <a:pt x="45497" y="893900"/>
                    <a:pt x="156920" y="893900"/>
                  </a:cubicBezTo>
                  <a:lnTo>
                    <a:pt x="299069" y="893900"/>
                  </a:lnTo>
                  <a:lnTo>
                    <a:pt x="299069" y="725433"/>
                  </a:lnTo>
                  <a:cubicBezTo>
                    <a:pt x="299069" y="542193"/>
                    <a:pt x="309354" y="464187"/>
                    <a:pt x="346631" y="364710"/>
                  </a:cubicBezTo>
                  <a:cubicBezTo>
                    <a:pt x="392425" y="242510"/>
                    <a:pt x="487918" y="132443"/>
                    <a:pt x="595844" y="77468"/>
                  </a:cubicBezTo>
                  <a:cubicBezTo>
                    <a:pt x="734266" y="6960"/>
                    <a:pt x="781863" y="0"/>
                    <a:pt x="1125580"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46464"/>
                </a:solidFill>
                <a:latin typeface="Calibri"/>
                <a:ea typeface="Calibri"/>
                <a:cs typeface="Calibri"/>
                <a:sym typeface="Calibri"/>
              </a:endParaRPr>
            </a:p>
          </p:txBody>
        </p:sp>
      </p:grpSp>
      <p:sp>
        <p:nvSpPr>
          <p:cNvPr id="700" name="Google Shape;700;p46"/>
          <p:cNvSpPr/>
          <p:nvPr/>
        </p:nvSpPr>
        <p:spPr>
          <a:xfrm>
            <a:off x="3396050" y="1462150"/>
            <a:ext cx="4835100" cy="1766700"/>
          </a:xfrm>
          <a:prstGeom prst="rect">
            <a:avLst/>
          </a:prstGeom>
          <a:noFill/>
          <a:ln>
            <a:noFill/>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5B5B5B"/>
              </a:buClr>
              <a:buSzPts val="1100"/>
              <a:buFont typeface="Trebuchet MS"/>
              <a:buNone/>
            </a:pPr>
            <a:r>
              <a:rPr b="1" i="0" lang="en-US" sz="1200" u="none" cap="none" strike="noStrike">
                <a:solidFill>
                  <a:schemeClr val="accent1"/>
                </a:solidFill>
                <a:latin typeface="Poppins"/>
                <a:ea typeface="Poppins"/>
                <a:cs typeface="Poppins"/>
                <a:sym typeface="Poppins"/>
              </a:rPr>
              <a:t>About Us</a:t>
            </a:r>
            <a:endParaRPr b="1" i="0" sz="1200" u="none" cap="none" strike="noStrike">
              <a:solidFill>
                <a:schemeClr val="accent1"/>
              </a:solidFill>
              <a:latin typeface="Poppins"/>
              <a:ea typeface="Poppins"/>
              <a:cs typeface="Poppins"/>
              <a:sym typeface="Poppins"/>
            </a:endParaRPr>
          </a:p>
          <a:p>
            <a:pPr indent="0" lvl="0" marL="0" marR="0" rtl="0" algn="l">
              <a:lnSpc>
                <a:spcPct val="115000"/>
              </a:lnSpc>
              <a:spcBef>
                <a:spcPts val="0"/>
              </a:spcBef>
              <a:spcAft>
                <a:spcPts val="0"/>
              </a:spcAft>
              <a:buClr>
                <a:srgbClr val="5B5B5B"/>
              </a:buClr>
              <a:buSzPts val="900"/>
              <a:buFont typeface="Calibri"/>
              <a:buNone/>
            </a:pPr>
            <a:r>
              <a:rPr b="0" i="0" lang="en-US" sz="1000" u="none" cap="none" strike="noStrike">
                <a:solidFill>
                  <a:schemeClr val="lt2"/>
                </a:solidFill>
                <a:latin typeface="Calibri"/>
                <a:ea typeface="Calibri"/>
                <a:cs typeface="Calibri"/>
                <a:sym typeface="Calibri"/>
              </a:rPr>
              <a:t>Tiger Analytics is pioneering what AI and analytics can do to solve some of the toughest problems faced by organizations globally. We develop bespoke solutions powered by data and technology for several Fortune 500 companies. We have offices in multiple cities across the US, UK, India, and Singapore, and a substantial remote global workforce. </a:t>
            </a:r>
            <a:endParaRPr b="0" i="0" sz="1000" u="none" cap="none" strike="noStrike">
              <a:solidFill>
                <a:schemeClr val="lt2"/>
              </a:solidFill>
              <a:latin typeface="Calibri"/>
              <a:ea typeface="Calibri"/>
              <a:cs typeface="Calibri"/>
              <a:sym typeface="Calibri"/>
            </a:endParaRPr>
          </a:p>
          <a:p>
            <a:pPr indent="0" lvl="0" marL="0" marR="0" rtl="0" algn="l">
              <a:lnSpc>
                <a:spcPct val="115000"/>
              </a:lnSpc>
              <a:spcBef>
                <a:spcPts val="1000"/>
              </a:spcBef>
              <a:spcAft>
                <a:spcPts val="0"/>
              </a:spcAft>
              <a:buClr>
                <a:srgbClr val="5B5B5B"/>
              </a:buClr>
              <a:buSzPts val="900"/>
              <a:buFont typeface="Calibri"/>
              <a:buNone/>
            </a:pPr>
            <a:r>
              <a:rPr b="0" i="0" lang="en-US" sz="1000" u="none" cap="none" strike="noStrike">
                <a:solidFill>
                  <a:schemeClr val="lt2"/>
                </a:solidFill>
                <a:latin typeface="Calibri"/>
                <a:ea typeface="Calibri"/>
                <a:cs typeface="Calibri"/>
                <a:sym typeface="Calibri"/>
              </a:rPr>
              <a:t>We have received multiple awards ranging from being recognized as a Leader by Forrester Research to being ranked among the fastest-growing tech companies by Inc. and Financial Times. We consistently feature in prestigious ‘Best Analytics Firms’ lists. </a:t>
            </a:r>
            <a:endParaRPr b="0" i="0" sz="1000" u="none" cap="none" strike="noStrike">
              <a:solidFill>
                <a:schemeClr val="lt2"/>
              </a:solidFill>
              <a:latin typeface="Calibri"/>
              <a:ea typeface="Calibri"/>
              <a:cs typeface="Calibri"/>
              <a:sym typeface="Calibri"/>
            </a:endParaRPr>
          </a:p>
        </p:txBody>
      </p:sp>
      <p:grpSp>
        <p:nvGrpSpPr>
          <p:cNvPr id="701" name="Google Shape;701;p46"/>
          <p:cNvGrpSpPr/>
          <p:nvPr/>
        </p:nvGrpSpPr>
        <p:grpSpPr>
          <a:xfrm rot="10800000">
            <a:off x="8385726" y="4395376"/>
            <a:ext cx="758283" cy="760876"/>
            <a:chOff x="1" y="1"/>
            <a:chExt cx="758283" cy="760876"/>
          </a:xfrm>
        </p:grpSpPr>
        <p:sp>
          <p:nvSpPr>
            <p:cNvPr id="702" name="Google Shape;702;p46"/>
            <p:cNvSpPr/>
            <p:nvPr/>
          </p:nvSpPr>
          <p:spPr>
            <a:xfrm>
              <a:off x="1" y="1"/>
              <a:ext cx="758283" cy="760876"/>
            </a:xfrm>
            <a:custGeom>
              <a:rect b="b" l="l" r="r" t="t"/>
              <a:pathLst>
                <a:path extrusionOk="0" h="1014501" w="1011044">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rgbClr val="F7901D"/>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3" name="Google Shape;703;p46"/>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04" name="Google Shape;704;p46"/>
          <p:cNvSpPr/>
          <p:nvPr/>
        </p:nvSpPr>
        <p:spPr>
          <a:xfrm rot="10800000">
            <a:off x="294" y="0"/>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pic>
        <p:nvPicPr>
          <p:cNvPr id="705" name="Google Shape;705;p46"/>
          <p:cNvPicPr preferRelativeResize="0"/>
          <p:nvPr/>
        </p:nvPicPr>
        <p:blipFill rotWithShape="1">
          <a:blip r:embed="rId9">
            <a:alphaModFix/>
          </a:blip>
          <a:srcRect b="0" l="0" r="0" t="0"/>
          <a:stretch/>
        </p:blipFill>
        <p:spPr>
          <a:xfrm>
            <a:off x="7716337" y="414902"/>
            <a:ext cx="1012014" cy="345975"/>
          </a:xfrm>
          <a:prstGeom prst="rect">
            <a:avLst/>
          </a:prstGeom>
          <a:noFill/>
          <a:ln>
            <a:noFill/>
          </a:ln>
        </p:spPr>
      </p:pic>
    </p:spTree>
  </p:cSld>
  <p:clrMapOvr>
    <a:masterClrMapping/>
  </p:clrMapOvr>
  <p:extLst>
    <p:ext uri="{DCECCB84-F9BA-43D5-87BE-67443E8EF086}">
      <p15:sldGuideLst>
        <p15:guide id="1" pos="249">
          <p15:clr>
            <a:srgbClr val="FBAE40"/>
          </p15:clr>
        </p15:guide>
        <p15:guide id="2" orient="horz" pos="577">
          <p15:clr>
            <a:srgbClr val="FBAE40"/>
          </p15:clr>
        </p15:guide>
        <p15:guide id="3" pos="5511">
          <p15:clr>
            <a:srgbClr val="FBAE40"/>
          </p15:clr>
        </p15:guide>
        <p15:guide id="4" orient="horz" pos="2935">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706" name="Shape 706"/>
        <p:cNvGrpSpPr/>
        <p:nvPr/>
      </p:nvGrpSpPr>
      <p:grpSpPr>
        <a:xfrm>
          <a:off x="0" y="0"/>
          <a:ext cx="0" cy="0"/>
          <a:chOff x="0" y="0"/>
          <a:chExt cx="0" cy="0"/>
        </a:xfrm>
      </p:grpSpPr>
      <p:grpSp>
        <p:nvGrpSpPr>
          <p:cNvPr id="707" name="Google Shape;707;p47"/>
          <p:cNvGrpSpPr/>
          <p:nvPr/>
        </p:nvGrpSpPr>
        <p:grpSpPr>
          <a:xfrm rot="10800000">
            <a:off x="8385726" y="4395376"/>
            <a:ext cx="758283" cy="760876"/>
            <a:chOff x="1" y="1"/>
            <a:chExt cx="758283" cy="760876"/>
          </a:xfrm>
        </p:grpSpPr>
        <p:sp>
          <p:nvSpPr>
            <p:cNvPr id="708" name="Google Shape;708;p47"/>
            <p:cNvSpPr/>
            <p:nvPr/>
          </p:nvSpPr>
          <p:spPr>
            <a:xfrm>
              <a:off x="1" y="1"/>
              <a:ext cx="758283" cy="760876"/>
            </a:xfrm>
            <a:custGeom>
              <a:rect b="b" l="l" r="r" t="t"/>
              <a:pathLst>
                <a:path extrusionOk="0" h="1014501" w="1011044">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rgbClr val="F7901D"/>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9" name="Google Shape;709;p47"/>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10" name="Google Shape;710;p47"/>
          <p:cNvSpPr/>
          <p:nvPr/>
        </p:nvSpPr>
        <p:spPr>
          <a:xfrm rot="10800000">
            <a:off x="294" y="0"/>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pic>
        <p:nvPicPr>
          <p:cNvPr id="711" name="Google Shape;711;p47"/>
          <p:cNvPicPr preferRelativeResize="0"/>
          <p:nvPr/>
        </p:nvPicPr>
        <p:blipFill rotWithShape="1">
          <a:blip r:embed="rId2">
            <a:alphaModFix/>
          </a:blip>
          <a:srcRect b="0" l="0" r="0" t="0"/>
          <a:stretch/>
        </p:blipFill>
        <p:spPr>
          <a:xfrm>
            <a:off x="7716337" y="414902"/>
            <a:ext cx="1012014" cy="345975"/>
          </a:xfrm>
          <a:prstGeom prst="rect">
            <a:avLst/>
          </a:prstGeom>
          <a:noFill/>
          <a:ln>
            <a:noFill/>
          </a:ln>
        </p:spPr>
      </p:pic>
      <p:sp>
        <p:nvSpPr>
          <p:cNvPr id="712" name="Google Shape;712;p47">
            <a:hlinkClick r:id="rId3"/>
          </p:cNvPr>
          <p:cNvSpPr/>
          <p:nvPr/>
        </p:nvSpPr>
        <p:spPr>
          <a:xfrm>
            <a:off x="3396050" y="3687400"/>
            <a:ext cx="1738200" cy="124500"/>
          </a:xfrm>
          <a:prstGeom prst="rect">
            <a:avLst/>
          </a:prstGeom>
          <a:noFill/>
          <a:ln>
            <a:noFill/>
          </a:ln>
        </p:spPr>
        <p:txBody>
          <a:bodyPr anchorCtr="0" anchor="b" bIns="0" lIns="0" spcFirstLastPara="1" rIns="0" wrap="square" tIns="0">
            <a:noAutofit/>
          </a:bodyPr>
          <a:lstStyle/>
          <a:p>
            <a:pPr indent="0" lvl="0" marL="0" marR="0" rtl="0" algn="l">
              <a:lnSpc>
                <a:spcPct val="150000"/>
              </a:lnSpc>
              <a:spcBef>
                <a:spcPts val="0"/>
              </a:spcBef>
              <a:spcAft>
                <a:spcPts val="0"/>
              </a:spcAft>
              <a:buClr>
                <a:schemeClr val="accent6"/>
              </a:buClr>
              <a:buSzPts val="1200"/>
              <a:buFont typeface="Trebuchet MS"/>
              <a:buNone/>
            </a:pPr>
            <a:r>
              <a:rPr b="0" i="0" lang="en-US" sz="1200" u="none" cap="none" strike="noStrike">
                <a:solidFill>
                  <a:schemeClr val="lt2"/>
                </a:solidFill>
                <a:latin typeface="Calibri"/>
                <a:ea typeface="Calibri"/>
                <a:cs typeface="Calibri"/>
                <a:sym typeface="Calibri"/>
              </a:rPr>
              <a:t>www.tigeranalytics.com</a:t>
            </a:r>
            <a:endParaRPr b="0" i="0" sz="1100" u="none" cap="none" strike="noStrike">
              <a:solidFill>
                <a:schemeClr val="lt2"/>
              </a:solidFill>
              <a:latin typeface="Calibri"/>
              <a:ea typeface="Calibri"/>
              <a:cs typeface="Calibri"/>
              <a:sym typeface="Calibri"/>
            </a:endParaRPr>
          </a:p>
        </p:txBody>
      </p:sp>
      <p:sp>
        <p:nvSpPr>
          <p:cNvPr id="713" name="Google Shape;713;p47">
            <a:hlinkClick r:id="rId4"/>
          </p:cNvPr>
          <p:cNvSpPr/>
          <p:nvPr/>
        </p:nvSpPr>
        <p:spPr>
          <a:xfrm>
            <a:off x="4030690" y="3923772"/>
            <a:ext cx="243000" cy="2430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14" name="Google Shape;714;p47">
            <a:hlinkClick r:id="rId5"/>
          </p:cNvPr>
          <p:cNvSpPr/>
          <p:nvPr/>
        </p:nvSpPr>
        <p:spPr>
          <a:xfrm>
            <a:off x="4088728" y="3981818"/>
            <a:ext cx="126016" cy="126000"/>
          </a:xfrm>
          <a:custGeom>
            <a:rect b="b" l="l" r="r" t="t"/>
            <a:pathLst>
              <a:path extrusionOk="0" h="3600000" w="3600450">
                <a:moveTo>
                  <a:pt x="2443351" y="598336"/>
                </a:moveTo>
                <a:cubicBezTo>
                  <a:pt x="2344604" y="591283"/>
                  <a:pt x="2247735" y="605917"/>
                  <a:pt x="2175442" y="640945"/>
                </a:cubicBezTo>
                <a:cubicBezTo>
                  <a:pt x="1896180" y="785483"/>
                  <a:pt x="1772372" y="991259"/>
                  <a:pt x="1822862" y="1347778"/>
                </a:cubicBezTo>
                <a:cubicBezTo>
                  <a:pt x="1368677" y="1358195"/>
                  <a:pt x="773170" y="1076549"/>
                  <a:pt x="573365" y="710108"/>
                </a:cubicBezTo>
                <a:cubicBezTo>
                  <a:pt x="385362" y="875792"/>
                  <a:pt x="470466" y="1411198"/>
                  <a:pt x="774927" y="1531630"/>
                </a:cubicBezTo>
                <a:cubicBezTo>
                  <a:pt x="636580" y="1529584"/>
                  <a:pt x="591043" y="1502544"/>
                  <a:pt x="454598" y="1456258"/>
                </a:cubicBezTo>
                <a:cubicBezTo>
                  <a:pt x="501872" y="1904597"/>
                  <a:pt x="763983" y="1980208"/>
                  <a:pt x="973777" y="2064155"/>
                </a:cubicBezTo>
                <a:cubicBezTo>
                  <a:pt x="852534" y="2142597"/>
                  <a:pt x="745426" y="2079715"/>
                  <a:pt x="666580" y="2073364"/>
                </a:cubicBezTo>
                <a:cubicBezTo>
                  <a:pt x="760010" y="2372399"/>
                  <a:pt x="1073128" y="2490107"/>
                  <a:pt x="1270553" y="2449863"/>
                </a:cubicBezTo>
                <a:cubicBezTo>
                  <a:pt x="1134133" y="2645905"/>
                  <a:pt x="923075" y="2722647"/>
                  <a:pt x="376665" y="2759915"/>
                </a:cubicBezTo>
                <a:cubicBezTo>
                  <a:pt x="684120" y="2913251"/>
                  <a:pt x="911493" y="3028902"/>
                  <a:pt x="1355560" y="2998518"/>
                </a:cubicBezTo>
                <a:cubicBezTo>
                  <a:pt x="1849783" y="2992786"/>
                  <a:pt x="2282768" y="2746806"/>
                  <a:pt x="2447240" y="2585619"/>
                </a:cubicBezTo>
                <a:cubicBezTo>
                  <a:pt x="2693768" y="2358293"/>
                  <a:pt x="3006247" y="1801218"/>
                  <a:pt x="3003106" y="1197035"/>
                </a:cubicBezTo>
                <a:lnTo>
                  <a:pt x="3317867" y="907530"/>
                </a:lnTo>
                <a:lnTo>
                  <a:pt x="2965917" y="984828"/>
                </a:lnTo>
                <a:lnTo>
                  <a:pt x="3242424" y="653580"/>
                </a:lnTo>
                <a:cubicBezTo>
                  <a:pt x="3178746" y="675623"/>
                  <a:pt x="3001926" y="754111"/>
                  <a:pt x="2847650" y="820309"/>
                </a:cubicBezTo>
                <a:cubicBezTo>
                  <a:pt x="2777725" y="682087"/>
                  <a:pt x="2607930" y="610091"/>
                  <a:pt x="2443351" y="598336"/>
                </a:cubicBezTo>
                <a:close/>
                <a:moveTo>
                  <a:pt x="353268" y="0"/>
                </a:moveTo>
                <a:lnTo>
                  <a:pt x="3247182" y="0"/>
                </a:lnTo>
                <a:cubicBezTo>
                  <a:pt x="3442287" y="0"/>
                  <a:pt x="3600450" y="158163"/>
                  <a:pt x="3600450" y="353268"/>
                </a:cubicBezTo>
                <a:lnTo>
                  <a:pt x="3600450" y="3246732"/>
                </a:lnTo>
                <a:cubicBezTo>
                  <a:pt x="3600450" y="3441837"/>
                  <a:pt x="3442287" y="3600000"/>
                  <a:pt x="3247182" y="3600000"/>
                </a:cubicBezTo>
                <a:lnTo>
                  <a:pt x="353268" y="3600000"/>
                </a:lnTo>
                <a:cubicBezTo>
                  <a:pt x="158163" y="3600000"/>
                  <a:pt x="0" y="3441837"/>
                  <a:pt x="0" y="3246732"/>
                </a:cubicBezTo>
                <a:lnTo>
                  <a:pt x="0" y="353268"/>
                </a:lnTo>
                <a:cubicBezTo>
                  <a:pt x="0" y="158163"/>
                  <a:pt x="158163" y="0"/>
                  <a:pt x="353268"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15" name="Google Shape;715;p47">
            <a:hlinkClick r:id="rId6"/>
          </p:cNvPr>
          <p:cNvSpPr/>
          <p:nvPr/>
        </p:nvSpPr>
        <p:spPr>
          <a:xfrm>
            <a:off x="3713370" y="3923772"/>
            <a:ext cx="243000" cy="2430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16" name="Google Shape;716;p47">
            <a:hlinkClick r:id="rId7"/>
          </p:cNvPr>
          <p:cNvSpPr/>
          <p:nvPr/>
        </p:nvSpPr>
        <p:spPr>
          <a:xfrm>
            <a:off x="3772848" y="3983251"/>
            <a:ext cx="119175" cy="119175"/>
          </a:xfrm>
          <a:custGeom>
            <a:rect b="b" l="l" r="r" t="t"/>
            <a:pathLst>
              <a:path extrusionOk="0" h="4333647" w="4333647">
                <a:moveTo>
                  <a:pt x="937082" y="1651039"/>
                </a:moveTo>
                <a:lnTo>
                  <a:pt x="937082" y="3354087"/>
                </a:lnTo>
                <a:lnTo>
                  <a:pt x="1469284" y="3354087"/>
                </a:lnTo>
                <a:lnTo>
                  <a:pt x="1469284" y="1651039"/>
                </a:lnTo>
                <a:lnTo>
                  <a:pt x="937082" y="1651039"/>
                </a:lnTo>
                <a:close/>
                <a:moveTo>
                  <a:pt x="2832769" y="1616621"/>
                </a:moveTo>
                <a:cubicBezTo>
                  <a:pt x="2664206" y="1616621"/>
                  <a:pt x="2516100" y="1654237"/>
                  <a:pt x="2405635" y="1758689"/>
                </a:cubicBezTo>
                <a:lnTo>
                  <a:pt x="2304094" y="1865710"/>
                </a:lnTo>
                <a:cubicBezTo>
                  <a:pt x="2300124" y="1749259"/>
                  <a:pt x="2300919" y="1715091"/>
                  <a:pt x="2299331" y="1651027"/>
                </a:cubicBezTo>
                <a:lnTo>
                  <a:pt x="1795366" y="1651027"/>
                </a:lnTo>
                <a:lnTo>
                  <a:pt x="1795366" y="3353420"/>
                </a:lnTo>
                <a:lnTo>
                  <a:pt x="2318381" y="3353150"/>
                </a:lnTo>
                <a:cubicBezTo>
                  <a:pt x="2319884" y="3034704"/>
                  <a:pt x="2319075" y="2716239"/>
                  <a:pt x="2322890" y="2397812"/>
                </a:cubicBezTo>
                <a:cubicBezTo>
                  <a:pt x="2327866" y="1982497"/>
                  <a:pt x="2877210" y="1989236"/>
                  <a:pt x="2899974" y="2349718"/>
                </a:cubicBezTo>
                <a:lnTo>
                  <a:pt x="2911179" y="3350999"/>
                </a:lnTo>
                <a:lnTo>
                  <a:pt x="3434195" y="3348350"/>
                </a:lnTo>
                <a:cubicBezTo>
                  <a:pt x="3431814" y="2937575"/>
                  <a:pt x="3427581" y="2508785"/>
                  <a:pt x="3418056" y="2102772"/>
                </a:cubicBezTo>
                <a:cubicBezTo>
                  <a:pt x="3334312" y="1659711"/>
                  <a:pt x="3010503" y="1642480"/>
                  <a:pt x="2832769" y="1616621"/>
                </a:cubicBezTo>
                <a:close/>
                <a:moveTo>
                  <a:pt x="1203183" y="812039"/>
                </a:moveTo>
                <a:cubicBezTo>
                  <a:pt x="1035222" y="812039"/>
                  <a:pt x="899067" y="948195"/>
                  <a:pt x="899067" y="1116155"/>
                </a:cubicBezTo>
                <a:cubicBezTo>
                  <a:pt x="899067" y="1284116"/>
                  <a:pt x="1035222" y="1420271"/>
                  <a:pt x="1203183" y="1420271"/>
                </a:cubicBezTo>
                <a:cubicBezTo>
                  <a:pt x="1371143" y="1420271"/>
                  <a:pt x="1507298" y="1284116"/>
                  <a:pt x="1507298" y="1116155"/>
                </a:cubicBezTo>
                <a:cubicBezTo>
                  <a:pt x="1507298" y="948195"/>
                  <a:pt x="1371143" y="812039"/>
                  <a:pt x="1203183" y="812039"/>
                </a:cubicBezTo>
                <a:close/>
                <a:moveTo>
                  <a:pt x="446104" y="0"/>
                </a:moveTo>
                <a:lnTo>
                  <a:pt x="3887543" y="0"/>
                </a:lnTo>
                <a:cubicBezTo>
                  <a:pt x="4133919" y="0"/>
                  <a:pt x="4333647" y="199728"/>
                  <a:pt x="4333647" y="446104"/>
                </a:cubicBezTo>
                <a:lnTo>
                  <a:pt x="4333647" y="3887543"/>
                </a:lnTo>
                <a:cubicBezTo>
                  <a:pt x="4333647" y="4133919"/>
                  <a:pt x="4133919" y="4333647"/>
                  <a:pt x="3887543" y="4333647"/>
                </a:cubicBezTo>
                <a:lnTo>
                  <a:pt x="446104" y="4333647"/>
                </a:lnTo>
                <a:cubicBezTo>
                  <a:pt x="199728" y="4333647"/>
                  <a:pt x="0" y="4133919"/>
                  <a:pt x="0" y="3887543"/>
                </a:cubicBezTo>
                <a:lnTo>
                  <a:pt x="0" y="446104"/>
                </a:lnTo>
                <a:cubicBezTo>
                  <a:pt x="0" y="199728"/>
                  <a:pt x="199728" y="0"/>
                  <a:pt x="446104"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17" name="Google Shape;717;p47">
            <a:hlinkClick r:id="rId8"/>
          </p:cNvPr>
          <p:cNvSpPr/>
          <p:nvPr/>
        </p:nvSpPr>
        <p:spPr>
          <a:xfrm>
            <a:off x="3396050" y="3923772"/>
            <a:ext cx="243000" cy="2430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18" name="Google Shape;718;p47">
            <a:hlinkClick r:id="rId9"/>
          </p:cNvPr>
          <p:cNvSpPr/>
          <p:nvPr/>
        </p:nvSpPr>
        <p:spPr>
          <a:xfrm>
            <a:off x="3481787" y="3969222"/>
            <a:ext cx="70755" cy="150465"/>
          </a:xfrm>
          <a:custGeom>
            <a:rect b="b" l="l" r="r" t="t"/>
            <a:pathLst>
              <a:path extrusionOk="0" h="3009296" w="1415106">
                <a:moveTo>
                  <a:pt x="1125580" y="0"/>
                </a:moveTo>
                <a:cubicBezTo>
                  <a:pt x="1374672" y="0"/>
                  <a:pt x="1406457" y="1262"/>
                  <a:pt x="1410322" y="11311"/>
                </a:cubicBezTo>
                <a:cubicBezTo>
                  <a:pt x="1412700" y="17533"/>
                  <a:pt x="1414646" y="134349"/>
                  <a:pt x="1414646" y="270901"/>
                </a:cubicBezTo>
                <a:cubicBezTo>
                  <a:pt x="1414646" y="454470"/>
                  <a:pt x="1412430" y="521414"/>
                  <a:pt x="1406078" y="527757"/>
                </a:cubicBezTo>
                <a:cubicBezTo>
                  <a:pt x="1399862" y="533982"/>
                  <a:pt x="1347779" y="536341"/>
                  <a:pt x="1216719" y="536341"/>
                </a:cubicBezTo>
                <a:cubicBezTo>
                  <a:pt x="1010440" y="536341"/>
                  <a:pt x="990574" y="540169"/>
                  <a:pt x="962492" y="585333"/>
                </a:cubicBezTo>
                <a:cubicBezTo>
                  <a:pt x="947275" y="609761"/>
                  <a:pt x="946113" y="620445"/>
                  <a:pt x="943924" y="752664"/>
                </a:cubicBezTo>
                <a:lnTo>
                  <a:pt x="941599" y="893900"/>
                </a:lnTo>
                <a:lnTo>
                  <a:pt x="1173690" y="893900"/>
                </a:lnTo>
                <a:cubicBezTo>
                  <a:pt x="1350860" y="893900"/>
                  <a:pt x="1407403" y="896016"/>
                  <a:pt x="1412727" y="902838"/>
                </a:cubicBezTo>
                <a:cubicBezTo>
                  <a:pt x="1417295" y="908709"/>
                  <a:pt x="1415268" y="958419"/>
                  <a:pt x="1406808" y="1047652"/>
                </a:cubicBezTo>
                <a:cubicBezTo>
                  <a:pt x="1399727" y="1122383"/>
                  <a:pt x="1387537" y="1252761"/>
                  <a:pt x="1379699" y="1337386"/>
                </a:cubicBezTo>
                <a:cubicBezTo>
                  <a:pt x="1371861" y="1422011"/>
                  <a:pt x="1363293" y="1496831"/>
                  <a:pt x="1360671" y="1503653"/>
                </a:cubicBezTo>
                <a:cubicBezTo>
                  <a:pt x="1356293" y="1515045"/>
                  <a:pt x="1338238" y="1516056"/>
                  <a:pt x="1138608" y="1516056"/>
                </a:cubicBezTo>
                <a:lnTo>
                  <a:pt x="921301" y="1516056"/>
                </a:lnTo>
                <a:lnTo>
                  <a:pt x="919463" y="2261569"/>
                </a:lnTo>
                <a:lnTo>
                  <a:pt x="917652" y="3007087"/>
                </a:lnTo>
                <a:lnTo>
                  <a:pt x="613202" y="3008952"/>
                </a:lnTo>
                <a:cubicBezTo>
                  <a:pt x="445757" y="3009979"/>
                  <a:pt x="306575" y="3008627"/>
                  <a:pt x="303910" y="3005979"/>
                </a:cubicBezTo>
                <a:cubicBezTo>
                  <a:pt x="301248" y="3003303"/>
                  <a:pt x="299069" y="2667045"/>
                  <a:pt x="299069" y="2258731"/>
                </a:cubicBezTo>
                <a:lnTo>
                  <a:pt x="299069" y="1516345"/>
                </a:lnTo>
                <a:lnTo>
                  <a:pt x="150682" y="1514413"/>
                </a:lnTo>
                <a:lnTo>
                  <a:pt x="2292" y="1512480"/>
                </a:lnTo>
                <a:lnTo>
                  <a:pt x="427" y="1212957"/>
                </a:lnTo>
                <a:cubicBezTo>
                  <a:pt x="-916" y="997785"/>
                  <a:pt x="843" y="910684"/>
                  <a:pt x="6665" y="903668"/>
                </a:cubicBezTo>
                <a:cubicBezTo>
                  <a:pt x="13019" y="896011"/>
                  <a:pt x="45497" y="893900"/>
                  <a:pt x="156920" y="893900"/>
                </a:cubicBezTo>
                <a:lnTo>
                  <a:pt x="299069" y="893900"/>
                </a:lnTo>
                <a:lnTo>
                  <a:pt x="299069" y="725433"/>
                </a:lnTo>
                <a:cubicBezTo>
                  <a:pt x="299069" y="542193"/>
                  <a:pt x="309354" y="464187"/>
                  <a:pt x="346631" y="364710"/>
                </a:cubicBezTo>
                <a:cubicBezTo>
                  <a:pt x="392425" y="242510"/>
                  <a:pt x="487918" y="132443"/>
                  <a:pt x="595844" y="77468"/>
                </a:cubicBezTo>
                <a:cubicBezTo>
                  <a:pt x="734266" y="6960"/>
                  <a:pt x="781863" y="0"/>
                  <a:pt x="1125580"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19" name="Google Shape;719;p47"/>
          <p:cNvSpPr txBox="1"/>
          <p:nvPr>
            <p:ph idx="1" type="body"/>
          </p:nvPr>
        </p:nvSpPr>
        <p:spPr>
          <a:xfrm>
            <a:off x="3396050" y="1066800"/>
            <a:ext cx="4648200" cy="11121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6400"/>
              <a:buFont typeface="Poppins"/>
              <a:buNone/>
              <a:defRPr b="0" i="0" sz="6400" u="none" cap="none" strike="noStrike">
                <a:solidFill>
                  <a:schemeClr val="dk1"/>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20" name="Google Shape;720;p47"/>
          <p:cNvSpPr txBox="1"/>
          <p:nvPr>
            <p:ph idx="2" type="body"/>
          </p:nvPr>
        </p:nvSpPr>
        <p:spPr>
          <a:xfrm>
            <a:off x="3396050" y="2125925"/>
            <a:ext cx="4648200" cy="231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1400"/>
              <a:buFont typeface="Poppins Medium"/>
              <a:buNone/>
              <a:defRPr b="0" i="0" sz="1400" u="none" cap="none" strike="noStrike">
                <a:solidFill>
                  <a:schemeClr val="accent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21" name="Google Shape;721;p47"/>
          <p:cNvSpPr txBox="1"/>
          <p:nvPr>
            <p:ph idx="3" type="body"/>
          </p:nvPr>
        </p:nvSpPr>
        <p:spPr>
          <a:xfrm>
            <a:off x="3396050" y="2452499"/>
            <a:ext cx="4648200" cy="1902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22" name="Google Shape;722;p47"/>
          <p:cNvSpPr txBox="1"/>
          <p:nvPr>
            <p:ph idx="4" type="body"/>
          </p:nvPr>
        </p:nvSpPr>
        <p:spPr>
          <a:xfrm>
            <a:off x="3396050" y="2671599"/>
            <a:ext cx="4648200" cy="153888"/>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lt1"/>
              </a:buClr>
              <a:buSzPts val="1000"/>
              <a:buFont typeface="Arial"/>
              <a:buNone/>
              <a:defRPr b="0" i="0" sz="1000" u="none" cap="none" strike="noStrike">
                <a:solidFill>
                  <a:schemeClr val="lt2"/>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pos="249">
          <p15:clr>
            <a:srgbClr val="FBAE40"/>
          </p15:clr>
        </p15:guide>
        <p15:guide id="2" orient="horz" pos="531">
          <p15:clr>
            <a:srgbClr val="FBAE40"/>
          </p15:clr>
        </p15:guide>
        <p15:guide id="3" pos="5511">
          <p15:clr>
            <a:srgbClr val="FBAE40"/>
          </p15:clr>
        </p15:guide>
        <p15:guide id="4" orient="horz" pos="293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23" name="Shape 723"/>
        <p:cNvGrpSpPr/>
        <p:nvPr/>
      </p:nvGrpSpPr>
      <p:grpSpPr>
        <a:xfrm>
          <a:off x="0" y="0"/>
          <a:ext cx="0" cy="0"/>
          <a:chOff x="0" y="0"/>
          <a:chExt cx="0" cy="0"/>
        </a:xfrm>
      </p:grpSpPr>
    </p:spTree>
  </p:cSld>
  <p:clrMapOvr>
    <a:masterClrMapping/>
  </p:clrMapOvr>
  <p:extLst>
    <p:ext uri="{DCECCB84-F9BA-43D5-87BE-67443E8EF086}">
      <p15:sldGuideLst>
        <p15:guide id="1" orient="horz" pos="169">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Profile - Gradient">
  <p:cSld name="Bio/Profile - Gradient">
    <p:spTree>
      <p:nvGrpSpPr>
        <p:cNvPr id="724" name="Shape 724"/>
        <p:cNvGrpSpPr/>
        <p:nvPr/>
      </p:nvGrpSpPr>
      <p:grpSpPr>
        <a:xfrm>
          <a:off x="0" y="0"/>
          <a:ext cx="0" cy="0"/>
          <a:chOff x="0" y="0"/>
          <a:chExt cx="0" cy="0"/>
        </a:xfrm>
      </p:grpSpPr>
      <p:sp>
        <p:nvSpPr>
          <p:cNvPr id="725" name="Google Shape;725;p49"/>
          <p:cNvSpPr/>
          <p:nvPr/>
        </p:nvSpPr>
        <p:spPr>
          <a:xfrm flipH="1">
            <a:off x="3386" y="0"/>
            <a:ext cx="3611689" cy="4852035"/>
          </a:xfrm>
          <a:custGeom>
            <a:rect b="b" l="l" r="r" t="t"/>
            <a:pathLst>
              <a:path extrusionOk="0" h="6858000" w="4815585">
                <a:moveTo>
                  <a:pt x="538284" y="0"/>
                </a:moveTo>
                <a:lnTo>
                  <a:pt x="4815585" y="0"/>
                </a:lnTo>
                <a:lnTo>
                  <a:pt x="4815585" y="6854554"/>
                </a:lnTo>
                <a:lnTo>
                  <a:pt x="4679279" y="6858000"/>
                </a:lnTo>
                <a:cubicBezTo>
                  <a:pt x="2094985" y="6858000"/>
                  <a:pt x="0" y="4763015"/>
                  <a:pt x="0" y="2178721"/>
                </a:cubicBezTo>
                <a:cubicBezTo>
                  <a:pt x="0" y="1451888"/>
                  <a:pt x="165717" y="763761"/>
                  <a:pt x="461428" y="150060"/>
                </a:cubicBezTo>
                <a:close/>
              </a:path>
            </a:pathLst>
          </a:custGeom>
          <a:gradFill>
            <a:gsLst>
              <a:gs pos="0">
                <a:srgbClr val="FF4E02"/>
              </a:gs>
              <a:gs pos="48000">
                <a:srgbClr val="F69323"/>
              </a:gs>
              <a:gs pos="100000">
                <a:srgbClr val="FABC75"/>
              </a:gs>
            </a:gsLst>
            <a:lin ang="16198662"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26" name="Google Shape;726;p49"/>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US" sz="700" u="none" cap="none" strike="noStrike">
                <a:solidFill>
                  <a:srgbClr val="000000"/>
                </a:solidFill>
                <a:latin typeface="Calibri"/>
                <a:ea typeface="Calibri"/>
                <a:cs typeface="Calibri"/>
                <a:sym typeface="Calibri"/>
              </a:rPr>
              <a:t>‹#›</a:t>
            </a:fld>
            <a:endParaRPr b="0" i="0" sz="700" u="none" cap="none" strike="noStrike">
              <a:solidFill>
                <a:srgbClr val="000000"/>
              </a:solidFill>
              <a:latin typeface="Calibri"/>
              <a:ea typeface="Calibri"/>
              <a:cs typeface="Calibri"/>
              <a:sym typeface="Calibri"/>
            </a:endParaRPr>
          </a:p>
        </p:txBody>
      </p:sp>
      <p:grpSp>
        <p:nvGrpSpPr>
          <p:cNvPr id="727" name="Google Shape;727;p49"/>
          <p:cNvGrpSpPr/>
          <p:nvPr/>
        </p:nvGrpSpPr>
        <p:grpSpPr>
          <a:xfrm>
            <a:off x="0" y="5111100"/>
            <a:ext cx="9134675" cy="32400"/>
            <a:chOff x="0" y="5111100"/>
            <a:chExt cx="9134675" cy="32400"/>
          </a:xfrm>
        </p:grpSpPr>
        <p:sp>
          <p:nvSpPr>
            <p:cNvPr id="728" name="Google Shape;728;p49"/>
            <p:cNvSpPr/>
            <p:nvPr/>
          </p:nvSpPr>
          <p:spPr>
            <a:xfrm>
              <a:off x="8939030" y="5111100"/>
              <a:ext cx="32400" cy="32400"/>
            </a:xfrm>
            <a:prstGeom prst="ellipse">
              <a:avLst/>
            </a:prstGeom>
            <a:solidFill>
              <a:srgbClr val="F7901D"/>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9" name="Google Shape;729;p49"/>
            <p:cNvSpPr/>
            <p:nvPr/>
          </p:nvSpPr>
          <p:spPr>
            <a:xfrm>
              <a:off x="8993445" y="5111100"/>
              <a:ext cx="32400" cy="32400"/>
            </a:xfrm>
            <a:prstGeom prst="ellipse">
              <a:avLst/>
            </a:prstGeom>
            <a:solidFill>
              <a:srgbClr val="F7901D"/>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0" name="Google Shape;730;p49"/>
            <p:cNvSpPr/>
            <p:nvPr/>
          </p:nvSpPr>
          <p:spPr>
            <a:xfrm>
              <a:off x="9102275" y="5111100"/>
              <a:ext cx="32400" cy="32400"/>
            </a:xfrm>
            <a:prstGeom prst="ellipse">
              <a:avLst/>
            </a:prstGeom>
            <a:solidFill>
              <a:srgbClr val="F7901D"/>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1" name="Google Shape;731;p49"/>
            <p:cNvSpPr/>
            <p:nvPr/>
          </p:nvSpPr>
          <p:spPr>
            <a:xfrm>
              <a:off x="8884615" y="5111100"/>
              <a:ext cx="32400" cy="32400"/>
            </a:xfrm>
            <a:prstGeom prst="ellipse">
              <a:avLst/>
            </a:prstGeom>
            <a:solidFill>
              <a:srgbClr val="F7901D"/>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2" name="Google Shape;732;p49"/>
            <p:cNvSpPr/>
            <p:nvPr/>
          </p:nvSpPr>
          <p:spPr>
            <a:xfrm>
              <a:off x="0" y="5112281"/>
              <a:ext cx="8862600" cy="31200"/>
            </a:xfrm>
            <a:prstGeom prst="roundRect">
              <a:avLst>
                <a:gd fmla="val 16667" name="adj"/>
              </a:avLst>
            </a:prstGeom>
            <a:solidFill>
              <a:srgbClr val="F7901D"/>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3" name="Google Shape;733;p49"/>
            <p:cNvSpPr/>
            <p:nvPr/>
          </p:nvSpPr>
          <p:spPr>
            <a:xfrm>
              <a:off x="9047860" y="5111100"/>
              <a:ext cx="32400" cy="32400"/>
            </a:xfrm>
            <a:prstGeom prst="ellipse">
              <a:avLst/>
            </a:prstGeom>
            <a:solidFill>
              <a:srgbClr val="F7901D"/>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34" name="Google Shape;734;p49"/>
          <p:cNvSpPr/>
          <p:nvPr>
            <p:ph idx="2" type="pic"/>
          </p:nvPr>
        </p:nvSpPr>
        <p:spPr>
          <a:xfrm>
            <a:off x="890705" y="674850"/>
            <a:ext cx="1188600" cy="1188600"/>
          </a:xfrm>
          <a:prstGeom prst="ellipse">
            <a:avLst/>
          </a:prstGeom>
          <a:noFill/>
          <a:ln cap="flat" cmpd="sng" w="25400">
            <a:solidFill>
              <a:schemeClr val="dk2"/>
            </a:solidFill>
            <a:prstDash val="solid"/>
            <a:round/>
            <a:headEnd len="sm" w="sm" type="none"/>
            <a:tailEnd len="sm" w="sm" type="none"/>
          </a:ln>
        </p:spPr>
      </p:sp>
      <p:sp>
        <p:nvSpPr>
          <p:cNvPr id="735" name="Google Shape;735;p49"/>
          <p:cNvSpPr txBox="1"/>
          <p:nvPr>
            <p:ph idx="1" type="body"/>
          </p:nvPr>
        </p:nvSpPr>
        <p:spPr>
          <a:xfrm>
            <a:off x="4160525" y="1213084"/>
            <a:ext cx="45720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3"/>
              </a:buClr>
              <a:buSzPts val="1100"/>
              <a:buFont typeface="Arial"/>
              <a:buNone/>
              <a:defRPr b="0" i="0" sz="1100" u="none" cap="none" strike="noStrike">
                <a:solidFill>
                  <a:schemeClr val="accent3"/>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36" name="Google Shape;736;p49"/>
          <p:cNvSpPr txBox="1"/>
          <p:nvPr>
            <p:ph idx="3" type="body"/>
          </p:nvPr>
        </p:nvSpPr>
        <p:spPr>
          <a:xfrm>
            <a:off x="4160525" y="1517916"/>
            <a:ext cx="4572000" cy="11121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37" name="Google Shape;737;p49"/>
          <p:cNvSpPr txBox="1"/>
          <p:nvPr>
            <p:ph idx="4" type="body"/>
          </p:nvPr>
        </p:nvSpPr>
        <p:spPr>
          <a:xfrm>
            <a:off x="4160525" y="3289266"/>
            <a:ext cx="4572000" cy="11121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38" name="Google Shape;738;p49"/>
          <p:cNvSpPr txBox="1"/>
          <p:nvPr>
            <p:ph idx="5" type="body"/>
          </p:nvPr>
        </p:nvSpPr>
        <p:spPr>
          <a:xfrm>
            <a:off x="4160525" y="2984434"/>
            <a:ext cx="45720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3"/>
              </a:buClr>
              <a:buSzPts val="1100"/>
              <a:buFont typeface="Arial"/>
              <a:buNone/>
              <a:defRPr b="0" i="0" sz="1100" u="none" cap="none" strike="noStrike">
                <a:solidFill>
                  <a:schemeClr val="accent3"/>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39" name="Google Shape;739;p49"/>
          <p:cNvSpPr txBox="1"/>
          <p:nvPr>
            <p:ph idx="6" type="body"/>
          </p:nvPr>
        </p:nvSpPr>
        <p:spPr>
          <a:xfrm>
            <a:off x="4160525" y="722229"/>
            <a:ext cx="4572000" cy="260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1400"/>
              <a:buFont typeface="Arial"/>
              <a:buNone/>
              <a:defRPr b="0" i="0" sz="14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40" name="Google Shape;740;p49"/>
          <p:cNvSpPr txBox="1"/>
          <p:nvPr>
            <p:ph idx="7" type="body"/>
          </p:nvPr>
        </p:nvSpPr>
        <p:spPr>
          <a:xfrm>
            <a:off x="720750" y="2450042"/>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lt1"/>
              </a:buClr>
              <a:buSzPts val="1200"/>
              <a:buFont typeface="Arial"/>
              <a:buNone/>
              <a:defRPr b="0" i="0" sz="1200" u="none" cap="none" strike="noStrike">
                <a:solidFill>
                  <a:schemeClr val="dk2"/>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41" name="Google Shape;741;p49"/>
          <p:cNvSpPr txBox="1"/>
          <p:nvPr>
            <p:ph idx="8" type="body"/>
          </p:nvPr>
        </p:nvSpPr>
        <p:spPr>
          <a:xfrm>
            <a:off x="720750" y="217170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400"/>
              <a:buFont typeface="Arial"/>
              <a:buNone/>
              <a:defRPr b="0" i="0" sz="1400" u="none" cap="none" strike="noStrike">
                <a:solidFill>
                  <a:schemeClr val="dk2"/>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69">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 Subtitle">
  <p:cSld name="Section Header with Subtitle">
    <p:spTree>
      <p:nvGrpSpPr>
        <p:cNvPr id="742" name="Shape 742"/>
        <p:cNvGrpSpPr/>
        <p:nvPr/>
      </p:nvGrpSpPr>
      <p:grpSpPr>
        <a:xfrm>
          <a:off x="0" y="0"/>
          <a:ext cx="0" cy="0"/>
          <a:chOff x="0" y="0"/>
          <a:chExt cx="0" cy="0"/>
        </a:xfrm>
      </p:grpSpPr>
      <p:sp>
        <p:nvSpPr>
          <p:cNvPr id="743" name="Google Shape;743;p50"/>
          <p:cNvSpPr/>
          <p:nvPr/>
        </p:nvSpPr>
        <p:spPr>
          <a:xfrm>
            <a:off x="0" y="0"/>
            <a:ext cx="9144000" cy="5143500"/>
          </a:xfrm>
          <a:prstGeom prst="rect">
            <a:avLst/>
          </a:prstGeom>
          <a:solidFill>
            <a:srgbClr val="5B5B5B"/>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44" name="Google Shape;744;p50"/>
          <p:cNvSpPr/>
          <p:nvPr/>
        </p:nvSpPr>
        <p:spPr>
          <a:xfrm flipH="1" rot="10800000">
            <a:off x="6255000" y="0"/>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45" name="Google Shape;745;p50"/>
          <p:cNvSpPr txBox="1"/>
          <p:nvPr>
            <p:ph idx="1" type="body"/>
          </p:nvPr>
        </p:nvSpPr>
        <p:spPr>
          <a:xfrm>
            <a:off x="409325" y="2521825"/>
            <a:ext cx="5074200" cy="4563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accent1"/>
              </a:buClr>
              <a:buSzPts val="7200"/>
              <a:buFont typeface="Poppins"/>
              <a:buNone/>
              <a:defRPr b="0" i="0" sz="2600" u="none" cap="none" strike="noStrike">
                <a:solidFill>
                  <a:schemeClr val="accent1"/>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46" name="Google Shape;746;p50"/>
          <p:cNvSpPr txBox="1"/>
          <p:nvPr>
            <p:ph idx="2" type="body"/>
          </p:nvPr>
        </p:nvSpPr>
        <p:spPr>
          <a:xfrm>
            <a:off x="409325" y="3176025"/>
            <a:ext cx="5074200" cy="2976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2"/>
              </a:buClr>
              <a:buSzPts val="2400"/>
              <a:buFont typeface="Poppins"/>
              <a:buNone/>
              <a:defRPr b="0" i="0" sz="1400" u="none" cap="none" strike="noStrike">
                <a:solidFill>
                  <a:schemeClr val="dk2"/>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69">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Black with Subtitle">
  <p:cSld name="Section Header Black with Subtitle">
    <p:spTree>
      <p:nvGrpSpPr>
        <p:cNvPr id="747" name="Shape 747"/>
        <p:cNvGrpSpPr/>
        <p:nvPr/>
      </p:nvGrpSpPr>
      <p:grpSpPr>
        <a:xfrm>
          <a:off x="0" y="0"/>
          <a:ext cx="0" cy="0"/>
          <a:chOff x="0" y="0"/>
          <a:chExt cx="0" cy="0"/>
        </a:xfrm>
      </p:grpSpPr>
      <p:sp>
        <p:nvSpPr>
          <p:cNvPr id="748" name="Google Shape;748;p51"/>
          <p:cNvSpPr/>
          <p:nvPr/>
        </p:nvSpPr>
        <p:spPr>
          <a:xfrm>
            <a:off x="0" y="0"/>
            <a:ext cx="91440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49" name="Google Shape;749;p51"/>
          <p:cNvSpPr/>
          <p:nvPr/>
        </p:nvSpPr>
        <p:spPr>
          <a:xfrm flipH="1" rot="10800000">
            <a:off x="6255000" y="0"/>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50" name="Google Shape;750;p51"/>
          <p:cNvSpPr txBox="1"/>
          <p:nvPr>
            <p:ph idx="1" type="body"/>
          </p:nvPr>
        </p:nvSpPr>
        <p:spPr>
          <a:xfrm>
            <a:off x="409325" y="2521825"/>
            <a:ext cx="5074200" cy="4563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accent1"/>
              </a:buClr>
              <a:buSzPts val="7200"/>
              <a:buFont typeface="Poppins"/>
              <a:buNone/>
              <a:defRPr b="0" i="0" sz="2600" u="none" cap="none" strike="noStrike">
                <a:solidFill>
                  <a:schemeClr val="accent1"/>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51" name="Google Shape;751;p51"/>
          <p:cNvSpPr txBox="1"/>
          <p:nvPr>
            <p:ph idx="2" type="body"/>
          </p:nvPr>
        </p:nvSpPr>
        <p:spPr>
          <a:xfrm>
            <a:off x="409325" y="3176025"/>
            <a:ext cx="5074200" cy="2976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2"/>
              </a:buClr>
              <a:buSzPts val="2400"/>
              <a:buFont typeface="Poppins"/>
              <a:buNone/>
              <a:defRPr b="0" i="0" sz="1400" u="none" cap="none" strike="noStrike">
                <a:solidFill>
                  <a:schemeClr val="dk2"/>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69">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Black">
  <p:cSld name="Section Header - Black">
    <p:spTree>
      <p:nvGrpSpPr>
        <p:cNvPr id="752" name="Shape 752"/>
        <p:cNvGrpSpPr/>
        <p:nvPr/>
      </p:nvGrpSpPr>
      <p:grpSpPr>
        <a:xfrm>
          <a:off x="0" y="0"/>
          <a:ext cx="0" cy="0"/>
          <a:chOff x="0" y="0"/>
          <a:chExt cx="0" cy="0"/>
        </a:xfrm>
      </p:grpSpPr>
      <p:sp>
        <p:nvSpPr>
          <p:cNvPr id="753" name="Google Shape;753;p52"/>
          <p:cNvSpPr/>
          <p:nvPr/>
        </p:nvSpPr>
        <p:spPr>
          <a:xfrm>
            <a:off x="0" y="0"/>
            <a:ext cx="91440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54" name="Google Shape;754;p52"/>
          <p:cNvSpPr/>
          <p:nvPr/>
        </p:nvSpPr>
        <p:spPr>
          <a:xfrm flipH="1" rot="10800000">
            <a:off x="6255000" y="0"/>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55" name="Google Shape;755;p52"/>
          <p:cNvSpPr txBox="1"/>
          <p:nvPr>
            <p:ph idx="1" type="body"/>
          </p:nvPr>
        </p:nvSpPr>
        <p:spPr>
          <a:xfrm>
            <a:off x="378414" y="1822625"/>
            <a:ext cx="1374600" cy="11121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accent1"/>
              </a:buClr>
              <a:buSzPts val="7200"/>
              <a:buFont typeface="Poppins"/>
              <a:buNone/>
              <a:defRPr b="0" i="0" sz="7200" u="none" cap="none" strike="noStrike">
                <a:solidFill>
                  <a:schemeClr val="accent1"/>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56" name="Google Shape;756;p52"/>
          <p:cNvSpPr txBox="1"/>
          <p:nvPr>
            <p:ph idx="2" type="body"/>
          </p:nvPr>
        </p:nvSpPr>
        <p:spPr>
          <a:xfrm>
            <a:off x="409329" y="2787467"/>
            <a:ext cx="2973300" cy="332399"/>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2"/>
              </a:buClr>
              <a:buSzPts val="2400"/>
              <a:buFont typeface="Poppins"/>
              <a:buNone/>
              <a:defRPr b="0" i="0" sz="2400" u="none" cap="none" strike="noStrike">
                <a:solidFill>
                  <a:schemeClr val="dk2"/>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69">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5 Photos (Gradient)">
  <p:cSld name="Team - 5 Photos (Gradient)">
    <p:spTree>
      <p:nvGrpSpPr>
        <p:cNvPr id="757" name="Shape 757"/>
        <p:cNvGrpSpPr/>
        <p:nvPr/>
      </p:nvGrpSpPr>
      <p:grpSpPr>
        <a:xfrm>
          <a:off x="0" y="0"/>
          <a:ext cx="0" cy="0"/>
          <a:chOff x="0" y="0"/>
          <a:chExt cx="0" cy="0"/>
        </a:xfrm>
      </p:grpSpPr>
      <p:sp>
        <p:nvSpPr>
          <p:cNvPr id="758" name="Google Shape;758;p53"/>
          <p:cNvSpPr/>
          <p:nvPr/>
        </p:nvSpPr>
        <p:spPr>
          <a:xfrm>
            <a:off x="0" y="0"/>
            <a:ext cx="9144000" cy="2241850"/>
          </a:xfrm>
          <a:prstGeom prst="rect">
            <a:avLst/>
          </a:prstGeom>
          <a:gradFill>
            <a:gsLst>
              <a:gs pos="0">
                <a:srgbClr val="FF4E02"/>
              </a:gs>
              <a:gs pos="48000">
                <a:srgbClr val="F69323"/>
              </a:gs>
              <a:gs pos="100000">
                <a:srgbClr val="FABC75"/>
              </a:gs>
            </a:gsLst>
            <a:lin ang="16198662"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59" name="Google Shape;759;p53"/>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760" name="Google Shape;760;p53"/>
          <p:cNvSpPr/>
          <p:nvPr>
            <p:ph idx="2" type="pic"/>
          </p:nvPr>
        </p:nvSpPr>
        <p:spPr>
          <a:xfrm>
            <a:off x="717850" y="1748969"/>
            <a:ext cx="1005900" cy="1005900"/>
          </a:xfrm>
          <a:prstGeom prst="ellipse">
            <a:avLst/>
          </a:prstGeom>
          <a:noFill/>
          <a:ln cap="flat" cmpd="sng" w="25400">
            <a:solidFill>
              <a:schemeClr val="dk2"/>
            </a:solidFill>
            <a:prstDash val="solid"/>
            <a:round/>
            <a:headEnd len="sm" w="sm" type="none"/>
            <a:tailEnd len="sm" w="sm" type="none"/>
          </a:ln>
        </p:spPr>
      </p:sp>
      <p:sp>
        <p:nvSpPr>
          <p:cNvPr id="761" name="Google Shape;761;p53"/>
          <p:cNvSpPr/>
          <p:nvPr/>
        </p:nvSpPr>
        <p:spPr>
          <a:xfrm flipH="1" rot="5400000">
            <a:off x="8942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rgbClr val="000000">
              <a:alpha val="14509"/>
            </a:srgb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62" name="Google Shape;762;p53"/>
          <p:cNvSpPr/>
          <p:nvPr>
            <p:ph idx="3" type="pic"/>
          </p:nvPr>
        </p:nvSpPr>
        <p:spPr>
          <a:xfrm>
            <a:off x="2393450" y="1748969"/>
            <a:ext cx="1005900" cy="1005900"/>
          </a:xfrm>
          <a:prstGeom prst="ellipse">
            <a:avLst/>
          </a:prstGeom>
          <a:noFill/>
          <a:ln cap="flat" cmpd="sng" w="25400">
            <a:solidFill>
              <a:schemeClr val="dk2"/>
            </a:solidFill>
            <a:prstDash val="solid"/>
            <a:round/>
            <a:headEnd len="sm" w="sm" type="none"/>
            <a:tailEnd len="sm" w="sm" type="none"/>
          </a:ln>
        </p:spPr>
      </p:sp>
      <p:sp>
        <p:nvSpPr>
          <p:cNvPr id="763" name="Google Shape;763;p53"/>
          <p:cNvSpPr/>
          <p:nvPr/>
        </p:nvSpPr>
        <p:spPr>
          <a:xfrm flipH="1" rot="5400000">
            <a:off x="25698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rgbClr val="000000">
              <a:alpha val="14509"/>
            </a:srgb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64" name="Google Shape;764;p53"/>
          <p:cNvSpPr/>
          <p:nvPr>
            <p:ph idx="4" type="pic"/>
          </p:nvPr>
        </p:nvSpPr>
        <p:spPr>
          <a:xfrm>
            <a:off x="4069050" y="1748969"/>
            <a:ext cx="1005900" cy="1005900"/>
          </a:xfrm>
          <a:prstGeom prst="ellipse">
            <a:avLst/>
          </a:prstGeom>
          <a:noFill/>
          <a:ln cap="flat" cmpd="sng" w="25400">
            <a:solidFill>
              <a:schemeClr val="dk2"/>
            </a:solidFill>
            <a:prstDash val="solid"/>
            <a:round/>
            <a:headEnd len="sm" w="sm" type="none"/>
            <a:tailEnd len="sm" w="sm" type="none"/>
          </a:ln>
        </p:spPr>
      </p:sp>
      <p:sp>
        <p:nvSpPr>
          <p:cNvPr id="765" name="Google Shape;765;p53"/>
          <p:cNvSpPr/>
          <p:nvPr/>
        </p:nvSpPr>
        <p:spPr>
          <a:xfrm flipH="1" rot="5400000">
            <a:off x="42454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rgbClr val="000000">
              <a:alpha val="14509"/>
            </a:srgb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66" name="Google Shape;766;p53"/>
          <p:cNvSpPr/>
          <p:nvPr>
            <p:ph idx="5" type="pic"/>
          </p:nvPr>
        </p:nvSpPr>
        <p:spPr>
          <a:xfrm>
            <a:off x="5744650" y="1748969"/>
            <a:ext cx="1005900" cy="1005900"/>
          </a:xfrm>
          <a:prstGeom prst="ellipse">
            <a:avLst/>
          </a:prstGeom>
          <a:noFill/>
          <a:ln cap="flat" cmpd="sng" w="25400">
            <a:solidFill>
              <a:schemeClr val="dk2"/>
            </a:solidFill>
            <a:prstDash val="solid"/>
            <a:round/>
            <a:headEnd len="sm" w="sm" type="none"/>
            <a:tailEnd len="sm" w="sm" type="none"/>
          </a:ln>
        </p:spPr>
      </p:sp>
      <p:sp>
        <p:nvSpPr>
          <p:cNvPr id="767" name="Google Shape;767;p53"/>
          <p:cNvSpPr/>
          <p:nvPr/>
        </p:nvSpPr>
        <p:spPr>
          <a:xfrm flipH="1" rot="5400000">
            <a:off x="59210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rgbClr val="000000">
              <a:alpha val="14509"/>
            </a:srgb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68" name="Google Shape;768;p53"/>
          <p:cNvSpPr/>
          <p:nvPr>
            <p:ph idx="6" type="pic"/>
          </p:nvPr>
        </p:nvSpPr>
        <p:spPr>
          <a:xfrm>
            <a:off x="7420250" y="1748969"/>
            <a:ext cx="1005900" cy="1005900"/>
          </a:xfrm>
          <a:prstGeom prst="ellipse">
            <a:avLst/>
          </a:prstGeom>
          <a:noFill/>
          <a:ln cap="flat" cmpd="sng" w="25400">
            <a:solidFill>
              <a:schemeClr val="dk2"/>
            </a:solidFill>
            <a:prstDash val="solid"/>
            <a:round/>
            <a:headEnd len="sm" w="sm" type="none"/>
            <a:tailEnd len="sm" w="sm" type="none"/>
          </a:ln>
        </p:spPr>
      </p:sp>
      <p:sp>
        <p:nvSpPr>
          <p:cNvPr id="769" name="Google Shape;769;p53"/>
          <p:cNvSpPr/>
          <p:nvPr/>
        </p:nvSpPr>
        <p:spPr>
          <a:xfrm flipH="1" rot="5400000">
            <a:off x="75966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rgbClr val="000000">
              <a:alpha val="14509"/>
            </a:srgb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770" name="Google Shape;770;p53"/>
          <p:cNvGrpSpPr/>
          <p:nvPr/>
        </p:nvGrpSpPr>
        <p:grpSpPr>
          <a:xfrm>
            <a:off x="0" y="5111100"/>
            <a:ext cx="9134675" cy="32400"/>
            <a:chOff x="0" y="5111100"/>
            <a:chExt cx="9134675" cy="32400"/>
          </a:xfrm>
        </p:grpSpPr>
        <p:sp>
          <p:nvSpPr>
            <p:cNvPr id="771" name="Google Shape;771;p53"/>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72" name="Google Shape;772;p53"/>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73" name="Google Shape;773;p53"/>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74" name="Google Shape;774;p53"/>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75" name="Google Shape;775;p53"/>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76" name="Google Shape;776;p53"/>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777" name="Google Shape;777;p53"/>
          <p:cNvSpPr txBox="1"/>
          <p:nvPr>
            <p:ph idx="1" type="body"/>
          </p:nvPr>
        </p:nvSpPr>
        <p:spPr>
          <a:xfrm>
            <a:off x="443500" y="371440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cxnSp>
        <p:nvCxnSpPr>
          <p:cNvPr id="778" name="Google Shape;778;p53"/>
          <p:cNvCxnSpPr/>
          <p:nvPr/>
        </p:nvCxnSpPr>
        <p:spPr>
          <a:xfrm>
            <a:off x="620650" y="3583327"/>
            <a:ext cx="1200300" cy="0"/>
          </a:xfrm>
          <a:prstGeom prst="straightConnector1">
            <a:avLst/>
          </a:prstGeom>
          <a:noFill/>
          <a:ln cap="flat" cmpd="sng" w="9525">
            <a:solidFill>
              <a:srgbClr val="A2A2A2"/>
            </a:solidFill>
            <a:prstDash val="solid"/>
            <a:miter lim="800000"/>
            <a:headEnd len="sm" w="sm" type="none"/>
            <a:tailEnd len="sm" w="sm" type="none"/>
          </a:ln>
        </p:spPr>
      </p:cxnSp>
      <p:cxnSp>
        <p:nvCxnSpPr>
          <p:cNvPr id="779" name="Google Shape;779;p53"/>
          <p:cNvCxnSpPr/>
          <p:nvPr/>
        </p:nvCxnSpPr>
        <p:spPr>
          <a:xfrm>
            <a:off x="2296250" y="3583327"/>
            <a:ext cx="1200300" cy="0"/>
          </a:xfrm>
          <a:prstGeom prst="straightConnector1">
            <a:avLst/>
          </a:prstGeom>
          <a:noFill/>
          <a:ln cap="flat" cmpd="sng" w="9525">
            <a:solidFill>
              <a:srgbClr val="A2A2A2"/>
            </a:solidFill>
            <a:prstDash val="solid"/>
            <a:miter lim="800000"/>
            <a:headEnd len="sm" w="sm" type="none"/>
            <a:tailEnd len="sm" w="sm" type="none"/>
          </a:ln>
        </p:spPr>
      </p:cxnSp>
      <p:cxnSp>
        <p:nvCxnSpPr>
          <p:cNvPr id="780" name="Google Shape;780;p53"/>
          <p:cNvCxnSpPr/>
          <p:nvPr/>
        </p:nvCxnSpPr>
        <p:spPr>
          <a:xfrm>
            <a:off x="3971850" y="3583327"/>
            <a:ext cx="1200300" cy="0"/>
          </a:xfrm>
          <a:prstGeom prst="straightConnector1">
            <a:avLst/>
          </a:prstGeom>
          <a:noFill/>
          <a:ln cap="flat" cmpd="sng" w="9525">
            <a:solidFill>
              <a:srgbClr val="A2A2A2"/>
            </a:solidFill>
            <a:prstDash val="solid"/>
            <a:miter lim="800000"/>
            <a:headEnd len="sm" w="sm" type="none"/>
            <a:tailEnd len="sm" w="sm" type="none"/>
          </a:ln>
        </p:spPr>
      </p:cxnSp>
      <p:cxnSp>
        <p:nvCxnSpPr>
          <p:cNvPr id="781" name="Google Shape;781;p53"/>
          <p:cNvCxnSpPr/>
          <p:nvPr/>
        </p:nvCxnSpPr>
        <p:spPr>
          <a:xfrm>
            <a:off x="5647450" y="3583327"/>
            <a:ext cx="1200300" cy="0"/>
          </a:xfrm>
          <a:prstGeom prst="straightConnector1">
            <a:avLst/>
          </a:prstGeom>
          <a:noFill/>
          <a:ln cap="flat" cmpd="sng" w="9525">
            <a:solidFill>
              <a:srgbClr val="A2A2A2"/>
            </a:solidFill>
            <a:prstDash val="solid"/>
            <a:miter lim="800000"/>
            <a:headEnd len="sm" w="sm" type="none"/>
            <a:tailEnd len="sm" w="sm" type="none"/>
          </a:ln>
        </p:spPr>
      </p:cxnSp>
      <p:cxnSp>
        <p:nvCxnSpPr>
          <p:cNvPr id="782" name="Google Shape;782;p53"/>
          <p:cNvCxnSpPr/>
          <p:nvPr/>
        </p:nvCxnSpPr>
        <p:spPr>
          <a:xfrm>
            <a:off x="7323050" y="3583327"/>
            <a:ext cx="1200300" cy="0"/>
          </a:xfrm>
          <a:prstGeom prst="straightConnector1">
            <a:avLst/>
          </a:prstGeom>
          <a:noFill/>
          <a:ln cap="flat" cmpd="sng" w="9525">
            <a:solidFill>
              <a:srgbClr val="A2A2A2"/>
            </a:solidFill>
            <a:prstDash val="solid"/>
            <a:miter lim="800000"/>
            <a:headEnd len="sm" w="sm" type="none"/>
            <a:tailEnd len="sm" w="sm" type="none"/>
          </a:ln>
        </p:spPr>
      </p:cxnSp>
      <p:sp>
        <p:nvSpPr>
          <p:cNvPr id="783" name="Google Shape;783;p53"/>
          <p:cNvSpPr txBox="1"/>
          <p:nvPr>
            <p:ph idx="7" type="body"/>
          </p:nvPr>
        </p:nvSpPr>
        <p:spPr>
          <a:xfrm>
            <a:off x="443500" y="3050428"/>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100"/>
              <a:buFont typeface="Arial"/>
              <a:buNone/>
              <a:defRPr b="0" i="0" sz="11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84" name="Google Shape;784;p53"/>
          <p:cNvSpPr txBox="1"/>
          <p:nvPr>
            <p:ph idx="8" type="body"/>
          </p:nvPr>
        </p:nvSpPr>
        <p:spPr>
          <a:xfrm>
            <a:off x="443500" y="329067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85" name="Google Shape;785;p53"/>
          <p:cNvSpPr txBox="1"/>
          <p:nvPr>
            <p:ph idx="9" type="body"/>
          </p:nvPr>
        </p:nvSpPr>
        <p:spPr>
          <a:xfrm>
            <a:off x="2119100" y="371440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86" name="Google Shape;786;p53"/>
          <p:cNvSpPr txBox="1"/>
          <p:nvPr>
            <p:ph idx="13" type="body"/>
          </p:nvPr>
        </p:nvSpPr>
        <p:spPr>
          <a:xfrm>
            <a:off x="2119100" y="3050428"/>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100"/>
              <a:buFont typeface="Arial"/>
              <a:buNone/>
              <a:defRPr b="0" i="0" sz="11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87" name="Google Shape;787;p53"/>
          <p:cNvSpPr txBox="1"/>
          <p:nvPr>
            <p:ph idx="14" type="body"/>
          </p:nvPr>
        </p:nvSpPr>
        <p:spPr>
          <a:xfrm>
            <a:off x="2119100" y="329067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88" name="Google Shape;788;p53"/>
          <p:cNvSpPr txBox="1"/>
          <p:nvPr>
            <p:ph idx="15" type="body"/>
          </p:nvPr>
        </p:nvSpPr>
        <p:spPr>
          <a:xfrm>
            <a:off x="3794700" y="371440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89" name="Google Shape;789;p53"/>
          <p:cNvSpPr txBox="1"/>
          <p:nvPr>
            <p:ph idx="16" type="body"/>
          </p:nvPr>
        </p:nvSpPr>
        <p:spPr>
          <a:xfrm>
            <a:off x="3794700" y="3050428"/>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100"/>
              <a:buFont typeface="Arial"/>
              <a:buNone/>
              <a:defRPr b="0" i="0" sz="11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90" name="Google Shape;790;p53"/>
          <p:cNvSpPr txBox="1"/>
          <p:nvPr>
            <p:ph idx="17" type="body"/>
          </p:nvPr>
        </p:nvSpPr>
        <p:spPr>
          <a:xfrm>
            <a:off x="3794700" y="329067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91" name="Google Shape;791;p53"/>
          <p:cNvSpPr txBox="1"/>
          <p:nvPr>
            <p:ph idx="18" type="body"/>
          </p:nvPr>
        </p:nvSpPr>
        <p:spPr>
          <a:xfrm>
            <a:off x="5470300" y="371440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92" name="Google Shape;792;p53"/>
          <p:cNvSpPr txBox="1"/>
          <p:nvPr>
            <p:ph idx="19" type="body"/>
          </p:nvPr>
        </p:nvSpPr>
        <p:spPr>
          <a:xfrm>
            <a:off x="5470300" y="3050428"/>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100"/>
              <a:buFont typeface="Arial"/>
              <a:buNone/>
              <a:defRPr b="0" i="0" sz="11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93" name="Google Shape;793;p53"/>
          <p:cNvSpPr txBox="1"/>
          <p:nvPr>
            <p:ph idx="20" type="body"/>
          </p:nvPr>
        </p:nvSpPr>
        <p:spPr>
          <a:xfrm>
            <a:off x="5470300" y="329067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94" name="Google Shape;794;p53"/>
          <p:cNvSpPr txBox="1"/>
          <p:nvPr>
            <p:ph idx="21" type="body"/>
          </p:nvPr>
        </p:nvSpPr>
        <p:spPr>
          <a:xfrm>
            <a:off x="7145900" y="371440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95" name="Google Shape;795;p53"/>
          <p:cNvSpPr txBox="1"/>
          <p:nvPr>
            <p:ph idx="22" type="body"/>
          </p:nvPr>
        </p:nvSpPr>
        <p:spPr>
          <a:xfrm>
            <a:off x="7145900" y="3050428"/>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100"/>
              <a:buFont typeface="Arial"/>
              <a:buNone/>
              <a:defRPr b="0" i="0" sz="11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96" name="Google Shape;796;p53"/>
          <p:cNvSpPr txBox="1"/>
          <p:nvPr>
            <p:ph idx="23" type="body"/>
          </p:nvPr>
        </p:nvSpPr>
        <p:spPr>
          <a:xfrm>
            <a:off x="7145900" y="329067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97" name="Google Shape;797;p53"/>
          <p:cNvSpPr txBox="1"/>
          <p:nvPr>
            <p:ph idx="24" type="body"/>
          </p:nvPr>
        </p:nvSpPr>
        <p:spPr>
          <a:xfrm>
            <a:off x="395288" y="372600"/>
            <a:ext cx="8353425"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6" name="Shape 36"/>
        <p:cNvGrpSpPr/>
        <p:nvPr/>
      </p:nvGrpSpPr>
      <p:grpSpPr>
        <a:xfrm>
          <a:off x="0" y="0"/>
          <a:ext cx="0" cy="0"/>
          <a:chOff x="0" y="0"/>
          <a:chExt cx="0" cy="0"/>
        </a:xfrm>
      </p:grpSpPr>
      <p:sp>
        <p:nvSpPr>
          <p:cNvPr id="37" name="Google Shape;37;p27"/>
          <p:cNvSpPr/>
          <p:nvPr/>
        </p:nvSpPr>
        <p:spPr>
          <a:xfrm>
            <a:off x="0" y="0"/>
            <a:ext cx="9144000" cy="5143500"/>
          </a:xfrm>
          <a:prstGeom prst="rect">
            <a:avLst/>
          </a:prstGeom>
          <a:solidFill>
            <a:srgbClr val="5B5B5B"/>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 name="Google Shape;38;p27"/>
          <p:cNvSpPr/>
          <p:nvPr/>
        </p:nvSpPr>
        <p:spPr>
          <a:xfrm flipH="1" rot="10800000">
            <a:off x="6255000" y="0"/>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9" name="Google Shape;39;p27"/>
          <p:cNvSpPr txBox="1"/>
          <p:nvPr>
            <p:ph idx="1" type="body"/>
          </p:nvPr>
        </p:nvSpPr>
        <p:spPr>
          <a:xfrm>
            <a:off x="378414" y="1822625"/>
            <a:ext cx="1374600" cy="11121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accent1"/>
              </a:buClr>
              <a:buSzPts val="7200"/>
              <a:buFont typeface="Poppins"/>
              <a:buNone/>
              <a:defRPr b="0" i="0" sz="7200" u="none" cap="none" strike="noStrike">
                <a:solidFill>
                  <a:schemeClr val="accent1"/>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0" name="Google Shape;40;p27"/>
          <p:cNvSpPr txBox="1"/>
          <p:nvPr>
            <p:ph idx="2" type="body"/>
          </p:nvPr>
        </p:nvSpPr>
        <p:spPr>
          <a:xfrm>
            <a:off x="409329" y="2787467"/>
            <a:ext cx="2973300" cy="332399"/>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2"/>
              </a:buClr>
              <a:buSzPts val="2400"/>
              <a:buFont typeface="Poppins"/>
              <a:buNone/>
              <a:defRPr b="0" i="0" sz="2400" u="none" cap="none" strike="noStrike">
                <a:solidFill>
                  <a:schemeClr val="dk2"/>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69">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olumn (Vertical Style)">
  <p:cSld name="Title + Column (Vertical Style)">
    <p:spTree>
      <p:nvGrpSpPr>
        <p:cNvPr id="798" name="Shape 798"/>
        <p:cNvGrpSpPr/>
        <p:nvPr/>
      </p:nvGrpSpPr>
      <p:grpSpPr>
        <a:xfrm>
          <a:off x="0" y="0"/>
          <a:ext cx="0" cy="0"/>
          <a:chOff x="0" y="0"/>
          <a:chExt cx="0" cy="0"/>
        </a:xfrm>
      </p:grpSpPr>
      <p:sp>
        <p:nvSpPr>
          <p:cNvPr id="799" name="Google Shape;799;p54"/>
          <p:cNvSpPr/>
          <p:nvPr/>
        </p:nvSpPr>
        <p:spPr>
          <a:xfrm>
            <a:off x="0" y="0"/>
            <a:ext cx="2268300" cy="5143500"/>
          </a:xfrm>
          <a:prstGeom prst="rect">
            <a:avLst/>
          </a:prstGeom>
          <a:solidFill>
            <a:srgbClr val="000000">
              <a:alpha val="431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00" name="Google Shape;800;p54"/>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801" name="Google Shape;801;p54"/>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02" name="Google Shape;802;p54"/>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803" name="Google Shape;803;p54"/>
          <p:cNvGrpSpPr/>
          <p:nvPr/>
        </p:nvGrpSpPr>
        <p:grpSpPr>
          <a:xfrm>
            <a:off x="0" y="5111100"/>
            <a:ext cx="9134675" cy="32400"/>
            <a:chOff x="0" y="5111100"/>
            <a:chExt cx="9134675" cy="32400"/>
          </a:xfrm>
        </p:grpSpPr>
        <p:sp>
          <p:nvSpPr>
            <p:cNvPr id="804" name="Google Shape;804;p54"/>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05" name="Google Shape;805;p54"/>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06" name="Google Shape;806;p54"/>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07" name="Google Shape;807;p54"/>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08" name="Google Shape;808;p54"/>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09" name="Google Shape;809;p54"/>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810" name="Google Shape;810;p54"/>
          <p:cNvSpPr txBox="1"/>
          <p:nvPr>
            <p:ph idx="1" type="body"/>
          </p:nvPr>
        </p:nvSpPr>
        <p:spPr>
          <a:xfrm>
            <a:off x="395288" y="372600"/>
            <a:ext cx="1659064"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37">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Cover - Imagery">
  <p:cSld name="Title/Cover - Imagery">
    <p:spTree>
      <p:nvGrpSpPr>
        <p:cNvPr id="811" name="Shape 811"/>
        <p:cNvGrpSpPr/>
        <p:nvPr/>
      </p:nvGrpSpPr>
      <p:grpSpPr>
        <a:xfrm>
          <a:off x="0" y="0"/>
          <a:ext cx="0" cy="0"/>
          <a:chOff x="0" y="0"/>
          <a:chExt cx="0" cy="0"/>
        </a:xfrm>
      </p:grpSpPr>
      <p:pic>
        <p:nvPicPr>
          <p:cNvPr id="812" name="Google Shape;812;p55"/>
          <p:cNvPicPr preferRelativeResize="0"/>
          <p:nvPr/>
        </p:nvPicPr>
        <p:blipFill rotWithShape="1">
          <a:blip r:embed="rId2">
            <a:alphaModFix/>
          </a:blip>
          <a:srcRect b="0" l="0" r="0" t="0"/>
          <a:stretch/>
        </p:blipFill>
        <p:spPr>
          <a:xfrm>
            <a:off x="7716337" y="414902"/>
            <a:ext cx="1012014" cy="345975"/>
          </a:xfrm>
          <a:prstGeom prst="rect">
            <a:avLst/>
          </a:prstGeom>
          <a:noFill/>
          <a:ln>
            <a:noFill/>
          </a:ln>
        </p:spPr>
      </p:pic>
      <p:sp>
        <p:nvSpPr>
          <p:cNvPr id="813" name="Google Shape;813;p55"/>
          <p:cNvSpPr/>
          <p:nvPr/>
        </p:nvSpPr>
        <p:spPr>
          <a:xfrm>
            <a:off x="1" y="1"/>
            <a:ext cx="758283" cy="760876"/>
          </a:xfrm>
          <a:custGeom>
            <a:rect b="b" l="l" r="r" t="t"/>
            <a:pathLst>
              <a:path extrusionOk="0" h="1014501" w="1011044">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14" name="Google Shape;814;p55"/>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15" name="Google Shape;815;p55"/>
          <p:cNvSpPr/>
          <p:nvPr/>
        </p:nvSpPr>
        <p:spPr>
          <a:xfrm>
            <a:off x="6255299" y="2254991"/>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16" name="Google Shape;816;p55"/>
          <p:cNvSpPr txBox="1"/>
          <p:nvPr>
            <p:ph idx="1" type="body"/>
          </p:nvPr>
        </p:nvSpPr>
        <p:spPr>
          <a:xfrm>
            <a:off x="395288" y="1557350"/>
            <a:ext cx="4158600" cy="1014600"/>
          </a:xfrm>
          <a:prstGeom prst="rect">
            <a:avLst/>
          </a:prstGeom>
          <a:noFill/>
          <a:ln>
            <a:noFill/>
          </a:ln>
        </p:spPr>
        <p:txBody>
          <a:bodyPr anchorCtr="0" anchor="b" bIns="0" lIns="0" spcFirstLastPara="1" rIns="0" wrap="square" tIns="0">
            <a:noAutofit/>
          </a:bodyPr>
          <a:lstStyle>
            <a:lvl1pPr indent="-228600" lvl="0" marL="457200" marR="0" rtl="0" algn="l">
              <a:lnSpc>
                <a:spcPct val="90000"/>
              </a:lnSpc>
              <a:spcBef>
                <a:spcPts val="0"/>
              </a:spcBef>
              <a:spcAft>
                <a:spcPts val="0"/>
              </a:spcAft>
              <a:buClr>
                <a:schemeClr val="accent1"/>
              </a:buClr>
              <a:buSzPts val="3000"/>
              <a:buFont typeface="Poppins Medium"/>
              <a:buNone/>
              <a:defRPr b="0" i="0" sz="3000" u="none" cap="none" strike="noStrike">
                <a:solidFill>
                  <a:schemeClr val="accent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17" name="Google Shape;817;p55"/>
          <p:cNvSpPr txBox="1"/>
          <p:nvPr>
            <p:ph idx="2" type="body"/>
          </p:nvPr>
        </p:nvSpPr>
        <p:spPr>
          <a:xfrm>
            <a:off x="395288" y="3096859"/>
            <a:ext cx="1746600" cy="246181"/>
          </a:xfrm>
          <a:prstGeom prst="rect">
            <a:avLst/>
          </a:prstGeom>
          <a:solidFill>
            <a:srgbClr val="E9EAEA"/>
          </a:solidFill>
          <a:ln>
            <a:noFill/>
          </a:ln>
        </p:spPr>
        <p:txBody>
          <a:bodyPr anchorCtr="0" anchor="t" bIns="46800" lIns="90000" spcFirstLastPara="1" rIns="90000" wrap="square" tIns="46800">
            <a:noAutofit/>
          </a:bodyPr>
          <a:lstStyle>
            <a:lvl1pPr indent="-228600" lvl="0" marL="457200" marR="0" rtl="0" algn="l">
              <a:lnSpc>
                <a:spcPct val="100000"/>
              </a:lnSpc>
              <a:spcBef>
                <a:spcPts val="0"/>
              </a:spcBef>
              <a:spcAft>
                <a:spcPts val="0"/>
              </a:spcAft>
              <a:buClr>
                <a:srgbClr val="000000"/>
              </a:buClr>
              <a:buSzPts val="1000"/>
              <a:buFont typeface="Poppins"/>
              <a:buNone/>
              <a:defRPr b="0" i="0" sz="1000" u="none" cap="none" strike="noStrike">
                <a:solidFill>
                  <a:schemeClr val="dk1"/>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18" name="Google Shape;818;p55"/>
          <p:cNvSpPr txBox="1"/>
          <p:nvPr>
            <p:ph idx="3" type="body"/>
          </p:nvPr>
        </p:nvSpPr>
        <p:spPr>
          <a:xfrm>
            <a:off x="395288" y="2695325"/>
            <a:ext cx="4158600" cy="2895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Poppins"/>
              <a:buNone/>
              <a:defRPr b="0" i="0" sz="1400" u="none" cap="none" strike="noStrike">
                <a:solidFill>
                  <a:schemeClr val="dk1"/>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19" name="Google Shape;819;p55"/>
          <p:cNvSpPr/>
          <p:nvPr>
            <p:ph idx="4" type="pic"/>
          </p:nvPr>
        </p:nvSpPr>
        <p:spPr>
          <a:xfrm>
            <a:off x="6681531" y="2683850"/>
            <a:ext cx="2458993" cy="2459651"/>
          </a:xfrm>
          <a:prstGeom prst="rect">
            <a:avLst/>
          </a:prstGeom>
          <a:noFill/>
          <a:ln>
            <a:noFill/>
          </a:ln>
        </p:spPr>
      </p:sp>
      <p:sp>
        <p:nvSpPr>
          <p:cNvPr id="820" name="Google Shape;820;p55"/>
          <p:cNvSpPr txBox="1"/>
          <p:nvPr>
            <p:ph idx="5" type="body"/>
          </p:nvPr>
        </p:nvSpPr>
        <p:spPr>
          <a:xfrm>
            <a:off x="2308944" y="4874750"/>
            <a:ext cx="1032600" cy="924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600"/>
              <a:buFont typeface="Arial"/>
              <a:buNone/>
              <a:defRPr b="0" i="0" sz="6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21" name="Google Shape;821;p55"/>
          <p:cNvSpPr txBox="1"/>
          <p:nvPr>
            <p:ph idx="6" type="body"/>
          </p:nvPr>
        </p:nvSpPr>
        <p:spPr>
          <a:xfrm>
            <a:off x="5237692" y="4874750"/>
            <a:ext cx="558900" cy="92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600"/>
              <a:buFont typeface="Arial"/>
              <a:buNone/>
              <a:defRPr b="0" i="0" sz="6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22" name="Google Shape;822;p55"/>
          <p:cNvSpPr txBox="1"/>
          <p:nvPr/>
        </p:nvSpPr>
        <p:spPr>
          <a:xfrm>
            <a:off x="3726222" y="4874750"/>
            <a:ext cx="175800" cy="92333"/>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chemeClr val="dk1"/>
                </a:solidFill>
                <a:latin typeface="Calibri"/>
                <a:ea typeface="Calibri"/>
                <a:cs typeface="Calibri"/>
                <a:sym typeface="Calibri"/>
              </a:rPr>
              <a:t>Date:</a:t>
            </a:r>
            <a:endParaRPr b="0" i="0" sz="600" u="none" cap="none" strike="noStrike">
              <a:solidFill>
                <a:schemeClr val="dk1"/>
              </a:solidFill>
              <a:latin typeface="Calibri"/>
              <a:ea typeface="Calibri"/>
              <a:cs typeface="Calibri"/>
              <a:sym typeface="Calibri"/>
            </a:endParaRPr>
          </a:p>
        </p:txBody>
      </p:sp>
      <p:sp>
        <p:nvSpPr>
          <p:cNvPr id="823" name="Google Shape;823;p55"/>
          <p:cNvSpPr txBox="1"/>
          <p:nvPr>
            <p:ph idx="7" type="body"/>
          </p:nvPr>
        </p:nvSpPr>
        <p:spPr>
          <a:xfrm>
            <a:off x="3927616" y="4874750"/>
            <a:ext cx="642000" cy="92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600"/>
              <a:buFont typeface="Arial"/>
              <a:buNone/>
              <a:defRPr b="0" i="0" sz="6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24" name="Google Shape;824;p55"/>
          <p:cNvSpPr txBox="1"/>
          <p:nvPr/>
        </p:nvSpPr>
        <p:spPr>
          <a:xfrm>
            <a:off x="395288" y="4874750"/>
            <a:ext cx="1490793" cy="9233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chemeClr val="dk1"/>
                </a:solidFill>
                <a:latin typeface="Calibri"/>
                <a:ea typeface="Calibri"/>
                <a:cs typeface="Calibri"/>
                <a:sym typeface="Calibri"/>
              </a:rPr>
              <a:t>Tiger Analytics Inc. © 2022. All Rights Reserved.</a:t>
            </a:r>
            <a:endParaRPr/>
          </a:p>
        </p:txBody>
      </p:sp>
      <p:sp>
        <p:nvSpPr>
          <p:cNvPr id="825" name="Google Shape;825;p55"/>
          <p:cNvSpPr txBox="1"/>
          <p:nvPr/>
        </p:nvSpPr>
        <p:spPr>
          <a:xfrm>
            <a:off x="4972182" y="4874750"/>
            <a:ext cx="238848" cy="92333"/>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chemeClr val="dk1"/>
                </a:solidFill>
                <a:latin typeface="Calibri"/>
                <a:ea typeface="Calibri"/>
                <a:cs typeface="Calibri"/>
                <a:sym typeface="Calibri"/>
              </a:rPr>
              <a:t>Author:</a:t>
            </a:r>
            <a:endParaRPr/>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and Description">
  <p:cSld name="Section Header and Description">
    <p:spTree>
      <p:nvGrpSpPr>
        <p:cNvPr id="41" name="Shape 41"/>
        <p:cNvGrpSpPr/>
        <p:nvPr/>
      </p:nvGrpSpPr>
      <p:grpSpPr>
        <a:xfrm>
          <a:off x="0" y="0"/>
          <a:ext cx="0" cy="0"/>
          <a:chOff x="0" y="0"/>
          <a:chExt cx="0" cy="0"/>
        </a:xfrm>
      </p:grpSpPr>
      <p:sp>
        <p:nvSpPr>
          <p:cNvPr id="42" name="Google Shape;42;p28"/>
          <p:cNvSpPr/>
          <p:nvPr/>
        </p:nvSpPr>
        <p:spPr>
          <a:xfrm>
            <a:off x="0" y="0"/>
            <a:ext cx="4544100" cy="5143500"/>
          </a:xfrm>
          <a:prstGeom prst="rect">
            <a:avLst/>
          </a:prstGeom>
          <a:solidFill>
            <a:srgbClr val="000000">
              <a:alpha val="431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 name="Google Shape;43;p28"/>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44" name="Google Shape;44;p28"/>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5" name="Google Shape;45;p28"/>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46" name="Google Shape;46;p28"/>
          <p:cNvGrpSpPr/>
          <p:nvPr/>
        </p:nvGrpSpPr>
        <p:grpSpPr>
          <a:xfrm>
            <a:off x="0" y="5111100"/>
            <a:ext cx="9134675" cy="32400"/>
            <a:chOff x="0" y="5111100"/>
            <a:chExt cx="9134675" cy="32400"/>
          </a:xfrm>
        </p:grpSpPr>
        <p:sp>
          <p:nvSpPr>
            <p:cNvPr id="47" name="Google Shape;47;p28"/>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8" name="Google Shape;48;p28"/>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9" name="Google Shape;49;p28"/>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0" name="Google Shape;50;p28"/>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1" name="Google Shape;51;p28"/>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2" name="Google Shape;52;p28"/>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53" name="Google Shape;53;p28"/>
          <p:cNvSpPr txBox="1"/>
          <p:nvPr>
            <p:ph idx="1" type="body"/>
          </p:nvPr>
        </p:nvSpPr>
        <p:spPr>
          <a:xfrm>
            <a:off x="395288" y="1605776"/>
            <a:ext cx="3567112" cy="1931948"/>
          </a:xfrm>
          <a:prstGeom prst="rect">
            <a:avLst/>
          </a:prstGeom>
          <a:noFill/>
          <a:ln>
            <a:noFill/>
          </a:ln>
        </p:spPr>
        <p:txBody>
          <a:bodyPr anchorCtr="0" anchor="ctr" bIns="0" lIns="0" spcFirstLastPara="1" rIns="0" wrap="square" tIns="0">
            <a:noAutofit/>
          </a:bodyPr>
          <a:lstStyle>
            <a:lvl1pPr indent="-228600" lvl="0" marL="457200" marR="0" rtl="0" algn="l">
              <a:lnSpc>
                <a:spcPct val="90000"/>
              </a:lnSpc>
              <a:spcBef>
                <a:spcPts val="0"/>
              </a:spcBef>
              <a:spcAft>
                <a:spcPts val="0"/>
              </a:spcAft>
              <a:buClr>
                <a:schemeClr val="accent1"/>
              </a:buClr>
              <a:buSzPts val="7200"/>
              <a:buFont typeface="Poppins"/>
              <a:buNone/>
              <a:defRPr b="0" i="0" sz="2400" u="none" cap="none" strike="noStrike">
                <a:solidFill>
                  <a:schemeClr val="accent1"/>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4" name="Google Shape;54;p28"/>
          <p:cNvSpPr txBox="1"/>
          <p:nvPr>
            <p:ph idx="2" type="body"/>
          </p:nvPr>
        </p:nvSpPr>
        <p:spPr>
          <a:xfrm>
            <a:off x="5018049" y="1605776"/>
            <a:ext cx="3710276" cy="1931948"/>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4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s/Agenda">
  <p:cSld name="Topics/Agenda">
    <p:spTree>
      <p:nvGrpSpPr>
        <p:cNvPr id="55" name="Shape 55"/>
        <p:cNvGrpSpPr/>
        <p:nvPr/>
      </p:nvGrpSpPr>
      <p:grpSpPr>
        <a:xfrm>
          <a:off x="0" y="0"/>
          <a:ext cx="0" cy="0"/>
          <a:chOff x="0" y="0"/>
          <a:chExt cx="0" cy="0"/>
        </a:xfrm>
      </p:grpSpPr>
      <p:sp>
        <p:nvSpPr>
          <p:cNvPr id="56" name="Google Shape;56;p29"/>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 name="Google Shape;57;p29"/>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8" name="Google Shape;58;p29"/>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59" name="Google Shape;59;p29"/>
          <p:cNvSpPr/>
          <p:nvPr/>
        </p:nvSpPr>
        <p:spPr>
          <a:xfrm flipH="1" rot="5400000">
            <a:off x="8245407" y="-63326"/>
            <a:ext cx="843246" cy="953938"/>
          </a:xfrm>
          <a:custGeom>
            <a:rect b="b" l="l" r="r" t="t"/>
            <a:pathLst>
              <a:path extrusionOk="0" h="953938" w="843246">
                <a:moveTo>
                  <a:pt x="843246" y="953827"/>
                </a:moveTo>
                <a:lnTo>
                  <a:pt x="843246" y="756569"/>
                </a:lnTo>
                <a:lnTo>
                  <a:pt x="842143" y="756680"/>
                </a:lnTo>
                <a:cubicBezTo>
                  <a:pt x="485983" y="756680"/>
                  <a:pt x="197258" y="467955"/>
                  <a:pt x="197258" y="111795"/>
                </a:cubicBezTo>
                <a:lnTo>
                  <a:pt x="214160" y="0"/>
                </a:lnTo>
                <a:lnTo>
                  <a:pt x="11270" y="0"/>
                </a:lnTo>
                <a:lnTo>
                  <a:pt x="0" y="111795"/>
                </a:lnTo>
                <a:cubicBezTo>
                  <a:pt x="0" y="576898"/>
                  <a:pt x="377040" y="953938"/>
                  <a:pt x="842143" y="953938"/>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60" name="Google Shape;60;p29"/>
          <p:cNvCxnSpPr/>
          <p:nvPr/>
        </p:nvCxnSpPr>
        <p:spPr>
          <a:xfrm>
            <a:off x="4565794" y="1265075"/>
            <a:ext cx="0" cy="3135000"/>
          </a:xfrm>
          <a:prstGeom prst="straightConnector1">
            <a:avLst/>
          </a:prstGeom>
          <a:noFill/>
          <a:ln cap="flat" cmpd="sng" w="9525">
            <a:solidFill>
              <a:schemeClr val="lt2"/>
            </a:solidFill>
            <a:prstDash val="dot"/>
            <a:round/>
            <a:headEnd len="sm" w="sm" type="none"/>
            <a:tailEnd len="sm" w="sm" type="none"/>
          </a:ln>
        </p:spPr>
      </p:cxnSp>
      <p:grpSp>
        <p:nvGrpSpPr>
          <p:cNvPr id="61" name="Google Shape;61;p29"/>
          <p:cNvGrpSpPr/>
          <p:nvPr/>
        </p:nvGrpSpPr>
        <p:grpSpPr>
          <a:xfrm>
            <a:off x="0" y="5111100"/>
            <a:ext cx="9134675" cy="32400"/>
            <a:chOff x="0" y="5111100"/>
            <a:chExt cx="9134675" cy="32400"/>
          </a:xfrm>
        </p:grpSpPr>
        <p:sp>
          <p:nvSpPr>
            <p:cNvPr id="62" name="Google Shape;62;p29"/>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3" name="Google Shape;63;p29"/>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4" name="Google Shape;64;p29"/>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5" name="Google Shape;65;p29"/>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6" name="Google Shape;66;p29"/>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7" name="Google Shape;67;p29"/>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68" name="Google Shape;68;p29"/>
          <p:cNvSpPr txBox="1"/>
          <p:nvPr>
            <p:ph idx="1" type="body"/>
          </p:nvPr>
        </p:nvSpPr>
        <p:spPr>
          <a:xfrm>
            <a:off x="395288" y="1265075"/>
            <a:ext cx="365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9" name="Google Shape;69;p29"/>
          <p:cNvSpPr txBox="1"/>
          <p:nvPr>
            <p:ph idx="2" type="body"/>
          </p:nvPr>
        </p:nvSpPr>
        <p:spPr>
          <a:xfrm>
            <a:off x="759928" y="1265075"/>
            <a:ext cx="101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0" name="Google Shape;70;p29"/>
          <p:cNvSpPr txBox="1"/>
          <p:nvPr>
            <p:ph idx="3" type="body"/>
          </p:nvPr>
        </p:nvSpPr>
        <p:spPr>
          <a:xfrm>
            <a:off x="1000789" y="1265075"/>
            <a:ext cx="3291900" cy="3201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1" name="Google Shape;71;p29"/>
          <p:cNvSpPr txBox="1"/>
          <p:nvPr>
            <p:ph idx="4" type="body"/>
          </p:nvPr>
        </p:nvSpPr>
        <p:spPr>
          <a:xfrm>
            <a:off x="395288" y="1968800"/>
            <a:ext cx="365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2" name="Google Shape;72;p29"/>
          <p:cNvSpPr txBox="1"/>
          <p:nvPr>
            <p:ph idx="5" type="body"/>
          </p:nvPr>
        </p:nvSpPr>
        <p:spPr>
          <a:xfrm>
            <a:off x="759928" y="1968800"/>
            <a:ext cx="101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3" name="Google Shape;73;p29"/>
          <p:cNvSpPr txBox="1"/>
          <p:nvPr>
            <p:ph idx="6" type="body"/>
          </p:nvPr>
        </p:nvSpPr>
        <p:spPr>
          <a:xfrm>
            <a:off x="1000789" y="1968800"/>
            <a:ext cx="3291900" cy="3201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4" name="Google Shape;74;p29"/>
          <p:cNvSpPr txBox="1"/>
          <p:nvPr>
            <p:ph idx="7" type="body"/>
          </p:nvPr>
        </p:nvSpPr>
        <p:spPr>
          <a:xfrm>
            <a:off x="395288" y="2672525"/>
            <a:ext cx="365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5" name="Google Shape;75;p29"/>
          <p:cNvSpPr txBox="1"/>
          <p:nvPr>
            <p:ph idx="8" type="body"/>
          </p:nvPr>
        </p:nvSpPr>
        <p:spPr>
          <a:xfrm>
            <a:off x="759928" y="2672525"/>
            <a:ext cx="101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6" name="Google Shape;76;p29"/>
          <p:cNvSpPr txBox="1"/>
          <p:nvPr>
            <p:ph idx="9" type="body"/>
          </p:nvPr>
        </p:nvSpPr>
        <p:spPr>
          <a:xfrm>
            <a:off x="1000789" y="2672525"/>
            <a:ext cx="3291900" cy="3201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7" name="Google Shape;77;p29"/>
          <p:cNvSpPr txBox="1"/>
          <p:nvPr>
            <p:ph idx="13" type="body"/>
          </p:nvPr>
        </p:nvSpPr>
        <p:spPr>
          <a:xfrm>
            <a:off x="395288" y="3376250"/>
            <a:ext cx="365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8" name="Google Shape;78;p29"/>
          <p:cNvSpPr txBox="1"/>
          <p:nvPr>
            <p:ph idx="14" type="body"/>
          </p:nvPr>
        </p:nvSpPr>
        <p:spPr>
          <a:xfrm>
            <a:off x="759928" y="3376250"/>
            <a:ext cx="101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9" name="Google Shape;79;p29"/>
          <p:cNvSpPr txBox="1"/>
          <p:nvPr>
            <p:ph idx="15" type="body"/>
          </p:nvPr>
        </p:nvSpPr>
        <p:spPr>
          <a:xfrm>
            <a:off x="1000789" y="3376250"/>
            <a:ext cx="3291900" cy="3201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0" name="Google Shape;80;p29"/>
          <p:cNvSpPr txBox="1"/>
          <p:nvPr>
            <p:ph idx="16" type="body"/>
          </p:nvPr>
        </p:nvSpPr>
        <p:spPr>
          <a:xfrm>
            <a:off x="395288" y="4079975"/>
            <a:ext cx="365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1" name="Google Shape;81;p29"/>
          <p:cNvSpPr txBox="1"/>
          <p:nvPr>
            <p:ph idx="17" type="body"/>
          </p:nvPr>
        </p:nvSpPr>
        <p:spPr>
          <a:xfrm>
            <a:off x="759928" y="4079975"/>
            <a:ext cx="101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2" name="Google Shape;82;p29"/>
          <p:cNvSpPr txBox="1"/>
          <p:nvPr>
            <p:ph idx="18" type="body"/>
          </p:nvPr>
        </p:nvSpPr>
        <p:spPr>
          <a:xfrm>
            <a:off x="1000789" y="4079975"/>
            <a:ext cx="3291900" cy="3201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 name="Google Shape;83;p29"/>
          <p:cNvSpPr txBox="1"/>
          <p:nvPr>
            <p:ph idx="19" type="body"/>
          </p:nvPr>
        </p:nvSpPr>
        <p:spPr>
          <a:xfrm>
            <a:off x="4838900" y="1265075"/>
            <a:ext cx="365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4" name="Google Shape;84;p29"/>
          <p:cNvSpPr txBox="1"/>
          <p:nvPr>
            <p:ph idx="20" type="body"/>
          </p:nvPr>
        </p:nvSpPr>
        <p:spPr>
          <a:xfrm>
            <a:off x="5203540" y="1265075"/>
            <a:ext cx="101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5" name="Google Shape;85;p29"/>
          <p:cNvSpPr txBox="1"/>
          <p:nvPr>
            <p:ph idx="21" type="body"/>
          </p:nvPr>
        </p:nvSpPr>
        <p:spPr>
          <a:xfrm>
            <a:off x="5444401" y="1265075"/>
            <a:ext cx="3291900" cy="3201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6" name="Google Shape;86;p29"/>
          <p:cNvSpPr txBox="1"/>
          <p:nvPr>
            <p:ph idx="22" type="body"/>
          </p:nvPr>
        </p:nvSpPr>
        <p:spPr>
          <a:xfrm>
            <a:off x="4838900" y="1968800"/>
            <a:ext cx="365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7" name="Google Shape;87;p29"/>
          <p:cNvSpPr txBox="1"/>
          <p:nvPr>
            <p:ph idx="23" type="body"/>
          </p:nvPr>
        </p:nvSpPr>
        <p:spPr>
          <a:xfrm>
            <a:off x="5203540" y="1968800"/>
            <a:ext cx="101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8" name="Google Shape;88;p29"/>
          <p:cNvSpPr txBox="1"/>
          <p:nvPr>
            <p:ph idx="24" type="body"/>
          </p:nvPr>
        </p:nvSpPr>
        <p:spPr>
          <a:xfrm>
            <a:off x="5444401" y="1968800"/>
            <a:ext cx="3291900" cy="3201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9" name="Google Shape;89;p29"/>
          <p:cNvSpPr txBox="1"/>
          <p:nvPr>
            <p:ph idx="25" type="body"/>
          </p:nvPr>
        </p:nvSpPr>
        <p:spPr>
          <a:xfrm>
            <a:off x="4838900" y="2672525"/>
            <a:ext cx="365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90" name="Google Shape;90;p29"/>
          <p:cNvSpPr txBox="1"/>
          <p:nvPr>
            <p:ph idx="26" type="body"/>
          </p:nvPr>
        </p:nvSpPr>
        <p:spPr>
          <a:xfrm>
            <a:off x="5203540" y="2672525"/>
            <a:ext cx="101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91" name="Google Shape;91;p29"/>
          <p:cNvSpPr txBox="1"/>
          <p:nvPr>
            <p:ph idx="27" type="body"/>
          </p:nvPr>
        </p:nvSpPr>
        <p:spPr>
          <a:xfrm>
            <a:off x="5444401" y="2672525"/>
            <a:ext cx="3291900" cy="3201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92" name="Google Shape;92;p29"/>
          <p:cNvSpPr txBox="1"/>
          <p:nvPr>
            <p:ph idx="28" type="body"/>
          </p:nvPr>
        </p:nvSpPr>
        <p:spPr>
          <a:xfrm>
            <a:off x="4838900" y="3376250"/>
            <a:ext cx="365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93" name="Google Shape;93;p29"/>
          <p:cNvSpPr txBox="1"/>
          <p:nvPr>
            <p:ph idx="29" type="body"/>
          </p:nvPr>
        </p:nvSpPr>
        <p:spPr>
          <a:xfrm>
            <a:off x="5203540" y="3376250"/>
            <a:ext cx="101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94" name="Google Shape;94;p29"/>
          <p:cNvSpPr txBox="1"/>
          <p:nvPr>
            <p:ph idx="30" type="body"/>
          </p:nvPr>
        </p:nvSpPr>
        <p:spPr>
          <a:xfrm>
            <a:off x="5444401" y="3376250"/>
            <a:ext cx="3291900" cy="3201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95" name="Google Shape;95;p29"/>
          <p:cNvSpPr txBox="1"/>
          <p:nvPr>
            <p:ph idx="31" type="body"/>
          </p:nvPr>
        </p:nvSpPr>
        <p:spPr>
          <a:xfrm>
            <a:off x="4838900" y="4079975"/>
            <a:ext cx="365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96" name="Google Shape;96;p29"/>
          <p:cNvSpPr txBox="1"/>
          <p:nvPr>
            <p:ph idx="32" type="body"/>
          </p:nvPr>
        </p:nvSpPr>
        <p:spPr>
          <a:xfrm>
            <a:off x="5203540" y="4079975"/>
            <a:ext cx="101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97" name="Google Shape;97;p29"/>
          <p:cNvSpPr txBox="1"/>
          <p:nvPr>
            <p:ph idx="33" type="body"/>
          </p:nvPr>
        </p:nvSpPr>
        <p:spPr>
          <a:xfrm>
            <a:off x="5444401" y="4079975"/>
            <a:ext cx="3291900" cy="3201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98" name="Google Shape;98;p29"/>
          <p:cNvSpPr txBox="1"/>
          <p:nvPr>
            <p:ph idx="34" type="body"/>
          </p:nvPr>
        </p:nvSpPr>
        <p:spPr>
          <a:xfrm>
            <a:off x="395289" y="372600"/>
            <a:ext cx="7694104"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s/Agenda - One Column">
  <p:cSld name="Topics/Agenda - One Column">
    <p:spTree>
      <p:nvGrpSpPr>
        <p:cNvPr id="99" name="Shape 99"/>
        <p:cNvGrpSpPr/>
        <p:nvPr/>
      </p:nvGrpSpPr>
      <p:grpSpPr>
        <a:xfrm>
          <a:off x="0" y="0"/>
          <a:ext cx="0" cy="0"/>
          <a:chOff x="0" y="0"/>
          <a:chExt cx="0" cy="0"/>
        </a:xfrm>
      </p:grpSpPr>
      <p:sp>
        <p:nvSpPr>
          <p:cNvPr id="100" name="Google Shape;100;p30"/>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1" name="Google Shape;101;p30"/>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2" name="Google Shape;102;p30"/>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103" name="Google Shape;103;p30"/>
          <p:cNvSpPr/>
          <p:nvPr/>
        </p:nvSpPr>
        <p:spPr>
          <a:xfrm flipH="1" rot="5400000">
            <a:off x="8245407" y="-63326"/>
            <a:ext cx="843246" cy="953938"/>
          </a:xfrm>
          <a:custGeom>
            <a:rect b="b" l="l" r="r" t="t"/>
            <a:pathLst>
              <a:path extrusionOk="0" h="953938" w="843246">
                <a:moveTo>
                  <a:pt x="843246" y="953827"/>
                </a:moveTo>
                <a:lnTo>
                  <a:pt x="843246" y="756569"/>
                </a:lnTo>
                <a:lnTo>
                  <a:pt x="842143" y="756680"/>
                </a:lnTo>
                <a:cubicBezTo>
                  <a:pt x="485983" y="756680"/>
                  <a:pt x="197258" y="467955"/>
                  <a:pt x="197258" y="111795"/>
                </a:cubicBezTo>
                <a:lnTo>
                  <a:pt x="214160" y="0"/>
                </a:lnTo>
                <a:lnTo>
                  <a:pt x="11270" y="0"/>
                </a:lnTo>
                <a:lnTo>
                  <a:pt x="0" y="111795"/>
                </a:lnTo>
                <a:cubicBezTo>
                  <a:pt x="0" y="576898"/>
                  <a:pt x="377040" y="953938"/>
                  <a:pt x="842143" y="953938"/>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nvGrpSpPr>
          <p:cNvPr id="104" name="Google Shape;104;p30"/>
          <p:cNvGrpSpPr/>
          <p:nvPr/>
        </p:nvGrpSpPr>
        <p:grpSpPr>
          <a:xfrm>
            <a:off x="0" y="5111100"/>
            <a:ext cx="9134675" cy="32400"/>
            <a:chOff x="0" y="5111100"/>
            <a:chExt cx="9134675" cy="32400"/>
          </a:xfrm>
        </p:grpSpPr>
        <p:sp>
          <p:nvSpPr>
            <p:cNvPr id="105" name="Google Shape;105;p30"/>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6" name="Google Shape;106;p30"/>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7" name="Google Shape;107;p30"/>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8" name="Google Shape;108;p30"/>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9" name="Google Shape;109;p30"/>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0" name="Google Shape;110;p30"/>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111" name="Google Shape;111;p30"/>
          <p:cNvSpPr txBox="1"/>
          <p:nvPr>
            <p:ph idx="1" type="body"/>
          </p:nvPr>
        </p:nvSpPr>
        <p:spPr>
          <a:xfrm>
            <a:off x="395288" y="1033700"/>
            <a:ext cx="365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12" name="Google Shape;112;p30"/>
          <p:cNvSpPr txBox="1"/>
          <p:nvPr>
            <p:ph idx="2" type="body"/>
          </p:nvPr>
        </p:nvSpPr>
        <p:spPr>
          <a:xfrm>
            <a:off x="759928" y="1033700"/>
            <a:ext cx="101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13" name="Google Shape;113;p30"/>
          <p:cNvSpPr txBox="1"/>
          <p:nvPr>
            <p:ph idx="3" type="body"/>
          </p:nvPr>
        </p:nvSpPr>
        <p:spPr>
          <a:xfrm>
            <a:off x="1000788" y="1033700"/>
            <a:ext cx="7747923" cy="2604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14" name="Google Shape;114;p30"/>
          <p:cNvSpPr txBox="1"/>
          <p:nvPr>
            <p:ph idx="4" type="body"/>
          </p:nvPr>
        </p:nvSpPr>
        <p:spPr>
          <a:xfrm>
            <a:off x="395288" y="1767750"/>
            <a:ext cx="365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15" name="Google Shape;115;p30"/>
          <p:cNvSpPr txBox="1"/>
          <p:nvPr>
            <p:ph idx="5" type="body"/>
          </p:nvPr>
        </p:nvSpPr>
        <p:spPr>
          <a:xfrm>
            <a:off x="759928" y="1767750"/>
            <a:ext cx="101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16" name="Google Shape;116;p30"/>
          <p:cNvSpPr txBox="1"/>
          <p:nvPr>
            <p:ph idx="6" type="body"/>
          </p:nvPr>
        </p:nvSpPr>
        <p:spPr>
          <a:xfrm>
            <a:off x="1000788" y="1767750"/>
            <a:ext cx="7747923" cy="2604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17" name="Google Shape;117;p30"/>
          <p:cNvSpPr txBox="1"/>
          <p:nvPr>
            <p:ph idx="7" type="body"/>
          </p:nvPr>
        </p:nvSpPr>
        <p:spPr>
          <a:xfrm>
            <a:off x="395288" y="2501800"/>
            <a:ext cx="365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18" name="Google Shape;118;p30"/>
          <p:cNvSpPr txBox="1"/>
          <p:nvPr>
            <p:ph idx="8" type="body"/>
          </p:nvPr>
        </p:nvSpPr>
        <p:spPr>
          <a:xfrm>
            <a:off x="759928" y="2501800"/>
            <a:ext cx="101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19" name="Google Shape;119;p30"/>
          <p:cNvSpPr txBox="1"/>
          <p:nvPr>
            <p:ph idx="9" type="body"/>
          </p:nvPr>
        </p:nvSpPr>
        <p:spPr>
          <a:xfrm>
            <a:off x="1000788" y="2501800"/>
            <a:ext cx="7747923" cy="2604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0" name="Google Shape;120;p30"/>
          <p:cNvSpPr txBox="1"/>
          <p:nvPr>
            <p:ph idx="13" type="body"/>
          </p:nvPr>
        </p:nvSpPr>
        <p:spPr>
          <a:xfrm>
            <a:off x="395288" y="3235850"/>
            <a:ext cx="365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1" name="Google Shape;121;p30"/>
          <p:cNvSpPr txBox="1"/>
          <p:nvPr>
            <p:ph idx="14" type="body"/>
          </p:nvPr>
        </p:nvSpPr>
        <p:spPr>
          <a:xfrm>
            <a:off x="759928" y="3235850"/>
            <a:ext cx="101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2" name="Google Shape;122;p30"/>
          <p:cNvSpPr txBox="1"/>
          <p:nvPr>
            <p:ph idx="15" type="body"/>
          </p:nvPr>
        </p:nvSpPr>
        <p:spPr>
          <a:xfrm>
            <a:off x="1000788" y="3235850"/>
            <a:ext cx="7747923" cy="2604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3" name="Google Shape;123;p30"/>
          <p:cNvSpPr txBox="1"/>
          <p:nvPr>
            <p:ph idx="16" type="body"/>
          </p:nvPr>
        </p:nvSpPr>
        <p:spPr>
          <a:xfrm>
            <a:off x="395288" y="3969900"/>
            <a:ext cx="365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4" name="Google Shape;124;p30"/>
          <p:cNvSpPr txBox="1"/>
          <p:nvPr>
            <p:ph idx="17" type="body"/>
          </p:nvPr>
        </p:nvSpPr>
        <p:spPr>
          <a:xfrm>
            <a:off x="759928" y="3969900"/>
            <a:ext cx="101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5" name="Google Shape;125;p30"/>
          <p:cNvSpPr txBox="1"/>
          <p:nvPr>
            <p:ph idx="18" type="body"/>
          </p:nvPr>
        </p:nvSpPr>
        <p:spPr>
          <a:xfrm>
            <a:off x="1000788" y="3969900"/>
            <a:ext cx="7747923" cy="2604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6" name="Google Shape;126;p30"/>
          <p:cNvSpPr txBox="1"/>
          <p:nvPr>
            <p:ph idx="19" type="body"/>
          </p:nvPr>
        </p:nvSpPr>
        <p:spPr>
          <a:xfrm>
            <a:off x="395288" y="1400725"/>
            <a:ext cx="365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7" name="Google Shape;127;p30"/>
          <p:cNvSpPr txBox="1"/>
          <p:nvPr>
            <p:ph idx="20" type="body"/>
          </p:nvPr>
        </p:nvSpPr>
        <p:spPr>
          <a:xfrm>
            <a:off x="759928" y="1400725"/>
            <a:ext cx="101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8" name="Google Shape;128;p30"/>
          <p:cNvSpPr txBox="1"/>
          <p:nvPr>
            <p:ph idx="21" type="body"/>
          </p:nvPr>
        </p:nvSpPr>
        <p:spPr>
          <a:xfrm>
            <a:off x="1000788" y="1400725"/>
            <a:ext cx="7747923" cy="2604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9" name="Google Shape;129;p30"/>
          <p:cNvSpPr txBox="1"/>
          <p:nvPr>
            <p:ph idx="22" type="body"/>
          </p:nvPr>
        </p:nvSpPr>
        <p:spPr>
          <a:xfrm>
            <a:off x="395288" y="2134775"/>
            <a:ext cx="365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30" name="Google Shape;130;p30"/>
          <p:cNvSpPr txBox="1"/>
          <p:nvPr>
            <p:ph idx="23" type="body"/>
          </p:nvPr>
        </p:nvSpPr>
        <p:spPr>
          <a:xfrm>
            <a:off x="759928" y="2134775"/>
            <a:ext cx="101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31" name="Google Shape;131;p30"/>
          <p:cNvSpPr txBox="1"/>
          <p:nvPr>
            <p:ph idx="24" type="body"/>
          </p:nvPr>
        </p:nvSpPr>
        <p:spPr>
          <a:xfrm>
            <a:off x="1000788" y="2134775"/>
            <a:ext cx="7747923" cy="2604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32" name="Google Shape;132;p30"/>
          <p:cNvSpPr txBox="1"/>
          <p:nvPr>
            <p:ph idx="25" type="body"/>
          </p:nvPr>
        </p:nvSpPr>
        <p:spPr>
          <a:xfrm>
            <a:off x="395288" y="2868825"/>
            <a:ext cx="365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33" name="Google Shape;133;p30"/>
          <p:cNvSpPr txBox="1"/>
          <p:nvPr>
            <p:ph idx="26" type="body"/>
          </p:nvPr>
        </p:nvSpPr>
        <p:spPr>
          <a:xfrm>
            <a:off x="759928" y="2868825"/>
            <a:ext cx="101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34" name="Google Shape;134;p30"/>
          <p:cNvSpPr txBox="1"/>
          <p:nvPr>
            <p:ph idx="27" type="body"/>
          </p:nvPr>
        </p:nvSpPr>
        <p:spPr>
          <a:xfrm>
            <a:off x="1000788" y="2868825"/>
            <a:ext cx="7747923" cy="2604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35" name="Google Shape;135;p30"/>
          <p:cNvSpPr txBox="1"/>
          <p:nvPr>
            <p:ph idx="28" type="body"/>
          </p:nvPr>
        </p:nvSpPr>
        <p:spPr>
          <a:xfrm>
            <a:off x="395288" y="3602875"/>
            <a:ext cx="365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36" name="Google Shape;136;p30"/>
          <p:cNvSpPr txBox="1"/>
          <p:nvPr>
            <p:ph idx="29" type="body"/>
          </p:nvPr>
        </p:nvSpPr>
        <p:spPr>
          <a:xfrm>
            <a:off x="759928" y="3602875"/>
            <a:ext cx="101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37" name="Google Shape;137;p30"/>
          <p:cNvSpPr txBox="1"/>
          <p:nvPr>
            <p:ph idx="30" type="body"/>
          </p:nvPr>
        </p:nvSpPr>
        <p:spPr>
          <a:xfrm>
            <a:off x="1000788" y="3602875"/>
            <a:ext cx="7747923" cy="2604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38" name="Google Shape;138;p30"/>
          <p:cNvSpPr txBox="1"/>
          <p:nvPr>
            <p:ph idx="31" type="body"/>
          </p:nvPr>
        </p:nvSpPr>
        <p:spPr>
          <a:xfrm>
            <a:off x="395288" y="4336925"/>
            <a:ext cx="365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39" name="Google Shape;139;p30"/>
          <p:cNvSpPr txBox="1"/>
          <p:nvPr>
            <p:ph idx="32" type="body"/>
          </p:nvPr>
        </p:nvSpPr>
        <p:spPr>
          <a:xfrm>
            <a:off x="759928" y="4336925"/>
            <a:ext cx="101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40" name="Google Shape;140;p30"/>
          <p:cNvSpPr txBox="1"/>
          <p:nvPr>
            <p:ph idx="33" type="body"/>
          </p:nvPr>
        </p:nvSpPr>
        <p:spPr>
          <a:xfrm>
            <a:off x="1000788" y="4336925"/>
            <a:ext cx="7747923" cy="2604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41" name="Google Shape;141;p30"/>
          <p:cNvSpPr txBox="1"/>
          <p:nvPr>
            <p:ph idx="34" type="body"/>
          </p:nvPr>
        </p:nvSpPr>
        <p:spPr>
          <a:xfrm>
            <a:off x="395289" y="372600"/>
            <a:ext cx="7694104"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ne Column">
  <p:cSld name="Title + One Column">
    <p:spTree>
      <p:nvGrpSpPr>
        <p:cNvPr id="142" name="Shape 142"/>
        <p:cNvGrpSpPr/>
        <p:nvPr/>
      </p:nvGrpSpPr>
      <p:grpSpPr>
        <a:xfrm>
          <a:off x="0" y="0"/>
          <a:ext cx="0" cy="0"/>
          <a:chOff x="0" y="0"/>
          <a:chExt cx="0" cy="0"/>
        </a:xfrm>
      </p:grpSpPr>
      <p:sp>
        <p:nvSpPr>
          <p:cNvPr id="143" name="Google Shape;143;p31"/>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144" name="Google Shape;144;p31"/>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5" name="Google Shape;145;p31"/>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146" name="Google Shape;146;p31"/>
          <p:cNvGrpSpPr/>
          <p:nvPr/>
        </p:nvGrpSpPr>
        <p:grpSpPr>
          <a:xfrm>
            <a:off x="0" y="5111100"/>
            <a:ext cx="9134675" cy="32400"/>
            <a:chOff x="0" y="5111100"/>
            <a:chExt cx="9134675" cy="32400"/>
          </a:xfrm>
        </p:grpSpPr>
        <p:sp>
          <p:nvSpPr>
            <p:cNvPr id="147" name="Google Shape;147;p31"/>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8" name="Google Shape;148;p31"/>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9" name="Google Shape;149;p31"/>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0" name="Google Shape;150;p31"/>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1" name="Google Shape;151;p31"/>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2" name="Google Shape;152;p31"/>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153" name="Google Shape;153;p31"/>
          <p:cNvSpPr txBox="1"/>
          <p:nvPr>
            <p:ph idx="1" type="body"/>
          </p:nvPr>
        </p:nvSpPr>
        <p:spPr>
          <a:xfrm>
            <a:off x="395288" y="1009650"/>
            <a:ext cx="8353425" cy="36387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54" name="Google Shape;154;p31"/>
          <p:cNvSpPr txBox="1"/>
          <p:nvPr>
            <p:ph idx="2" type="body"/>
          </p:nvPr>
        </p:nvSpPr>
        <p:spPr>
          <a:xfrm>
            <a:off x="395288" y="372600"/>
            <a:ext cx="8353425"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ne Column with Headings">
  <p:cSld name="Title + One Column with Headings">
    <p:spTree>
      <p:nvGrpSpPr>
        <p:cNvPr id="155" name="Shape 155"/>
        <p:cNvGrpSpPr/>
        <p:nvPr/>
      </p:nvGrpSpPr>
      <p:grpSpPr>
        <a:xfrm>
          <a:off x="0" y="0"/>
          <a:ext cx="0" cy="0"/>
          <a:chOff x="0" y="0"/>
          <a:chExt cx="0" cy="0"/>
        </a:xfrm>
      </p:grpSpPr>
      <p:sp>
        <p:nvSpPr>
          <p:cNvPr id="156" name="Google Shape;156;p32"/>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157" name="Google Shape;157;p32"/>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8" name="Google Shape;158;p32"/>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159" name="Google Shape;159;p32"/>
          <p:cNvGrpSpPr/>
          <p:nvPr/>
        </p:nvGrpSpPr>
        <p:grpSpPr>
          <a:xfrm>
            <a:off x="0" y="5111100"/>
            <a:ext cx="9134675" cy="32400"/>
            <a:chOff x="0" y="5111100"/>
            <a:chExt cx="9134675" cy="32400"/>
          </a:xfrm>
        </p:grpSpPr>
        <p:sp>
          <p:nvSpPr>
            <p:cNvPr id="160" name="Google Shape;160;p32"/>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1" name="Google Shape;161;p32"/>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2" name="Google Shape;162;p32"/>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3" name="Google Shape;163;p32"/>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4" name="Google Shape;164;p32"/>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5" name="Google Shape;165;p32"/>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166" name="Google Shape;166;p32"/>
          <p:cNvSpPr txBox="1"/>
          <p:nvPr>
            <p:ph idx="1" type="body"/>
          </p:nvPr>
        </p:nvSpPr>
        <p:spPr>
          <a:xfrm>
            <a:off x="395288" y="975400"/>
            <a:ext cx="8353425" cy="260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1200"/>
              <a:buFont typeface="Arial"/>
              <a:buNone/>
              <a:defRPr b="0" i="0" sz="12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67" name="Google Shape;167;p32"/>
          <p:cNvSpPr txBox="1"/>
          <p:nvPr>
            <p:ph idx="2" type="body"/>
          </p:nvPr>
        </p:nvSpPr>
        <p:spPr>
          <a:xfrm>
            <a:off x="395288" y="1409550"/>
            <a:ext cx="8353425" cy="3238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68" name="Google Shape;168;p32"/>
          <p:cNvSpPr txBox="1"/>
          <p:nvPr>
            <p:ph idx="3" type="body"/>
          </p:nvPr>
        </p:nvSpPr>
        <p:spPr>
          <a:xfrm>
            <a:off x="395288" y="372600"/>
            <a:ext cx="8353425"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
  <p:cSld name="Title + Two Column">
    <p:spTree>
      <p:nvGrpSpPr>
        <p:cNvPr id="169" name="Shape 169"/>
        <p:cNvGrpSpPr/>
        <p:nvPr/>
      </p:nvGrpSpPr>
      <p:grpSpPr>
        <a:xfrm>
          <a:off x="0" y="0"/>
          <a:ext cx="0" cy="0"/>
          <a:chOff x="0" y="0"/>
          <a:chExt cx="0" cy="0"/>
        </a:xfrm>
      </p:grpSpPr>
      <p:sp>
        <p:nvSpPr>
          <p:cNvPr id="170" name="Google Shape;170;p33"/>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171" name="Google Shape;171;p33"/>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72" name="Google Shape;172;p33"/>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173" name="Google Shape;173;p33"/>
          <p:cNvGrpSpPr/>
          <p:nvPr/>
        </p:nvGrpSpPr>
        <p:grpSpPr>
          <a:xfrm>
            <a:off x="0" y="5111100"/>
            <a:ext cx="9134675" cy="32400"/>
            <a:chOff x="0" y="5111100"/>
            <a:chExt cx="9134675" cy="32400"/>
          </a:xfrm>
        </p:grpSpPr>
        <p:sp>
          <p:nvSpPr>
            <p:cNvPr id="174" name="Google Shape;174;p33"/>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75" name="Google Shape;175;p33"/>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76" name="Google Shape;176;p33"/>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77" name="Google Shape;177;p33"/>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78" name="Google Shape;178;p33"/>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79" name="Google Shape;179;p33"/>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180" name="Google Shape;180;p33"/>
          <p:cNvSpPr txBox="1"/>
          <p:nvPr>
            <p:ph idx="1" type="body"/>
          </p:nvPr>
        </p:nvSpPr>
        <p:spPr>
          <a:xfrm>
            <a:off x="395288" y="1009650"/>
            <a:ext cx="3877200" cy="36387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81" name="Google Shape;181;p33"/>
          <p:cNvSpPr txBox="1"/>
          <p:nvPr>
            <p:ph idx="2" type="body"/>
          </p:nvPr>
        </p:nvSpPr>
        <p:spPr>
          <a:xfrm>
            <a:off x="4871513" y="1009650"/>
            <a:ext cx="3877200" cy="36387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82" name="Google Shape;182;p33"/>
          <p:cNvSpPr txBox="1"/>
          <p:nvPr>
            <p:ph idx="3" type="body"/>
          </p:nvPr>
        </p:nvSpPr>
        <p:spPr>
          <a:xfrm>
            <a:off x="395288" y="372600"/>
            <a:ext cx="8353425"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s://drive.google.com/file/d/1sMMz1Uc8X_g1gRP5RQlhtYFun2AEJXZd/view?usp=sharing" TargetMode="External"/><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1"/>
          <p:cNvSpPr txBox="1"/>
          <p:nvPr>
            <p:ph idx="1" type="body"/>
          </p:nvPr>
        </p:nvSpPr>
        <p:spPr>
          <a:xfrm>
            <a:off x="2308944" y="4874750"/>
            <a:ext cx="1032600" cy="92400"/>
          </a:xfrm>
          <a:prstGeom prst="rect">
            <a:avLst/>
          </a:prstGeom>
          <a:noFill/>
          <a:ln>
            <a:noFill/>
          </a:ln>
        </p:spPr>
        <p:txBody>
          <a:bodyPr anchorCtr="0" anchor="t" bIns="0" lIns="0" spcFirstLastPara="1" rIns="0" wrap="square" tIns="0">
            <a:noAutofit/>
          </a:bodyPr>
          <a:lstStyle/>
          <a:p>
            <a:pPr indent="0" lvl="0" marL="6350" marR="0" rtl="0" algn="ctr">
              <a:lnSpc>
                <a:spcPct val="100000"/>
              </a:lnSpc>
              <a:spcBef>
                <a:spcPts val="0"/>
              </a:spcBef>
              <a:spcAft>
                <a:spcPts val="0"/>
              </a:spcAft>
              <a:buClr>
                <a:schemeClr val="dk1"/>
              </a:buClr>
              <a:buSzPts val="600"/>
              <a:buFont typeface="Arial"/>
              <a:buNone/>
            </a:pPr>
            <a:r>
              <a:rPr lang="en-US"/>
              <a:t>Confidential</a:t>
            </a:r>
            <a:endParaRPr/>
          </a:p>
        </p:txBody>
      </p:sp>
      <p:sp>
        <p:nvSpPr>
          <p:cNvPr id="831" name="Google Shape;831;p1"/>
          <p:cNvSpPr txBox="1"/>
          <p:nvPr>
            <p:ph idx="3" type="body"/>
          </p:nvPr>
        </p:nvSpPr>
        <p:spPr>
          <a:xfrm>
            <a:off x="3927616" y="4874750"/>
            <a:ext cx="642000" cy="92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600"/>
              <a:buNone/>
            </a:pPr>
            <a:r>
              <a:rPr lang="en-US"/>
              <a:t>27-05-2922</a:t>
            </a:r>
            <a:endParaRPr/>
          </a:p>
        </p:txBody>
      </p:sp>
      <p:sp>
        <p:nvSpPr>
          <p:cNvPr id="832" name="Google Shape;832;p1"/>
          <p:cNvSpPr txBox="1"/>
          <p:nvPr>
            <p:ph idx="4" type="body"/>
          </p:nvPr>
        </p:nvSpPr>
        <p:spPr>
          <a:xfrm>
            <a:off x="655575" y="1140250"/>
            <a:ext cx="6991500" cy="805800"/>
          </a:xfrm>
          <a:prstGeom prst="rect">
            <a:avLst/>
          </a:prstGeom>
          <a:noFill/>
          <a:ln>
            <a:noFill/>
          </a:ln>
        </p:spPr>
        <p:txBody>
          <a:bodyPr anchorCtr="0" anchor="b" bIns="0" lIns="0" spcFirstLastPara="1" rIns="0" wrap="square" tIns="0">
            <a:noAutofit/>
          </a:bodyPr>
          <a:lstStyle/>
          <a:p>
            <a:pPr indent="0" lvl="0" marL="6350" rtl="0" algn="l">
              <a:lnSpc>
                <a:spcPct val="90000"/>
              </a:lnSpc>
              <a:spcBef>
                <a:spcPts val="0"/>
              </a:spcBef>
              <a:spcAft>
                <a:spcPts val="0"/>
              </a:spcAft>
              <a:buSzPts val="3000"/>
              <a:buNone/>
            </a:pPr>
            <a:r>
              <a:rPr lang="en-US"/>
              <a:t>Emerging Business </a:t>
            </a:r>
            <a:r>
              <a:rPr lang="en-US"/>
              <a:t>Opportunities</a:t>
            </a:r>
            <a:r>
              <a:rPr lang="en-US"/>
              <a:t> </a:t>
            </a:r>
            <a:endParaRPr/>
          </a:p>
        </p:txBody>
      </p:sp>
      <p:sp>
        <p:nvSpPr>
          <p:cNvPr id="833" name="Google Shape;833;p1"/>
          <p:cNvSpPr txBox="1"/>
          <p:nvPr>
            <p:ph idx="5" type="body"/>
          </p:nvPr>
        </p:nvSpPr>
        <p:spPr>
          <a:xfrm>
            <a:off x="469649" y="4012850"/>
            <a:ext cx="856500" cy="246300"/>
          </a:xfrm>
          <a:prstGeom prst="rect">
            <a:avLst/>
          </a:prstGeom>
          <a:solidFill>
            <a:srgbClr val="E9EAEA"/>
          </a:solidFill>
          <a:ln>
            <a:noFill/>
          </a:ln>
        </p:spPr>
        <p:txBody>
          <a:bodyPr anchorCtr="0" anchor="t" bIns="46800" lIns="90000" spcFirstLastPara="1" rIns="90000" wrap="square" tIns="46800">
            <a:noAutofit/>
          </a:bodyPr>
          <a:lstStyle/>
          <a:p>
            <a:pPr indent="0" lvl="0" marL="6350" rtl="0" algn="l">
              <a:lnSpc>
                <a:spcPct val="100000"/>
              </a:lnSpc>
              <a:spcBef>
                <a:spcPts val="0"/>
              </a:spcBef>
              <a:spcAft>
                <a:spcPts val="0"/>
              </a:spcAft>
              <a:buSzPts val="1000"/>
              <a:buNone/>
            </a:pPr>
            <a:r>
              <a:rPr lang="en-US" sz="1400"/>
              <a:t>TEAM 3</a:t>
            </a:r>
            <a:endParaRPr sz="1400"/>
          </a:p>
        </p:txBody>
      </p:sp>
      <p:sp>
        <p:nvSpPr>
          <p:cNvPr id="834" name="Google Shape;834;p1"/>
          <p:cNvSpPr txBox="1"/>
          <p:nvPr>
            <p:ph idx="6" type="body"/>
          </p:nvPr>
        </p:nvSpPr>
        <p:spPr>
          <a:xfrm>
            <a:off x="1362079" y="2129550"/>
            <a:ext cx="5578500" cy="289500"/>
          </a:xfrm>
          <a:prstGeom prst="rect">
            <a:avLst/>
          </a:prstGeom>
          <a:noFill/>
          <a:ln>
            <a:noFill/>
          </a:ln>
        </p:spPr>
        <p:txBody>
          <a:bodyPr anchorCtr="0" anchor="t" bIns="0" lIns="0" spcFirstLastPara="1" rIns="0" wrap="square" tIns="0">
            <a:noAutofit/>
          </a:bodyPr>
          <a:lstStyle/>
          <a:p>
            <a:pPr indent="-6350" lvl="0" marL="6350" rtl="0" algn="l">
              <a:lnSpc>
                <a:spcPct val="100000"/>
              </a:lnSpc>
              <a:spcBef>
                <a:spcPts val="0"/>
              </a:spcBef>
              <a:spcAft>
                <a:spcPts val="0"/>
              </a:spcAft>
              <a:buSzPts val="1400"/>
              <a:buNone/>
            </a:pPr>
            <a:r>
              <a:rPr lang="en-US" sz="2200"/>
              <a:t>Springboard Training Project</a:t>
            </a:r>
            <a:endParaRPr sz="2200"/>
          </a:p>
        </p:txBody>
      </p:sp>
      <p:sp>
        <p:nvSpPr>
          <p:cNvPr id="835" name="Google Shape;835;p1"/>
          <p:cNvSpPr txBox="1"/>
          <p:nvPr/>
        </p:nvSpPr>
        <p:spPr>
          <a:xfrm>
            <a:off x="469650" y="4259150"/>
            <a:ext cx="5888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US" sz="1300">
                <a:solidFill>
                  <a:srgbClr val="FFC000"/>
                </a:solidFill>
              </a:rPr>
              <a:t>MOHAMMED SADIQ</a:t>
            </a:r>
            <a:r>
              <a:rPr lang="en-US" sz="1300">
                <a:solidFill>
                  <a:srgbClr val="FFC000"/>
                </a:solidFill>
                <a:latin typeface="Roboto"/>
                <a:ea typeface="Roboto"/>
                <a:cs typeface="Roboto"/>
                <a:sym typeface="Roboto"/>
              </a:rPr>
              <a:t>    </a:t>
            </a:r>
            <a:r>
              <a:rPr lang="en-US" sz="1300">
                <a:solidFill>
                  <a:srgbClr val="FFC000"/>
                </a:solidFill>
              </a:rPr>
              <a:t>VISHNU VARDHAN REDDY</a:t>
            </a:r>
            <a:r>
              <a:rPr lang="en-US" sz="1300">
                <a:solidFill>
                  <a:srgbClr val="FFC000"/>
                </a:solidFill>
                <a:latin typeface="Roboto"/>
                <a:ea typeface="Roboto"/>
                <a:cs typeface="Roboto"/>
                <a:sym typeface="Roboto"/>
              </a:rPr>
              <a:t>    PARIMAL MAHATA</a:t>
            </a:r>
            <a:endParaRPr sz="1300">
              <a:solidFill>
                <a:srgbClr val="FFC000"/>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g12f24c019b2_0_219"/>
          <p:cNvSpPr txBox="1"/>
          <p:nvPr>
            <p:ph idx="1" type="body"/>
          </p:nvPr>
        </p:nvSpPr>
        <p:spPr>
          <a:xfrm>
            <a:off x="3654890" y="3924125"/>
            <a:ext cx="1439100" cy="773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u="sng">
                <a:solidFill>
                  <a:schemeClr val="hlink"/>
                </a:solidFill>
                <a:hlinkClick r:id="rId3"/>
              </a:rPr>
              <a:t>Each themes</a:t>
            </a:r>
            <a:endParaRPr/>
          </a:p>
        </p:txBody>
      </p:sp>
      <p:sp>
        <p:nvSpPr>
          <p:cNvPr id="900" name="Google Shape;900;g12f24c019b2_0_219"/>
          <p:cNvSpPr txBox="1"/>
          <p:nvPr>
            <p:ph idx="2" type="body"/>
          </p:nvPr>
        </p:nvSpPr>
        <p:spPr>
          <a:xfrm>
            <a:off x="395288" y="372600"/>
            <a:ext cx="8353500" cy="4587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 </a:t>
            </a:r>
            <a:r>
              <a:rPr lang="en-US">
                <a:solidFill>
                  <a:srgbClr val="FFC000"/>
                </a:solidFill>
                <a:latin typeface="Arial"/>
                <a:ea typeface="Arial"/>
                <a:cs typeface="Arial"/>
                <a:sym typeface="Arial"/>
              </a:rPr>
              <a:t>Potential competitors in each theme</a:t>
            </a:r>
            <a:endParaRPr>
              <a:solidFill>
                <a:srgbClr val="FFC000"/>
              </a:solidFill>
              <a:latin typeface="Arial"/>
              <a:ea typeface="Arial"/>
              <a:cs typeface="Arial"/>
              <a:sym typeface="Arial"/>
            </a:endParaRPr>
          </a:p>
          <a:p>
            <a:pPr indent="0" lvl="0" marL="0" rtl="0" algn="l">
              <a:spcBef>
                <a:spcPts val="0"/>
              </a:spcBef>
              <a:spcAft>
                <a:spcPts val="0"/>
              </a:spcAft>
              <a:buNone/>
            </a:pPr>
            <a:r>
              <a:t/>
            </a:r>
            <a:endParaRPr sz="1600"/>
          </a:p>
        </p:txBody>
      </p:sp>
      <p:pic>
        <p:nvPicPr>
          <p:cNvPr id="901" name="Google Shape;901;g12f24c019b2_0_219"/>
          <p:cNvPicPr preferRelativeResize="0"/>
          <p:nvPr/>
        </p:nvPicPr>
        <p:blipFill>
          <a:blip r:embed="rId4">
            <a:alphaModFix/>
          </a:blip>
          <a:stretch>
            <a:fillRect/>
          </a:stretch>
        </p:blipFill>
        <p:spPr>
          <a:xfrm>
            <a:off x="4296113" y="1004888"/>
            <a:ext cx="1952625" cy="2838450"/>
          </a:xfrm>
          <a:prstGeom prst="rect">
            <a:avLst/>
          </a:prstGeom>
          <a:noFill/>
          <a:ln>
            <a:noFill/>
          </a:ln>
        </p:spPr>
      </p:pic>
      <p:pic>
        <p:nvPicPr>
          <p:cNvPr id="902" name="Google Shape;902;g12f24c019b2_0_219"/>
          <p:cNvPicPr preferRelativeResize="0"/>
          <p:nvPr/>
        </p:nvPicPr>
        <p:blipFill>
          <a:blip r:embed="rId5">
            <a:alphaModFix/>
          </a:blip>
          <a:stretch>
            <a:fillRect/>
          </a:stretch>
        </p:blipFill>
        <p:spPr>
          <a:xfrm>
            <a:off x="416467" y="1038225"/>
            <a:ext cx="2074333" cy="2800350"/>
          </a:xfrm>
          <a:prstGeom prst="rect">
            <a:avLst/>
          </a:prstGeom>
          <a:noFill/>
          <a:ln>
            <a:noFill/>
          </a:ln>
        </p:spPr>
      </p:pic>
      <p:pic>
        <p:nvPicPr>
          <p:cNvPr id="903" name="Google Shape;903;g12f24c019b2_0_219"/>
          <p:cNvPicPr preferRelativeResize="0"/>
          <p:nvPr/>
        </p:nvPicPr>
        <p:blipFill>
          <a:blip r:embed="rId6">
            <a:alphaModFix/>
          </a:blip>
          <a:stretch>
            <a:fillRect/>
          </a:stretch>
        </p:blipFill>
        <p:spPr>
          <a:xfrm>
            <a:off x="2391125" y="1019163"/>
            <a:ext cx="1905000" cy="2809875"/>
          </a:xfrm>
          <a:prstGeom prst="rect">
            <a:avLst/>
          </a:prstGeom>
          <a:noFill/>
          <a:ln>
            <a:noFill/>
          </a:ln>
        </p:spPr>
      </p:pic>
      <p:pic>
        <p:nvPicPr>
          <p:cNvPr id="904" name="Google Shape;904;g12f24c019b2_0_219"/>
          <p:cNvPicPr preferRelativeResize="0"/>
          <p:nvPr/>
        </p:nvPicPr>
        <p:blipFill>
          <a:blip r:embed="rId7">
            <a:alphaModFix/>
          </a:blip>
          <a:stretch>
            <a:fillRect/>
          </a:stretch>
        </p:blipFill>
        <p:spPr>
          <a:xfrm>
            <a:off x="6248738" y="1023950"/>
            <a:ext cx="1933575" cy="2800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g12f24c019b2_0_46"/>
          <p:cNvSpPr txBox="1"/>
          <p:nvPr>
            <p:ph idx="1" type="body"/>
          </p:nvPr>
        </p:nvSpPr>
        <p:spPr>
          <a:xfrm>
            <a:off x="395288" y="1009650"/>
            <a:ext cx="8353500" cy="363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10" name="Google Shape;910;g12f24c019b2_0_46"/>
          <p:cNvSpPr txBox="1"/>
          <p:nvPr>
            <p:ph idx="2" type="body"/>
          </p:nvPr>
        </p:nvSpPr>
        <p:spPr>
          <a:xfrm>
            <a:off x="395288" y="372600"/>
            <a:ext cx="83535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solidFill>
                  <a:srgbClr val="FFC000"/>
                </a:solidFill>
                <a:latin typeface="Calibri"/>
                <a:ea typeface="Calibri"/>
                <a:cs typeface="Calibri"/>
                <a:sym typeface="Calibri"/>
              </a:rPr>
              <a:t>Trend flows from Social -&gt; Search -&gt; Sales</a:t>
            </a:r>
            <a:endParaRPr sz="2500">
              <a:solidFill>
                <a:srgbClr val="FFC000"/>
              </a:solidFill>
            </a:endParaRPr>
          </a:p>
        </p:txBody>
      </p:sp>
      <p:pic>
        <p:nvPicPr>
          <p:cNvPr id="911" name="Google Shape;911;g12f24c019b2_0_46"/>
          <p:cNvPicPr preferRelativeResize="0"/>
          <p:nvPr/>
        </p:nvPicPr>
        <p:blipFill>
          <a:blip r:embed="rId3">
            <a:alphaModFix/>
          </a:blip>
          <a:stretch>
            <a:fillRect/>
          </a:stretch>
        </p:blipFill>
        <p:spPr>
          <a:xfrm>
            <a:off x="504825" y="1452563"/>
            <a:ext cx="8439150" cy="2543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g12f24c019b2_1_209"/>
          <p:cNvSpPr txBox="1"/>
          <p:nvPr>
            <p:ph idx="1" type="body"/>
          </p:nvPr>
        </p:nvSpPr>
        <p:spPr>
          <a:xfrm>
            <a:off x="395288" y="1009650"/>
            <a:ext cx="8353500" cy="363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17" name="Google Shape;917;g12f24c019b2_1_209"/>
          <p:cNvSpPr txBox="1"/>
          <p:nvPr>
            <p:ph idx="2" type="body"/>
          </p:nvPr>
        </p:nvSpPr>
        <p:spPr>
          <a:xfrm>
            <a:off x="395288" y="372600"/>
            <a:ext cx="83535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Emerging themes In Google Search Data(2018-2019)</a:t>
            </a:r>
            <a:endParaRPr/>
          </a:p>
        </p:txBody>
      </p:sp>
      <p:pic>
        <p:nvPicPr>
          <p:cNvPr id="918" name="Google Shape;918;g12f24c019b2_1_209"/>
          <p:cNvPicPr preferRelativeResize="0"/>
          <p:nvPr/>
        </p:nvPicPr>
        <p:blipFill>
          <a:blip r:embed="rId3">
            <a:alphaModFix/>
          </a:blip>
          <a:stretch>
            <a:fillRect/>
          </a:stretch>
        </p:blipFill>
        <p:spPr>
          <a:xfrm>
            <a:off x="2104025" y="1459600"/>
            <a:ext cx="4457000" cy="2473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g12f24c019b2_1_218"/>
          <p:cNvSpPr txBox="1"/>
          <p:nvPr>
            <p:ph idx="1" type="body"/>
          </p:nvPr>
        </p:nvSpPr>
        <p:spPr>
          <a:xfrm>
            <a:off x="395288" y="1009650"/>
            <a:ext cx="8353500" cy="363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24" name="Google Shape;924;g12f24c019b2_1_218"/>
          <p:cNvSpPr txBox="1"/>
          <p:nvPr>
            <p:ph idx="2" type="body"/>
          </p:nvPr>
        </p:nvSpPr>
        <p:spPr>
          <a:xfrm>
            <a:off x="395288" y="372600"/>
            <a:ext cx="8353500" cy="458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t>Emerging themes In Social Data(2018-2019)</a:t>
            </a:r>
            <a:endParaRPr/>
          </a:p>
          <a:p>
            <a:pPr indent="0" lvl="0" marL="0" rtl="0" algn="l">
              <a:spcBef>
                <a:spcPts val="0"/>
              </a:spcBef>
              <a:spcAft>
                <a:spcPts val="0"/>
              </a:spcAft>
              <a:buNone/>
            </a:pPr>
            <a:r>
              <a:t/>
            </a:r>
            <a:endParaRPr/>
          </a:p>
        </p:txBody>
      </p:sp>
      <p:pic>
        <p:nvPicPr>
          <p:cNvPr id="925" name="Google Shape;925;g12f24c019b2_1_218"/>
          <p:cNvPicPr preferRelativeResize="0"/>
          <p:nvPr/>
        </p:nvPicPr>
        <p:blipFill>
          <a:blip r:embed="rId3">
            <a:alphaModFix/>
          </a:blip>
          <a:stretch>
            <a:fillRect/>
          </a:stretch>
        </p:blipFill>
        <p:spPr>
          <a:xfrm>
            <a:off x="2552700" y="1238250"/>
            <a:ext cx="4038600" cy="2667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g12f24c019b2_1_223"/>
          <p:cNvSpPr txBox="1"/>
          <p:nvPr>
            <p:ph idx="1" type="body"/>
          </p:nvPr>
        </p:nvSpPr>
        <p:spPr>
          <a:xfrm>
            <a:off x="395288" y="1009650"/>
            <a:ext cx="8353500" cy="363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31" name="Google Shape;931;g12f24c019b2_1_223"/>
          <p:cNvSpPr txBox="1"/>
          <p:nvPr>
            <p:ph idx="2" type="body"/>
          </p:nvPr>
        </p:nvSpPr>
        <p:spPr>
          <a:xfrm>
            <a:off x="395288" y="372600"/>
            <a:ext cx="8353500" cy="458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t>Emerging themes in Sales Data(2018-2019)</a:t>
            </a:r>
            <a:endParaRPr/>
          </a:p>
          <a:p>
            <a:pPr indent="0" lvl="0" marL="0" rtl="0" algn="l">
              <a:spcBef>
                <a:spcPts val="0"/>
              </a:spcBef>
              <a:spcAft>
                <a:spcPts val="0"/>
              </a:spcAft>
              <a:buNone/>
            </a:pPr>
            <a:r>
              <a:t/>
            </a:r>
            <a:endParaRPr/>
          </a:p>
        </p:txBody>
      </p:sp>
      <p:pic>
        <p:nvPicPr>
          <p:cNvPr id="932" name="Google Shape;932;g12f24c019b2_1_223"/>
          <p:cNvPicPr preferRelativeResize="0"/>
          <p:nvPr/>
        </p:nvPicPr>
        <p:blipFill>
          <a:blip r:embed="rId3">
            <a:alphaModFix/>
          </a:blip>
          <a:stretch>
            <a:fillRect/>
          </a:stretch>
        </p:blipFill>
        <p:spPr>
          <a:xfrm>
            <a:off x="2552700" y="1238250"/>
            <a:ext cx="4038600" cy="2667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9"/>
          <p:cNvSpPr txBox="1"/>
          <p:nvPr>
            <p:ph idx="1" type="body"/>
          </p:nvPr>
        </p:nvSpPr>
        <p:spPr>
          <a:xfrm>
            <a:off x="395288" y="1009638"/>
            <a:ext cx="3877200" cy="3638700"/>
          </a:xfrm>
          <a:prstGeom prst="rect">
            <a:avLst/>
          </a:prstGeom>
          <a:noFill/>
          <a:ln>
            <a:noFill/>
          </a:ln>
        </p:spPr>
        <p:txBody>
          <a:bodyPr anchorCtr="0" anchor="t" bIns="0" lIns="0" spcFirstLastPara="1" rIns="0" wrap="square" tIns="0">
            <a:noAutofit/>
          </a:bodyPr>
          <a:lstStyle/>
          <a:p>
            <a:pPr indent="0" lvl="0" marL="6350" marR="0" rtl="0" algn="l">
              <a:lnSpc>
                <a:spcPct val="100000"/>
              </a:lnSpc>
              <a:spcBef>
                <a:spcPts val="0"/>
              </a:spcBef>
              <a:spcAft>
                <a:spcPts val="0"/>
              </a:spcAft>
              <a:buClr>
                <a:schemeClr val="dk1"/>
              </a:buClr>
              <a:buSzPts val="1000"/>
              <a:buFont typeface="Arial"/>
              <a:buNone/>
            </a:pPr>
            <a:r>
              <a:rPr lang="en-US" sz="1800"/>
              <a:t>Linear Regression</a:t>
            </a:r>
            <a:endParaRPr sz="1800"/>
          </a:p>
        </p:txBody>
      </p:sp>
      <p:sp>
        <p:nvSpPr>
          <p:cNvPr id="938" name="Google Shape;938;p9"/>
          <p:cNvSpPr txBox="1"/>
          <p:nvPr>
            <p:ph idx="2" type="body"/>
          </p:nvPr>
        </p:nvSpPr>
        <p:spPr>
          <a:xfrm>
            <a:off x="4871513" y="1009650"/>
            <a:ext cx="3877200" cy="3638700"/>
          </a:xfrm>
          <a:prstGeom prst="rect">
            <a:avLst/>
          </a:prstGeom>
          <a:noFill/>
          <a:ln>
            <a:noFill/>
          </a:ln>
        </p:spPr>
        <p:txBody>
          <a:bodyPr anchorCtr="0" anchor="t" bIns="0" lIns="0" spcFirstLastPara="1" rIns="0" wrap="square" tIns="0">
            <a:noAutofit/>
          </a:bodyPr>
          <a:lstStyle/>
          <a:p>
            <a:pPr indent="0" lvl="0" marL="6350" marR="0" rtl="0" algn="l">
              <a:lnSpc>
                <a:spcPct val="100000"/>
              </a:lnSpc>
              <a:spcBef>
                <a:spcPts val="0"/>
              </a:spcBef>
              <a:spcAft>
                <a:spcPts val="0"/>
              </a:spcAft>
              <a:buClr>
                <a:schemeClr val="dk1"/>
              </a:buClr>
              <a:buSzPts val="1000"/>
              <a:buFont typeface="Arial"/>
              <a:buNone/>
            </a:pPr>
            <a:r>
              <a:rPr lang="en-US" sz="1800"/>
              <a:t>XGBoost</a:t>
            </a:r>
            <a:endParaRPr sz="1800"/>
          </a:p>
        </p:txBody>
      </p:sp>
      <p:sp>
        <p:nvSpPr>
          <p:cNvPr id="939" name="Google Shape;939;p9"/>
          <p:cNvSpPr txBox="1"/>
          <p:nvPr>
            <p:ph idx="3" type="body"/>
          </p:nvPr>
        </p:nvSpPr>
        <p:spPr>
          <a:xfrm>
            <a:off x="395275" y="384275"/>
            <a:ext cx="8353500" cy="458700"/>
          </a:xfrm>
          <a:prstGeom prst="rect">
            <a:avLst/>
          </a:prstGeom>
          <a:noFill/>
          <a:ln>
            <a:noFill/>
          </a:ln>
        </p:spPr>
        <p:txBody>
          <a:bodyPr anchorCtr="0" anchor="t" bIns="0" lIns="0" spcFirstLastPara="1" rIns="0" wrap="square" tIns="0">
            <a:noAutofit/>
          </a:bodyPr>
          <a:lstStyle/>
          <a:p>
            <a:pPr indent="0" lvl="0" marL="6350" marR="0" rtl="0" algn="l">
              <a:lnSpc>
                <a:spcPct val="90000"/>
              </a:lnSpc>
              <a:spcBef>
                <a:spcPts val="0"/>
              </a:spcBef>
              <a:spcAft>
                <a:spcPts val="0"/>
              </a:spcAft>
              <a:buClr>
                <a:schemeClr val="dk1"/>
              </a:buClr>
              <a:buSzPts val="2000"/>
              <a:buFont typeface="Poppins Medium"/>
              <a:buNone/>
            </a:pPr>
            <a:r>
              <a:rPr lang="en-US">
                <a:solidFill>
                  <a:srgbClr val="FFC000"/>
                </a:solidFill>
              </a:rPr>
              <a:t>Model Performance Metrics (with sales_unit_value)</a:t>
            </a:r>
            <a:endParaRPr>
              <a:solidFill>
                <a:srgbClr val="FFC000"/>
              </a:solidFill>
            </a:endParaRPr>
          </a:p>
        </p:txBody>
      </p:sp>
      <p:graphicFrame>
        <p:nvGraphicFramePr>
          <p:cNvPr id="940" name="Google Shape;940;p9"/>
          <p:cNvGraphicFramePr/>
          <p:nvPr/>
        </p:nvGraphicFramePr>
        <p:xfrm>
          <a:off x="1110950" y="1530900"/>
          <a:ext cx="3000000" cy="3000000"/>
        </p:xfrm>
        <a:graphic>
          <a:graphicData uri="http://schemas.openxmlformats.org/drawingml/2006/table">
            <a:tbl>
              <a:tblPr>
                <a:noFill/>
                <a:tableStyleId>{BC97F36C-2E3A-407F-A7E7-9EE8D07D0DDE}</a:tableStyleId>
              </a:tblPr>
              <a:tblGrid>
                <a:gridCol w="815300"/>
                <a:gridCol w="815300"/>
                <a:gridCol w="815300"/>
              </a:tblGrid>
              <a:tr h="381000">
                <a:tc>
                  <a:txBody>
                    <a:bodyPr/>
                    <a:lstStyle/>
                    <a:p>
                      <a:pPr indent="0" lvl="0" marL="0" rtl="0" algn="l">
                        <a:spcBef>
                          <a:spcPts val="0"/>
                        </a:spcBef>
                        <a:spcAft>
                          <a:spcPts val="0"/>
                        </a:spcAft>
                        <a:buNone/>
                      </a:pPr>
                      <a:r>
                        <a:t/>
                      </a:r>
                      <a:endParaRPr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latin typeface="Calibri"/>
                          <a:ea typeface="Calibri"/>
                          <a:cs typeface="Calibri"/>
                          <a:sym typeface="Calibri"/>
                        </a:rPr>
                        <a:t>test</a:t>
                      </a:r>
                      <a:endParaRPr b="1"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latin typeface="Calibri"/>
                          <a:ea typeface="Calibri"/>
                          <a:cs typeface="Calibri"/>
                          <a:sym typeface="Calibri"/>
                        </a:rPr>
                        <a:t>train</a:t>
                      </a:r>
                      <a:endParaRPr b="1"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US" sz="1200">
                          <a:latin typeface="Calibri"/>
                          <a:ea typeface="Calibri"/>
                          <a:cs typeface="Calibri"/>
                          <a:sym typeface="Calibri"/>
                        </a:rPr>
                        <a:t>MAE</a:t>
                      </a:r>
                      <a:endParaRPr b="1"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50">
                          <a:solidFill>
                            <a:schemeClr val="dk1"/>
                          </a:solidFill>
                          <a:latin typeface="Calibri"/>
                          <a:ea typeface="Calibri"/>
                          <a:cs typeface="Calibri"/>
                          <a:sym typeface="Calibri"/>
                        </a:rPr>
                        <a:t>3621.7</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50">
                          <a:solidFill>
                            <a:schemeClr val="dk1"/>
                          </a:solidFill>
                          <a:latin typeface="Calibri"/>
                          <a:ea typeface="Calibri"/>
                          <a:cs typeface="Calibri"/>
                          <a:sym typeface="Calibri"/>
                        </a:rPr>
                        <a:t>3601.9</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US" sz="1200">
                          <a:latin typeface="Calibri"/>
                          <a:ea typeface="Calibri"/>
                          <a:cs typeface="Calibri"/>
                          <a:sym typeface="Calibri"/>
                        </a:rPr>
                        <a:t>MAPE</a:t>
                      </a:r>
                      <a:endParaRPr b="1"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50">
                          <a:solidFill>
                            <a:schemeClr val="dk1"/>
                          </a:solidFill>
                          <a:latin typeface="Calibri"/>
                          <a:ea typeface="Calibri"/>
                          <a:cs typeface="Calibri"/>
                          <a:sym typeface="Calibri"/>
                        </a:rPr>
                        <a:t>10.0537</a:t>
                      </a:r>
                      <a:r>
                        <a:rPr lang="en-US" sz="1200">
                          <a:latin typeface="Calibri"/>
                          <a:ea typeface="Calibri"/>
                          <a:cs typeface="Calibri"/>
                          <a:sym typeface="Calibri"/>
                        </a:rPr>
                        <a:t>6</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50">
                          <a:solidFill>
                            <a:schemeClr val="dk1"/>
                          </a:solidFill>
                          <a:latin typeface="Calibri"/>
                          <a:ea typeface="Calibri"/>
                          <a:cs typeface="Calibri"/>
                          <a:sym typeface="Calibri"/>
                        </a:rPr>
                        <a:t>10.0138</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US" sz="1200">
                          <a:latin typeface="Calibri"/>
                          <a:ea typeface="Calibri"/>
                          <a:cs typeface="Calibri"/>
                          <a:sym typeface="Calibri"/>
                        </a:rPr>
                        <a:t>RMSE</a:t>
                      </a:r>
                      <a:endParaRPr b="1"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50">
                          <a:solidFill>
                            <a:schemeClr val="dk1"/>
                          </a:solidFill>
                          <a:latin typeface="Calibri"/>
                          <a:ea typeface="Calibri"/>
                          <a:cs typeface="Calibri"/>
                          <a:sym typeface="Calibri"/>
                        </a:rPr>
                        <a:t>12602.8</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50">
                          <a:solidFill>
                            <a:schemeClr val="dk1"/>
                          </a:solidFill>
                          <a:latin typeface="Calibri"/>
                          <a:ea typeface="Calibri"/>
                          <a:cs typeface="Calibri"/>
                          <a:sym typeface="Calibri"/>
                        </a:rPr>
                        <a:t>12563.1</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US" sz="1200">
                          <a:latin typeface="Calibri"/>
                          <a:ea typeface="Calibri"/>
                          <a:cs typeface="Calibri"/>
                          <a:sym typeface="Calibri"/>
                        </a:rPr>
                        <a:t>R^2</a:t>
                      </a:r>
                      <a:endParaRPr b="1"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0.8987</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0.8993</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US" sz="1200">
                          <a:latin typeface="Calibri"/>
                          <a:ea typeface="Calibri"/>
                          <a:cs typeface="Calibri"/>
                          <a:sym typeface="Calibri"/>
                        </a:rPr>
                        <a:t>WMAPE</a:t>
                      </a:r>
                      <a:endParaRPr b="1"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0.2848</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0.2837</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941" name="Google Shape;941;p9"/>
          <p:cNvGraphicFramePr/>
          <p:nvPr/>
        </p:nvGraphicFramePr>
        <p:xfrm>
          <a:off x="5587175" y="1530913"/>
          <a:ext cx="3000000" cy="3000000"/>
        </p:xfrm>
        <a:graphic>
          <a:graphicData uri="http://schemas.openxmlformats.org/drawingml/2006/table">
            <a:tbl>
              <a:tblPr>
                <a:noFill/>
                <a:tableStyleId>{BC97F36C-2E3A-407F-A7E7-9EE8D07D0DDE}</a:tableStyleId>
              </a:tblPr>
              <a:tblGrid>
                <a:gridCol w="815300"/>
                <a:gridCol w="815300"/>
                <a:gridCol w="815300"/>
              </a:tblGrid>
              <a:tr h="381000">
                <a:tc>
                  <a:txBody>
                    <a:bodyPr/>
                    <a:lstStyle/>
                    <a:p>
                      <a:pPr indent="0" lvl="0" marL="0" rtl="0" algn="l">
                        <a:spcBef>
                          <a:spcPts val="0"/>
                        </a:spcBef>
                        <a:spcAft>
                          <a:spcPts val="0"/>
                        </a:spcAft>
                        <a:buNone/>
                      </a:pPr>
                      <a:r>
                        <a:t/>
                      </a:r>
                      <a:endParaRPr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latin typeface="Calibri"/>
                          <a:ea typeface="Calibri"/>
                          <a:cs typeface="Calibri"/>
                          <a:sym typeface="Calibri"/>
                        </a:rPr>
                        <a:t>test</a:t>
                      </a:r>
                      <a:endParaRPr b="1"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latin typeface="Calibri"/>
                          <a:ea typeface="Calibri"/>
                          <a:cs typeface="Calibri"/>
                          <a:sym typeface="Calibri"/>
                        </a:rPr>
                        <a:t>train</a:t>
                      </a:r>
                      <a:endParaRPr b="1"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US" sz="1200">
                          <a:latin typeface="Calibri"/>
                          <a:ea typeface="Calibri"/>
                          <a:cs typeface="Calibri"/>
                          <a:sym typeface="Calibri"/>
                        </a:rPr>
                        <a:t>MAE</a:t>
                      </a:r>
                      <a:endParaRPr b="1"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7730.5</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5941.36</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US" sz="1200">
                          <a:latin typeface="Calibri"/>
                          <a:ea typeface="Calibri"/>
                          <a:cs typeface="Calibri"/>
                          <a:sym typeface="Calibri"/>
                        </a:rPr>
                        <a:t>MAPE</a:t>
                      </a:r>
                      <a:endParaRPr b="1"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12.03</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11.76</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US" sz="1200">
                          <a:latin typeface="Calibri"/>
                          <a:ea typeface="Calibri"/>
                          <a:cs typeface="Calibri"/>
                          <a:sym typeface="Calibri"/>
                        </a:rPr>
                        <a:t>RMSE</a:t>
                      </a:r>
                      <a:endParaRPr b="1"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44097.7</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21198</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US" sz="1200">
                          <a:latin typeface="Calibri"/>
                          <a:ea typeface="Calibri"/>
                          <a:cs typeface="Calibri"/>
                          <a:sym typeface="Calibri"/>
                        </a:rPr>
                        <a:t>R^2</a:t>
                      </a:r>
                      <a:endParaRPr b="1"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-0.2408</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0.7134</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US" sz="1200">
                          <a:latin typeface="Calibri"/>
                          <a:ea typeface="Calibri"/>
                          <a:cs typeface="Calibri"/>
                          <a:sym typeface="Calibri"/>
                        </a:rPr>
                        <a:t>WMAPE</a:t>
                      </a:r>
                      <a:endParaRPr b="1"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0.6079</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0.0.4679</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g12f24c019b2_1_168"/>
          <p:cNvSpPr txBox="1"/>
          <p:nvPr>
            <p:ph idx="1" type="body"/>
          </p:nvPr>
        </p:nvSpPr>
        <p:spPr>
          <a:xfrm>
            <a:off x="395288" y="1009650"/>
            <a:ext cx="3877200" cy="3638700"/>
          </a:xfrm>
          <a:prstGeom prst="rect">
            <a:avLst/>
          </a:prstGeom>
          <a:noFill/>
          <a:ln>
            <a:noFill/>
          </a:ln>
        </p:spPr>
        <p:txBody>
          <a:bodyPr anchorCtr="0" anchor="t" bIns="0" lIns="0" spcFirstLastPara="1" rIns="0" wrap="square" tIns="0">
            <a:noAutofit/>
          </a:bodyPr>
          <a:lstStyle/>
          <a:p>
            <a:pPr indent="0" lvl="0" marL="6350" marR="0" rtl="0" algn="l">
              <a:lnSpc>
                <a:spcPct val="100000"/>
              </a:lnSpc>
              <a:spcBef>
                <a:spcPts val="0"/>
              </a:spcBef>
              <a:spcAft>
                <a:spcPts val="0"/>
              </a:spcAft>
              <a:buClr>
                <a:schemeClr val="dk1"/>
              </a:buClr>
              <a:buSzPts val="1000"/>
              <a:buFont typeface="Arial"/>
              <a:buNone/>
            </a:pPr>
            <a:r>
              <a:rPr lang="en-US" sz="1800"/>
              <a:t>Linear Regression</a:t>
            </a:r>
            <a:endParaRPr sz="1800"/>
          </a:p>
        </p:txBody>
      </p:sp>
      <p:sp>
        <p:nvSpPr>
          <p:cNvPr id="947" name="Google Shape;947;g12f24c019b2_1_168"/>
          <p:cNvSpPr txBox="1"/>
          <p:nvPr>
            <p:ph idx="2" type="body"/>
          </p:nvPr>
        </p:nvSpPr>
        <p:spPr>
          <a:xfrm>
            <a:off x="4871513" y="1009650"/>
            <a:ext cx="3877200" cy="3638700"/>
          </a:xfrm>
          <a:prstGeom prst="rect">
            <a:avLst/>
          </a:prstGeom>
          <a:noFill/>
          <a:ln>
            <a:noFill/>
          </a:ln>
        </p:spPr>
        <p:txBody>
          <a:bodyPr anchorCtr="0" anchor="t" bIns="0" lIns="0" spcFirstLastPara="1" rIns="0" wrap="square" tIns="0">
            <a:noAutofit/>
          </a:bodyPr>
          <a:lstStyle/>
          <a:p>
            <a:pPr indent="0" lvl="0" marL="6350" marR="0" rtl="0" algn="l">
              <a:lnSpc>
                <a:spcPct val="100000"/>
              </a:lnSpc>
              <a:spcBef>
                <a:spcPts val="0"/>
              </a:spcBef>
              <a:spcAft>
                <a:spcPts val="0"/>
              </a:spcAft>
              <a:buClr>
                <a:schemeClr val="dk1"/>
              </a:buClr>
              <a:buSzPts val="1000"/>
              <a:buFont typeface="Arial"/>
              <a:buNone/>
            </a:pPr>
            <a:r>
              <a:rPr lang="en-US" sz="1800"/>
              <a:t>XGBoost</a:t>
            </a:r>
            <a:endParaRPr sz="1800"/>
          </a:p>
        </p:txBody>
      </p:sp>
      <p:sp>
        <p:nvSpPr>
          <p:cNvPr id="948" name="Google Shape;948;g12f24c019b2_1_168"/>
          <p:cNvSpPr txBox="1"/>
          <p:nvPr>
            <p:ph idx="3" type="body"/>
          </p:nvPr>
        </p:nvSpPr>
        <p:spPr>
          <a:xfrm>
            <a:off x="395275" y="384275"/>
            <a:ext cx="8353500" cy="458700"/>
          </a:xfrm>
          <a:prstGeom prst="rect">
            <a:avLst/>
          </a:prstGeom>
          <a:noFill/>
          <a:ln>
            <a:noFill/>
          </a:ln>
        </p:spPr>
        <p:txBody>
          <a:bodyPr anchorCtr="0" anchor="t" bIns="0" lIns="0" spcFirstLastPara="1" rIns="0" wrap="square" tIns="0">
            <a:noAutofit/>
          </a:bodyPr>
          <a:lstStyle/>
          <a:p>
            <a:pPr indent="0" lvl="0" marL="6350" marR="0" rtl="0" algn="l">
              <a:lnSpc>
                <a:spcPct val="90000"/>
              </a:lnSpc>
              <a:spcBef>
                <a:spcPts val="0"/>
              </a:spcBef>
              <a:spcAft>
                <a:spcPts val="0"/>
              </a:spcAft>
              <a:buClr>
                <a:schemeClr val="dk1"/>
              </a:buClr>
              <a:buSzPts val="2000"/>
              <a:buFont typeface="Poppins Medium"/>
              <a:buNone/>
            </a:pPr>
            <a:r>
              <a:rPr lang="en-US">
                <a:solidFill>
                  <a:srgbClr val="FFC000"/>
                </a:solidFill>
              </a:rPr>
              <a:t>Model Performance Metrics (without Sales_unit_value)</a:t>
            </a:r>
            <a:endParaRPr>
              <a:solidFill>
                <a:srgbClr val="FFC000"/>
              </a:solidFill>
            </a:endParaRPr>
          </a:p>
        </p:txBody>
      </p:sp>
      <p:graphicFrame>
        <p:nvGraphicFramePr>
          <p:cNvPr id="949" name="Google Shape;949;g12f24c019b2_1_168"/>
          <p:cNvGraphicFramePr/>
          <p:nvPr/>
        </p:nvGraphicFramePr>
        <p:xfrm>
          <a:off x="5587175" y="1530900"/>
          <a:ext cx="3000000" cy="3000000"/>
        </p:xfrm>
        <a:graphic>
          <a:graphicData uri="http://schemas.openxmlformats.org/drawingml/2006/table">
            <a:tbl>
              <a:tblPr>
                <a:noFill/>
                <a:tableStyleId>{BC97F36C-2E3A-407F-A7E7-9EE8D07D0DDE}</a:tableStyleId>
              </a:tblPr>
              <a:tblGrid>
                <a:gridCol w="815300"/>
                <a:gridCol w="815300"/>
                <a:gridCol w="815300"/>
              </a:tblGrid>
              <a:tr h="381000">
                <a:tc>
                  <a:txBody>
                    <a:bodyPr/>
                    <a:lstStyle/>
                    <a:p>
                      <a:pPr indent="0" lvl="0" marL="0" rtl="0" algn="l">
                        <a:spcBef>
                          <a:spcPts val="0"/>
                        </a:spcBef>
                        <a:spcAft>
                          <a:spcPts val="0"/>
                        </a:spcAft>
                        <a:buNone/>
                      </a:pPr>
                      <a:r>
                        <a:t/>
                      </a:r>
                      <a:endParaRPr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latin typeface="Calibri"/>
                          <a:ea typeface="Calibri"/>
                          <a:cs typeface="Calibri"/>
                          <a:sym typeface="Calibri"/>
                        </a:rPr>
                        <a:t>test</a:t>
                      </a:r>
                      <a:endParaRPr b="1"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latin typeface="Calibri"/>
                          <a:ea typeface="Calibri"/>
                          <a:cs typeface="Calibri"/>
                          <a:sym typeface="Calibri"/>
                        </a:rPr>
                        <a:t>train</a:t>
                      </a:r>
                      <a:endParaRPr b="1"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US" sz="1200">
                          <a:latin typeface="Calibri"/>
                          <a:ea typeface="Calibri"/>
                          <a:cs typeface="Calibri"/>
                          <a:sym typeface="Calibri"/>
                        </a:rPr>
                        <a:t>MAE</a:t>
                      </a:r>
                      <a:endParaRPr b="1"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27251.5443</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26940.0524</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US" sz="1200">
                          <a:latin typeface="Calibri"/>
                          <a:ea typeface="Calibri"/>
                          <a:cs typeface="Calibri"/>
                          <a:sym typeface="Calibri"/>
                        </a:rPr>
                        <a:t>MAPE</a:t>
                      </a:r>
                      <a:endParaRPr b="1"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180.1426</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175.6427</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US" sz="1200">
                          <a:latin typeface="Calibri"/>
                          <a:ea typeface="Calibri"/>
                          <a:cs typeface="Calibri"/>
                          <a:sym typeface="Calibri"/>
                        </a:rPr>
                        <a:t>RMSE</a:t>
                      </a:r>
                      <a:endParaRPr b="1"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65535.8763</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64604.4244</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US" sz="1200">
                          <a:latin typeface="Calibri"/>
                          <a:ea typeface="Calibri"/>
                          <a:cs typeface="Calibri"/>
                          <a:sym typeface="Calibri"/>
                        </a:rPr>
                        <a:t>R^2</a:t>
                      </a:r>
                      <a:endParaRPr b="1"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0.1138</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0.1165</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US" sz="1200">
                          <a:latin typeface="Calibri"/>
                          <a:ea typeface="Calibri"/>
                          <a:cs typeface="Calibri"/>
                          <a:sym typeface="Calibri"/>
                        </a:rPr>
                        <a:t>WMAPE</a:t>
                      </a:r>
                      <a:endParaRPr b="1"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1.1325</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1.1297</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950" name="Google Shape;950;g12f24c019b2_1_168"/>
          <p:cNvGraphicFramePr/>
          <p:nvPr/>
        </p:nvGraphicFramePr>
        <p:xfrm>
          <a:off x="1110950" y="1530900"/>
          <a:ext cx="3000000" cy="3000000"/>
        </p:xfrm>
        <a:graphic>
          <a:graphicData uri="http://schemas.openxmlformats.org/drawingml/2006/table">
            <a:tbl>
              <a:tblPr>
                <a:noFill/>
                <a:tableStyleId>{BC97F36C-2E3A-407F-A7E7-9EE8D07D0DDE}</a:tableStyleId>
              </a:tblPr>
              <a:tblGrid>
                <a:gridCol w="815300"/>
                <a:gridCol w="815300"/>
                <a:gridCol w="815300"/>
              </a:tblGrid>
              <a:tr h="381000">
                <a:tc>
                  <a:txBody>
                    <a:bodyPr/>
                    <a:lstStyle/>
                    <a:p>
                      <a:pPr indent="0" lvl="0" marL="0" rtl="0" algn="l">
                        <a:spcBef>
                          <a:spcPts val="0"/>
                        </a:spcBef>
                        <a:spcAft>
                          <a:spcPts val="0"/>
                        </a:spcAft>
                        <a:buNone/>
                      </a:pPr>
                      <a:r>
                        <a:t/>
                      </a:r>
                      <a:endParaRPr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latin typeface="Calibri"/>
                          <a:ea typeface="Calibri"/>
                          <a:cs typeface="Calibri"/>
                          <a:sym typeface="Calibri"/>
                        </a:rPr>
                        <a:t>test</a:t>
                      </a:r>
                      <a:endParaRPr b="1"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latin typeface="Calibri"/>
                          <a:ea typeface="Calibri"/>
                          <a:cs typeface="Calibri"/>
                          <a:sym typeface="Calibri"/>
                        </a:rPr>
                        <a:t>train</a:t>
                      </a:r>
                      <a:endParaRPr b="1"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US" sz="1200">
                          <a:latin typeface="Calibri"/>
                          <a:ea typeface="Calibri"/>
                          <a:cs typeface="Calibri"/>
                          <a:sym typeface="Calibri"/>
                        </a:rPr>
                        <a:t>MAE</a:t>
                      </a:r>
                      <a:endParaRPr b="1"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25298.0342</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22288.4353</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US" sz="1200">
                          <a:latin typeface="Calibri"/>
                          <a:ea typeface="Calibri"/>
                          <a:cs typeface="Calibri"/>
                          <a:sym typeface="Calibri"/>
                        </a:rPr>
                        <a:t>MAPE</a:t>
                      </a:r>
                      <a:endParaRPr b="1"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61.0366</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58.8649</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US" sz="1200">
                          <a:latin typeface="Calibri"/>
                          <a:ea typeface="Calibri"/>
                          <a:cs typeface="Calibri"/>
                          <a:sym typeface="Calibri"/>
                        </a:rPr>
                        <a:t>RMSE</a:t>
                      </a:r>
                      <a:endParaRPr b="1"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80499.7207</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52369.8593</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US" sz="1200">
                          <a:latin typeface="Calibri"/>
                          <a:ea typeface="Calibri"/>
                          <a:cs typeface="Calibri"/>
                          <a:sym typeface="Calibri"/>
                        </a:rPr>
                        <a:t>R^2</a:t>
                      </a:r>
                      <a:endParaRPr b="1"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-0.3371</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0.4195</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US" sz="1200">
                          <a:latin typeface="Calibri"/>
                          <a:ea typeface="Calibri"/>
                          <a:cs typeface="Calibri"/>
                          <a:sym typeface="Calibri"/>
                        </a:rPr>
                        <a:t>WMAPE</a:t>
                      </a:r>
                      <a:endParaRPr b="1" sz="1200">
                        <a:latin typeface="Calibri"/>
                        <a:ea typeface="Calibri"/>
                        <a:cs typeface="Calibri"/>
                        <a:sym typeface="Calibri"/>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1.0513</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Calibri"/>
                          <a:ea typeface="Calibri"/>
                          <a:cs typeface="Calibri"/>
                          <a:sym typeface="Calibri"/>
                        </a:rPr>
                        <a:t>0.9346</a:t>
                      </a:r>
                      <a:endParaRPr sz="1200">
                        <a:latin typeface="Calibri"/>
                        <a:ea typeface="Calibri"/>
                        <a:cs typeface="Calibri"/>
                        <a:sym typeface="Calibri"/>
                      </a:endParaRPr>
                    </a:p>
                  </a:txBody>
                  <a:tcPr marT="71450" marB="71450" marR="71450" marL="7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23"/>
          <p:cNvSpPr txBox="1"/>
          <p:nvPr>
            <p:ph idx="1" type="body"/>
          </p:nvPr>
        </p:nvSpPr>
        <p:spPr>
          <a:xfrm>
            <a:off x="3396050" y="1066800"/>
            <a:ext cx="4648200" cy="1112100"/>
          </a:xfrm>
          <a:prstGeom prst="rect">
            <a:avLst/>
          </a:prstGeom>
          <a:noFill/>
          <a:ln>
            <a:noFill/>
          </a:ln>
        </p:spPr>
        <p:txBody>
          <a:bodyPr anchorCtr="0" anchor="t" bIns="0" lIns="0" spcFirstLastPara="1" rIns="0" wrap="square" tIns="0">
            <a:noAutofit/>
          </a:bodyPr>
          <a:lstStyle/>
          <a:p>
            <a:pPr indent="0" lvl="0" marL="4763" marR="0" rtl="0" algn="l">
              <a:lnSpc>
                <a:spcPct val="90000"/>
              </a:lnSpc>
              <a:spcBef>
                <a:spcPts val="0"/>
              </a:spcBef>
              <a:spcAft>
                <a:spcPts val="0"/>
              </a:spcAft>
              <a:buClr>
                <a:schemeClr val="dk1"/>
              </a:buClr>
              <a:buSzPts val="6400"/>
              <a:buFont typeface="Poppins"/>
              <a:buNone/>
            </a:pPr>
            <a:r>
              <a:rPr lang="en-US"/>
              <a:t>Thank You</a:t>
            </a:r>
            <a:endParaRPr/>
          </a:p>
        </p:txBody>
      </p:sp>
      <p:sp>
        <p:nvSpPr>
          <p:cNvPr id="956" name="Google Shape;956;p23"/>
          <p:cNvSpPr txBox="1"/>
          <p:nvPr>
            <p:ph idx="2" type="body"/>
          </p:nvPr>
        </p:nvSpPr>
        <p:spPr>
          <a:xfrm>
            <a:off x="3396050" y="2125925"/>
            <a:ext cx="4648200" cy="231000"/>
          </a:xfrm>
          <a:prstGeom prst="rect">
            <a:avLst/>
          </a:prstGeom>
          <a:noFill/>
          <a:ln>
            <a:noFill/>
          </a:ln>
        </p:spPr>
        <p:txBody>
          <a:bodyPr anchorCtr="0" anchor="t" bIns="0" lIns="0" spcFirstLastPara="1" rIns="0" wrap="square" tIns="0">
            <a:noAutofit/>
          </a:bodyPr>
          <a:lstStyle/>
          <a:p>
            <a:pPr indent="0" lvl="0" marL="4763" marR="0" rtl="0" algn="l">
              <a:lnSpc>
                <a:spcPct val="100000"/>
              </a:lnSpc>
              <a:spcBef>
                <a:spcPts val="0"/>
              </a:spcBef>
              <a:spcAft>
                <a:spcPts val="0"/>
              </a:spcAft>
              <a:buClr>
                <a:schemeClr val="accent1"/>
              </a:buClr>
              <a:buSzPts val="1400"/>
              <a:buFont typeface="Poppins Medium"/>
              <a:buNone/>
            </a:pPr>
            <a:r>
              <a:rPr lang="en-US"/>
              <a:t>Do you have any questions?</a:t>
            </a:r>
            <a:endParaRPr/>
          </a:p>
        </p:txBody>
      </p:sp>
      <p:sp>
        <p:nvSpPr>
          <p:cNvPr id="957" name="Google Shape;957;p23"/>
          <p:cNvSpPr txBox="1"/>
          <p:nvPr>
            <p:ph idx="3" type="body"/>
          </p:nvPr>
        </p:nvSpPr>
        <p:spPr>
          <a:xfrm>
            <a:off x="3396050" y="2452499"/>
            <a:ext cx="4648200" cy="190200"/>
          </a:xfrm>
          <a:prstGeom prst="rect">
            <a:avLst/>
          </a:prstGeom>
          <a:noFill/>
          <a:ln>
            <a:noFill/>
          </a:ln>
        </p:spPr>
        <p:txBody>
          <a:bodyPr anchorCtr="0" anchor="t" bIns="0" lIns="0" spcFirstLastPara="1" rIns="0" wrap="square" tIns="0">
            <a:noAutofit/>
          </a:bodyPr>
          <a:lstStyle/>
          <a:p>
            <a:pPr indent="0" lvl="0" marL="4763" marR="0" rtl="0" algn="l">
              <a:lnSpc>
                <a:spcPct val="100000"/>
              </a:lnSpc>
              <a:spcBef>
                <a:spcPts val="0"/>
              </a:spcBef>
              <a:spcAft>
                <a:spcPts val="0"/>
              </a:spcAft>
              <a:buClr>
                <a:schemeClr val="dk1"/>
              </a:buClr>
              <a:buSzPts val="1200"/>
              <a:buFont typeface="Arial"/>
              <a:buNone/>
            </a:pPr>
            <a:r>
              <a:rPr lang="en-US"/>
              <a:t>Name</a:t>
            </a:r>
            <a:endParaRPr/>
          </a:p>
        </p:txBody>
      </p:sp>
      <p:sp>
        <p:nvSpPr>
          <p:cNvPr id="958" name="Google Shape;958;p23"/>
          <p:cNvSpPr txBox="1"/>
          <p:nvPr>
            <p:ph idx="4" type="body"/>
          </p:nvPr>
        </p:nvSpPr>
        <p:spPr>
          <a:xfrm>
            <a:off x="3396050" y="2671599"/>
            <a:ext cx="4648200" cy="153888"/>
          </a:xfrm>
          <a:prstGeom prst="rect">
            <a:avLst/>
          </a:prstGeom>
          <a:noFill/>
          <a:ln>
            <a:noFill/>
          </a:ln>
        </p:spPr>
        <p:txBody>
          <a:bodyPr anchorCtr="0" anchor="t" bIns="0" lIns="0" spcFirstLastPara="1" rIns="0" wrap="square" tIns="0">
            <a:noAutofit/>
          </a:bodyPr>
          <a:lstStyle/>
          <a:p>
            <a:pPr indent="0" lvl="0" marL="4763" marR="0" rtl="0" algn="l">
              <a:lnSpc>
                <a:spcPct val="100000"/>
              </a:lnSpc>
              <a:spcBef>
                <a:spcPts val="0"/>
              </a:spcBef>
              <a:spcAft>
                <a:spcPts val="0"/>
              </a:spcAft>
              <a:buClr>
                <a:schemeClr val="lt1"/>
              </a:buClr>
              <a:buSzPts val="1000"/>
              <a:buFont typeface="Arial"/>
              <a:buNone/>
            </a:pPr>
            <a:r>
              <a:rPr lang="en-US"/>
              <a:t>addyouremail@tigeranalytics.com</a:t>
            </a:r>
            <a:endParaRPr/>
          </a:p>
          <a:p>
            <a:pPr indent="0" lvl="0" marL="4763" marR="0" rtl="0" algn="l">
              <a:lnSpc>
                <a:spcPct val="100000"/>
              </a:lnSpc>
              <a:spcBef>
                <a:spcPts val="0"/>
              </a:spcBef>
              <a:spcAft>
                <a:spcPts val="0"/>
              </a:spcAft>
              <a:buClr>
                <a:schemeClr val="lt1"/>
              </a:buClr>
              <a:buSzPts val="1000"/>
              <a:buFont typeface="Arial"/>
              <a:buNone/>
            </a:pPr>
            <a:r>
              <a:rPr lang="en-US"/>
              <a:t>Add you phone number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g12f24c019b2_0_10"/>
          <p:cNvSpPr txBox="1"/>
          <p:nvPr>
            <p:ph idx="2" type="body"/>
          </p:nvPr>
        </p:nvSpPr>
        <p:spPr>
          <a:xfrm>
            <a:off x="395288" y="372600"/>
            <a:ext cx="8353500" cy="458700"/>
          </a:xfrm>
          <a:prstGeom prst="rect">
            <a:avLst/>
          </a:prstGeom>
          <a:noFill/>
          <a:ln>
            <a:noFill/>
          </a:ln>
        </p:spPr>
        <p:txBody>
          <a:bodyPr anchorCtr="0" anchor="t" bIns="0" lIns="0" spcFirstLastPara="1" rIns="0" wrap="square" tIns="0">
            <a:noAutofit/>
          </a:bodyPr>
          <a:lstStyle/>
          <a:p>
            <a:pPr indent="0" lvl="0" marL="6350" marR="0" rtl="0" algn="l">
              <a:lnSpc>
                <a:spcPct val="90000"/>
              </a:lnSpc>
              <a:spcBef>
                <a:spcPts val="0"/>
              </a:spcBef>
              <a:spcAft>
                <a:spcPts val="0"/>
              </a:spcAft>
              <a:buClr>
                <a:schemeClr val="dk1"/>
              </a:buClr>
              <a:buSzPts val="2000"/>
              <a:buFont typeface="Poppins Medium"/>
              <a:buNone/>
            </a:pPr>
            <a:r>
              <a:rPr lang="en-US" sz="2800">
                <a:solidFill>
                  <a:srgbClr val="FFC000"/>
                </a:solidFill>
              </a:rPr>
              <a:t>OBJECTIVES</a:t>
            </a:r>
            <a:endParaRPr sz="2800">
              <a:solidFill>
                <a:srgbClr val="FFC000"/>
              </a:solidFill>
            </a:endParaRPr>
          </a:p>
        </p:txBody>
      </p:sp>
      <p:sp>
        <p:nvSpPr>
          <p:cNvPr id="841" name="Google Shape;841;g12f24c019b2_0_10"/>
          <p:cNvSpPr txBox="1"/>
          <p:nvPr>
            <p:ph idx="1" type="body"/>
          </p:nvPr>
        </p:nvSpPr>
        <p:spPr>
          <a:xfrm>
            <a:off x="395300" y="1032450"/>
            <a:ext cx="8353500" cy="3078600"/>
          </a:xfrm>
          <a:prstGeom prst="rect">
            <a:avLst/>
          </a:prstGeom>
          <a:noFill/>
          <a:ln>
            <a:noFill/>
          </a:ln>
        </p:spPr>
        <p:txBody>
          <a:bodyPr anchorCtr="0" anchor="t" bIns="0" lIns="0" spcFirstLastPara="1" rIns="0" wrap="square" tIns="0">
            <a:spAutoFit/>
          </a:bodyPr>
          <a:lstStyle/>
          <a:p>
            <a:pPr indent="0" lvl="0" marL="6350" marR="0" rtl="0" algn="l">
              <a:lnSpc>
                <a:spcPct val="150000"/>
              </a:lnSpc>
              <a:spcBef>
                <a:spcPts val="0"/>
              </a:spcBef>
              <a:spcAft>
                <a:spcPts val="0"/>
              </a:spcAft>
              <a:buClr>
                <a:schemeClr val="dk1"/>
              </a:buClr>
              <a:buSzPts val="1000"/>
              <a:buFont typeface="Arial"/>
              <a:buNone/>
            </a:pPr>
            <a:r>
              <a:rPr b="1" lang="en-US" sz="2000"/>
              <a:t>●</a:t>
            </a:r>
            <a:r>
              <a:rPr b="1" lang="en-US" sz="2000"/>
              <a:t> Understanding Customer preferences</a:t>
            </a:r>
            <a:endParaRPr b="1" sz="2000"/>
          </a:p>
          <a:p>
            <a:pPr indent="0" lvl="0" marL="6350" marR="0" rtl="0" algn="l">
              <a:lnSpc>
                <a:spcPct val="150000"/>
              </a:lnSpc>
              <a:spcBef>
                <a:spcPts val="0"/>
              </a:spcBef>
              <a:spcAft>
                <a:spcPts val="0"/>
              </a:spcAft>
              <a:buClr>
                <a:schemeClr val="dk1"/>
              </a:buClr>
              <a:buSzPts val="1000"/>
              <a:buFont typeface="Arial"/>
              <a:buNone/>
            </a:pPr>
            <a:r>
              <a:rPr b="1" lang="en-US" sz="2000"/>
              <a:t>● </a:t>
            </a:r>
            <a:r>
              <a:rPr b="1" lang="en-US" sz="2000"/>
              <a:t>Computing clients market share</a:t>
            </a:r>
            <a:endParaRPr b="1" sz="2000"/>
          </a:p>
          <a:p>
            <a:pPr indent="0" lvl="0" marL="6350" marR="0" rtl="0" algn="l">
              <a:lnSpc>
                <a:spcPct val="150000"/>
              </a:lnSpc>
              <a:spcBef>
                <a:spcPts val="0"/>
              </a:spcBef>
              <a:spcAft>
                <a:spcPts val="0"/>
              </a:spcAft>
              <a:buClr>
                <a:schemeClr val="dk1"/>
              </a:buClr>
              <a:buSzPts val="1000"/>
              <a:buFont typeface="Arial"/>
              <a:buNone/>
            </a:pPr>
            <a:r>
              <a:rPr b="1" lang="en-US" sz="2000"/>
              <a:t>● Identifying potential customers</a:t>
            </a:r>
            <a:endParaRPr b="1" sz="2000"/>
          </a:p>
          <a:p>
            <a:pPr indent="0" lvl="0" marL="6350" marR="0" rtl="0" algn="l">
              <a:lnSpc>
                <a:spcPct val="150000"/>
              </a:lnSpc>
              <a:spcBef>
                <a:spcPts val="0"/>
              </a:spcBef>
              <a:spcAft>
                <a:spcPts val="0"/>
              </a:spcAft>
              <a:buClr>
                <a:schemeClr val="dk1"/>
              </a:buClr>
              <a:buSzPts val="1000"/>
              <a:buFont typeface="Arial"/>
              <a:buNone/>
            </a:pPr>
            <a:r>
              <a:rPr b="1" lang="en-US" sz="2000"/>
              <a:t>● Point out the emerging themes</a:t>
            </a:r>
            <a:endParaRPr b="1" sz="2000"/>
          </a:p>
          <a:p>
            <a:pPr indent="0" lvl="0" marL="0" rtl="0" algn="l">
              <a:lnSpc>
                <a:spcPct val="150000"/>
              </a:lnSpc>
              <a:spcBef>
                <a:spcPts val="0"/>
              </a:spcBef>
              <a:spcAft>
                <a:spcPts val="0"/>
              </a:spcAft>
              <a:buClr>
                <a:schemeClr val="dk1"/>
              </a:buClr>
              <a:buSzPts val="1100"/>
              <a:buFont typeface="Arial"/>
              <a:buNone/>
            </a:pPr>
            <a:r>
              <a:rPr b="1" lang="en-US" sz="2000"/>
              <a:t>● Understanding the effect of various parameters on the sales</a:t>
            </a:r>
            <a:endParaRPr b="1" sz="2000"/>
          </a:p>
          <a:p>
            <a:pPr indent="0" lvl="0" marL="0" rtl="0" algn="l">
              <a:lnSpc>
                <a:spcPct val="150000"/>
              </a:lnSpc>
              <a:spcBef>
                <a:spcPts val="0"/>
              </a:spcBef>
              <a:spcAft>
                <a:spcPts val="0"/>
              </a:spcAft>
              <a:buClr>
                <a:schemeClr val="dk1"/>
              </a:buClr>
              <a:buSzPts val="1100"/>
              <a:buFont typeface="Arial"/>
              <a:buNone/>
            </a:pPr>
            <a:r>
              <a:rPr b="1" lang="en-US" sz="2000"/>
              <a:t>● Build a model to predict future sales</a:t>
            </a:r>
            <a:endParaRPr b="1" sz="2000"/>
          </a:p>
          <a:p>
            <a:pPr indent="0" lvl="0" marL="6350" rtl="0" algn="l">
              <a:lnSpc>
                <a:spcPct val="150000"/>
              </a:lnSpc>
              <a:spcBef>
                <a:spcPts val="0"/>
              </a:spcBef>
              <a:spcAft>
                <a:spcPts val="0"/>
              </a:spcAft>
              <a:buClr>
                <a:schemeClr val="dk1"/>
              </a:buClr>
              <a:buSzPts val="1000"/>
              <a:buFont typeface="Arial"/>
              <a:buNone/>
            </a:pPr>
            <a:r>
              <a:rPr b="1" lang="en-US" sz="2000"/>
              <a:t>● Suggestions to improve the sales of client</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g12f24c019b2_0_15"/>
          <p:cNvSpPr txBox="1"/>
          <p:nvPr>
            <p:ph idx="1" type="body"/>
          </p:nvPr>
        </p:nvSpPr>
        <p:spPr>
          <a:xfrm>
            <a:off x="395300" y="1090375"/>
            <a:ext cx="8353500" cy="1501200"/>
          </a:xfrm>
          <a:prstGeom prst="rect">
            <a:avLst/>
          </a:prstGeom>
        </p:spPr>
        <p:txBody>
          <a:bodyPr anchorCtr="0" anchor="t" bIns="0" lIns="0" spcFirstLastPara="1" rIns="0" wrap="square" tIns="0">
            <a:noAutofit/>
          </a:bodyPr>
          <a:lstStyle/>
          <a:p>
            <a:pPr indent="-342900" lvl="0" marL="457200" rtl="0" algn="l">
              <a:lnSpc>
                <a:spcPct val="150000"/>
              </a:lnSpc>
              <a:spcBef>
                <a:spcPts val="0"/>
              </a:spcBef>
              <a:spcAft>
                <a:spcPts val="0"/>
              </a:spcAft>
              <a:buSzPts val="1800"/>
              <a:buFont typeface="Arial"/>
              <a:buChar char="●"/>
            </a:pPr>
            <a:r>
              <a:rPr b="1" lang="en-US" sz="1800">
                <a:latin typeface="Arial"/>
                <a:ea typeface="Arial"/>
                <a:cs typeface="Arial"/>
                <a:sym typeface="Arial"/>
              </a:rPr>
              <a:t>E</a:t>
            </a:r>
            <a:r>
              <a:rPr b="1" lang="en-US" sz="1800">
                <a:latin typeface="Arial"/>
                <a:ea typeface="Arial"/>
                <a:cs typeface="Arial"/>
                <a:sym typeface="Arial"/>
              </a:rPr>
              <a:t>xploratory data analysis</a:t>
            </a:r>
            <a:endParaRPr b="1"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b="1" lang="en-US" sz="1800">
                <a:latin typeface="Arial"/>
                <a:ea typeface="Arial"/>
                <a:cs typeface="Arial"/>
                <a:sym typeface="Arial"/>
              </a:rPr>
              <a:t>A</a:t>
            </a:r>
            <a:r>
              <a:rPr b="1" lang="en-US" sz="1800">
                <a:latin typeface="Arial"/>
                <a:ea typeface="Arial"/>
                <a:cs typeface="Arial"/>
                <a:sym typeface="Arial"/>
              </a:rPr>
              <a:t>nswering business questions.</a:t>
            </a:r>
            <a:endParaRPr b="1"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b="1" lang="en-US" sz="1800">
                <a:latin typeface="Arial"/>
                <a:ea typeface="Arial"/>
                <a:cs typeface="Arial"/>
                <a:sym typeface="Arial"/>
              </a:rPr>
              <a:t>F</a:t>
            </a:r>
            <a:r>
              <a:rPr b="1" lang="en-US" sz="1800">
                <a:latin typeface="Arial"/>
                <a:ea typeface="Arial"/>
                <a:cs typeface="Arial"/>
                <a:sym typeface="Arial"/>
              </a:rPr>
              <a:t>eature development</a:t>
            </a:r>
            <a:endParaRPr b="1"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b="1" lang="en-US" sz="1800">
                <a:latin typeface="Arial"/>
                <a:ea typeface="Arial"/>
                <a:cs typeface="Arial"/>
                <a:sym typeface="Arial"/>
              </a:rPr>
              <a:t>M</a:t>
            </a:r>
            <a:r>
              <a:rPr b="1" lang="en-US" sz="1800">
                <a:latin typeface="Arial"/>
                <a:ea typeface="Arial"/>
                <a:cs typeface="Arial"/>
                <a:sym typeface="Arial"/>
              </a:rPr>
              <a:t>odel experimenting.</a:t>
            </a:r>
            <a:endParaRPr b="1" sz="1800">
              <a:latin typeface="Arial"/>
              <a:ea typeface="Arial"/>
              <a:cs typeface="Arial"/>
              <a:sym typeface="Arial"/>
            </a:endParaRPr>
          </a:p>
        </p:txBody>
      </p:sp>
      <p:sp>
        <p:nvSpPr>
          <p:cNvPr id="847" name="Google Shape;847;g12f24c019b2_0_15"/>
          <p:cNvSpPr txBox="1"/>
          <p:nvPr>
            <p:ph idx="2" type="body"/>
          </p:nvPr>
        </p:nvSpPr>
        <p:spPr>
          <a:xfrm>
            <a:off x="395288" y="372600"/>
            <a:ext cx="83535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800">
                <a:solidFill>
                  <a:srgbClr val="FFC000"/>
                </a:solidFill>
              </a:rPr>
              <a:t>ROUTE TO MODELING</a:t>
            </a:r>
            <a:endParaRPr sz="2800">
              <a:solidFill>
                <a:srgbClr val="FFC000"/>
              </a:solidFill>
            </a:endParaRPr>
          </a:p>
        </p:txBody>
      </p:sp>
      <p:pic>
        <p:nvPicPr>
          <p:cNvPr id="848" name="Google Shape;848;g12f24c019b2_0_15"/>
          <p:cNvPicPr preferRelativeResize="0"/>
          <p:nvPr/>
        </p:nvPicPr>
        <p:blipFill>
          <a:blip r:embed="rId3">
            <a:alphaModFix/>
          </a:blip>
          <a:stretch>
            <a:fillRect/>
          </a:stretch>
        </p:blipFill>
        <p:spPr>
          <a:xfrm>
            <a:off x="231275" y="2807100"/>
            <a:ext cx="8839199" cy="1594850"/>
          </a:xfrm>
          <a:prstGeom prst="rect">
            <a:avLst/>
          </a:prstGeom>
          <a:noFill/>
          <a:ln>
            <a:noFill/>
          </a:ln>
        </p:spPr>
      </p:pic>
      <p:sp>
        <p:nvSpPr>
          <p:cNvPr id="849" name="Google Shape;849;g12f24c019b2_0_15"/>
          <p:cNvSpPr txBox="1"/>
          <p:nvPr/>
        </p:nvSpPr>
        <p:spPr>
          <a:xfrm>
            <a:off x="892350" y="4401950"/>
            <a:ext cx="735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The time granularity considered by default is from 2014-19 unless mentioned otherwise.</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3"/>
          <p:cNvSpPr txBox="1"/>
          <p:nvPr>
            <p:ph idx="1" type="body"/>
          </p:nvPr>
        </p:nvSpPr>
        <p:spPr>
          <a:xfrm>
            <a:off x="378414" y="1822625"/>
            <a:ext cx="1374600" cy="1112100"/>
          </a:xfrm>
          <a:prstGeom prst="rect">
            <a:avLst/>
          </a:prstGeom>
          <a:noFill/>
          <a:ln>
            <a:noFill/>
          </a:ln>
        </p:spPr>
        <p:txBody>
          <a:bodyPr anchorCtr="0" anchor="t" bIns="0" lIns="0" spcFirstLastPara="1" rIns="0" wrap="square" tIns="0">
            <a:noAutofit/>
          </a:bodyPr>
          <a:lstStyle/>
          <a:p>
            <a:pPr indent="0" lvl="0" marL="6350" marR="0" rtl="0" algn="l">
              <a:lnSpc>
                <a:spcPct val="90000"/>
              </a:lnSpc>
              <a:spcBef>
                <a:spcPts val="0"/>
              </a:spcBef>
              <a:spcAft>
                <a:spcPts val="0"/>
              </a:spcAft>
              <a:buClr>
                <a:schemeClr val="accent1"/>
              </a:buClr>
              <a:buSzPts val="7200"/>
              <a:buFont typeface="Poppins"/>
              <a:buNone/>
            </a:pPr>
            <a:r>
              <a:rPr lang="en-US"/>
              <a:t>01</a:t>
            </a:r>
            <a:endParaRPr/>
          </a:p>
        </p:txBody>
      </p:sp>
      <p:sp>
        <p:nvSpPr>
          <p:cNvPr id="855" name="Google Shape;855;p3"/>
          <p:cNvSpPr txBox="1"/>
          <p:nvPr>
            <p:ph idx="2" type="body"/>
          </p:nvPr>
        </p:nvSpPr>
        <p:spPr>
          <a:xfrm>
            <a:off x="409325" y="2934725"/>
            <a:ext cx="4486200" cy="374400"/>
          </a:xfrm>
          <a:prstGeom prst="rect">
            <a:avLst/>
          </a:prstGeom>
          <a:noFill/>
          <a:ln>
            <a:noFill/>
          </a:ln>
        </p:spPr>
        <p:txBody>
          <a:bodyPr anchorCtr="0" anchor="t" bIns="0" lIns="0" spcFirstLastPara="1" rIns="0" wrap="square" tIns="0">
            <a:noAutofit/>
          </a:bodyPr>
          <a:lstStyle/>
          <a:p>
            <a:pPr indent="0" lvl="0" marL="6350" rtl="0" algn="l">
              <a:lnSpc>
                <a:spcPct val="100000"/>
              </a:lnSpc>
              <a:spcBef>
                <a:spcPts val="0"/>
              </a:spcBef>
              <a:spcAft>
                <a:spcPts val="0"/>
              </a:spcAft>
              <a:buClr>
                <a:schemeClr val="dk1"/>
              </a:buClr>
              <a:buSzPts val="1100"/>
              <a:buFont typeface="Arial"/>
              <a:buNone/>
            </a:pPr>
            <a:r>
              <a:rPr lang="en-US"/>
              <a:t>EXPLORATORY DATA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g12f24c019b2_1_6"/>
          <p:cNvSpPr txBox="1"/>
          <p:nvPr>
            <p:ph idx="1" type="body"/>
          </p:nvPr>
        </p:nvSpPr>
        <p:spPr>
          <a:xfrm>
            <a:off x="395288" y="1009650"/>
            <a:ext cx="8353500" cy="3638700"/>
          </a:xfrm>
          <a:prstGeom prst="rect">
            <a:avLst/>
          </a:prstGeom>
        </p:spPr>
        <p:txBody>
          <a:bodyPr anchorCtr="0" anchor="t" bIns="0" lIns="0" spcFirstLastPara="1" rIns="0" wrap="square" tIns="0">
            <a:noAutofit/>
          </a:bodyPr>
          <a:lstStyle/>
          <a:p>
            <a:pPr indent="-368300" lvl="0" marL="457200" rtl="0" algn="just">
              <a:spcBef>
                <a:spcPts val="0"/>
              </a:spcBef>
              <a:spcAft>
                <a:spcPts val="0"/>
              </a:spcAft>
              <a:buSzPts val="2200"/>
              <a:buChar char="●"/>
            </a:pPr>
            <a:r>
              <a:rPr lang="en-US" sz="2200"/>
              <a:t>Social media dataset is missing 40% of the values in theme id column.</a:t>
            </a:r>
            <a:endParaRPr sz="2200"/>
          </a:p>
          <a:p>
            <a:pPr indent="-368300" lvl="0" marL="457200" rtl="0" algn="just">
              <a:spcBef>
                <a:spcPts val="0"/>
              </a:spcBef>
              <a:spcAft>
                <a:spcPts val="0"/>
              </a:spcAft>
              <a:buSzPts val="2200"/>
              <a:buChar char="●"/>
            </a:pPr>
            <a:r>
              <a:rPr lang="en-US" sz="2200"/>
              <a:t>No duplicate values are present in any of the datasets.</a:t>
            </a:r>
            <a:endParaRPr sz="2200"/>
          </a:p>
          <a:p>
            <a:pPr indent="-368300" lvl="0" marL="457200" rtl="0" algn="just">
              <a:spcBef>
                <a:spcPts val="0"/>
              </a:spcBef>
              <a:spcAft>
                <a:spcPts val="0"/>
              </a:spcAft>
              <a:buSzPts val="2200"/>
              <a:buChar char="●"/>
            </a:pPr>
            <a:r>
              <a:rPr lang="en-US" sz="2200"/>
              <a:t>Outliers are more prominent when compared to other </a:t>
            </a:r>
            <a:r>
              <a:rPr lang="en-US" sz="2200"/>
              <a:t>anomalies</a:t>
            </a:r>
            <a:r>
              <a:rPr lang="en-US" sz="2200"/>
              <a:t> in the datasets.</a:t>
            </a:r>
            <a:endParaRPr sz="2200"/>
          </a:p>
          <a:p>
            <a:pPr indent="-368300" lvl="0" marL="457200" rtl="0" algn="just">
              <a:spcBef>
                <a:spcPts val="0"/>
              </a:spcBef>
              <a:spcAft>
                <a:spcPts val="0"/>
              </a:spcAft>
              <a:buSzPts val="2200"/>
              <a:buChar char="●"/>
            </a:pPr>
            <a:r>
              <a:rPr lang="en-US" sz="2200"/>
              <a:t>In sales data we have values exceeding the normal in terms of all types of sales values.</a:t>
            </a:r>
            <a:endParaRPr sz="2200"/>
          </a:p>
          <a:p>
            <a:pPr indent="-368300" lvl="0" marL="457200" rtl="0" algn="just">
              <a:spcBef>
                <a:spcPts val="0"/>
              </a:spcBef>
              <a:spcAft>
                <a:spcPts val="0"/>
              </a:spcAft>
              <a:buSzPts val="2200"/>
              <a:buChar char="●"/>
            </a:pPr>
            <a:r>
              <a:rPr lang="en-US" sz="2200"/>
              <a:t>In social media dataset providing information about the number of posts, show some time spans with abnormal values.</a:t>
            </a:r>
            <a:endParaRPr sz="2200"/>
          </a:p>
          <a:p>
            <a:pPr indent="-368300" lvl="0" marL="457200" rtl="0" algn="just">
              <a:spcBef>
                <a:spcPts val="0"/>
              </a:spcBef>
              <a:spcAft>
                <a:spcPts val="0"/>
              </a:spcAft>
              <a:buSzPts val="2200"/>
              <a:buChar char="●"/>
            </a:pPr>
            <a:r>
              <a:rPr lang="en-US" sz="2200"/>
              <a:t>Regarding google search data, the amount of people searching about a claim is abnormally high during some time spans.</a:t>
            </a:r>
            <a:endParaRPr sz="2200"/>
          </a:p>
        </p:txBody>
      </p:sp>
      <p:sp>
        <p:nvSpPr>
          <p:cNvPr id="861" name="Google Shape;861;g12f24c019b2_1_6"/>
          <p:cNvSpPr txBox="1"/>
          <p:nvPr>
            <p:ph idx="2" type="body"/>
          </p:nvPr>
        </p:nvSpPr>
        <p:spPr>
          <a:xfrm>
            <a:off x="395288" y="372600"/>
            <a:ext cx="83535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800">
                <a:solidFill>
                  <a:srgbClr val="FFC000"/>
                </a:solidFill>
              </a:rPr>
              <a:t>Analysis of DataSets</a:t>
            </a:r>
            <a:endParaRPr sz="2800">
              <a:solidFill>
                <a:srgbClr val="FFC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g12f24c019b2_0_30"/>
          <p:cNvSpPr txBox="1"/>
          <p:nvPr>
            <p:ph idx="1" type="body"/>
          </p:nvPr>
        </p:nvSpPr>
        <p:spPr>
          <a:xfrm>
            <a:off x="378414" y="1822625"/>
            <a:ext cx="1374600" cy="111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02</a:t>
            </a:r>
            <a:endParaRPr/>
          </a:p>
        </p:txBody>
      </p:sp>
      <p:sp>
        <p:nvSpPr>
          <p:cNvPr id="867" name="Google Shape;867;g12f24c019b2_0_30"/>
          <p:cNvSpPr txBox="1"/>
          <p:nvPr>
            <p:ph idx="2" type="body"/>
          </p:nvPr>
        </p:nvSpPr>
        <p:spPr>
          <a:xfrm>
            <a:off x="378421" y="3097325"/>
            <a:ext cx="5676000" cy="332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ANSWERING BUSINESS QUESTIONS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8"/>
          <p:cNvSpPr txBox="1"/>
          <p:nvPr>
            <p:ph idx="1" type="body"/>
          </p:nvPr>
        </p:nvSpPr>
        <p:spPr>
          <a:xfrm>
            <a:off x="395288" y="1409550"/>
            <a:ext cx="2648700" cy="3238800"/>
          </a:xfrm>
          <a:prstGeom prst="rect">
            <a:avLst/>
          </a:prstGeom>
          <a:noFill/>
          <a:ln>
            <a:noFill/>
          </a:ln>
        </p:spPr>
        <p:txBody>
          <a:bodyPr anchorCtr="0" anchor="t" bIns="0" lIns="0" spcFirstLastPara="1" rIns="0" wrap="square" tIns="0">
            <a:noAutofit/>
          </a:bodyPr>
          <a:lstStyle/>
          <a:p>
            <a:pPr indent="-342900" lvl="0" marL="457200" marR="0" rtl="0" algn="l">
              <a:lnSpc>
                <a:spcPct val="100000"/>
              </a:lnSpc>
              <a:spcBef>
                <a:spcPts val="0"/>
              </a:spcBef>
              <a:spcAft>
                <a:spcPts val="0"/>
              </a:spcAft>
              <a:buSzPts val="1800"/>
              <a:buFont typeface="Calibri"/>
              <a:buChar char="●"/>
            </a:pPr>
            <a:r>
              <a:rPr lang="en-US" sz="1800"/>
              <a:t>There are 160 unique themes mentioned in google search dataset.</a:t>
            </a:r>
            <a:endParaRPr sz="1800"/>
          </a:p>
          <a:p>
            <a:pPr indent="-342900" lvl="0" marL="457200" marR="0" rtl="0" algn="l">
              <a:lnSpc>
                <a:spcPct val="100000"/>
              </a:lnSpc>
              <a:spcBef>
                <a:spcPts val="0"/>
              </a:spcBef>
              <a:spcAft>
                <a:spcPts val="0"/>
              </a:spcAft>
              <a:buSzPts val="1800"/>
              <a:buChar char="●"/>
            </a:pPr>
            <a:r>
              <a:rPr lang="en-US" sz="1800"/>
              <a:t>Among those, ethical - environment, shrimp, sugar free, honey, health (passive) are the top themes in terms of the search volume over the time span of 2014-19.</a:t>
            </a:r>
            <a:endParaRPr sz="1800">
              <a:highlight>
                <a:schemeClr val="dk2"/>
              </a:highlight>
            </a:endParaRPr>
          </a:p>
        </p:txBody>
      </p:sp>
      <p:sp>
        <p:nvSpPr>
          <p:cNvPr id="873" name="Google Shape;873;p8"/>
          <p:cNvSpPr txBox="1"/>
          <p:nvPr>
            <p:ph idx="2" type="body"/>
          </p:nvPr>
        </p:nvSpPr>
        <p:spPr>
          <a:xfrm>
            <a:off x="3247650" y="1409550"/>
            <a:ext cx="2648700" cy="3238800"/>
          </a:xfrm>
          <a:prstGeom prst="rect">
            <a:avLst/>
          </a:prstGeom>
          <a:noFill/>
          <a:ln>
            <a:noFill/>
          </a:ln>
        </p:spPr>
        <p:txBody>
          <a:bodyPr anchorCtr="0" anchor="t" bIns="0" lIns="0" spcFirstLastPara="1" rIns="0" wrap="square" tIns="0">
            <a:noAutofit/>
          </a:bodyPr>
          <a:lstStyle/>
          <a:p>
            <a:pPr indent="-342900" lvl="0" marL="457200" rtl="0" algn="l">
              <a:spcBef>
                <a:spcPts val="0"/>
              </a:spcBef>
              <a:spcAft>
                <a:spcPts val="0"/>
              </a:spcAft>
              <a:buSzPts val="1800"/>
              <a:buChar char="●"/>
            </a:pPr>
            <a:r>
              <a:rPr lang="en-US" sz="1800"/>
              <a:t>The social media dataset has 193 unique themes.</a:t>
            </a:r>
            <a:endParaRPr sz="1800"/>
          </a:p>
          <a:p>
            <a:pPr indent="-342900" lvl="0" marL="457200" rtl="0" algn="l">
              <a:spcBef>
                <a:spcPts val="0"/>
              </a:spcBef>
              <a:spcAft>
                <a:spcPts val="0"/>
              </a:spcAft>
              <a:buSzPts val="1800"/>
              <a:buChar char="●"/>
            </a:pPr>
            <a:r>
              <a:rPr lang="en-US" sz="1800"/>
              <a:t>The most prominent among them being health (passive), boar, rabbit, probiotic, pumpkin respectively.</a:t>
            </a:r>
            <a:endParaRPr sz="1800"/>
          </a:p>
          <a:p>
            <a:pPr indent="0" lvl="0" marL="0" marR="0" rtl="0" algn="just">
              <a:lnSpc>
                <a:spcPct val="100000"/>
              </a:lnSpc>
              <a:spcBef>
                <a:spcPts val="0"/>
              </a:spcBef>
              <a:spcAft>
                <a:spcPts val="0"/>
              </a:spcAft>
              <a:buNone/>
            </a:pPr>
            <a:r>
              <a:t/>
            </a:r>
            <a:endParaRPr sz="1800"/>
          </a:p>
          <a:p>
            <a:pPr indent="0" lvl="0" marL="0" marR="0" rtl="0" algn="just">
              <a:lnSpc>
                <a:spcPct val="100000"/>
              </a:lnSpc>
              <a:spcBef>
                <a:spcPts val="0"/>
              </a:spcBef>
              <a:spcAft>
                <a:spcPts val="0"/>
              </a:spcAft>
              <a:buNone/>
            </a:pPr>
            <a:r>
              <a:t/>
            </a:r>
            <a:endParaRPr sz="1800"/>
          </a:p>
        </p:txBody>
      </p:sp>
      <p:sp>
        <p:nvSpPr>
          <p:cNvPr id="874" name="Google Shape;874;p8"/>
          <p:cNvSpPr txBox="1"/>
          <p:nvPr>
            <p:ph idx="3" type="body"/>
          </p:nvPr>
        </p:nvSpPr>
        <p:spPr>
          <a:xfrm>
            <a:off x="6100013" y="1409550"/>
            <a:ext cx="2648700" cy="3238800"/>
          </a:xfrm>
          <a:prstGeom prst="rect">
            <a:avLst/>
          </a:prstGeom>
          <a:noFill/>
          <a:ln>
            <a:noFill/>
          </a:ln>
        </p:spPr>
        <p:txBody>
          <a:bodyPr anchorCtr="0" anchor="t" bIns="0" lIns="0" spcFirstLastPara="1" rIns="0" wrap="square" tIns="0">
            <a:noAutofit/>
          </a:bodyPr>
          <a:lstStyle/>
          <a:p>
            <a:pPr indent="-342900" lvl="0" marL="457200" marR="0" rtl="0" algn="l">
              <a:lnSpc>
                <a:spcPct val="90000"/>
              </a:lnSpc>
              <a:spcBef>
                <a:spcPts val="0"/>
              </a:spcBef>
              <a:spcAft>
                <a:spcPts val="0"/>
              </a:spcAft>
              <a:buSzPts val="1800"/>
              <a:buFont typeface="Calibri"/>
              <a:buChar char="●"/>
            </a:pPr>
            <a:r>
              <a:rPr lang="en-US" sz="1800"/>
              <a:t>This contains 49 unique themes.</a:t>
            </a:r>
            <a:endParaRPr sz="1800"/>
          </a:p>
          <a:p>
            <a:pPr indent="-342900" lvl="0" marL="457200" marR="0" rtl="0" algn="l">
              <a:lnSpc>
                <a:spcPct val="90000"/>
              </a:lnSpc>
              <a:spcBef>
                <a:spcPts val="0"/>
              </a:spcBef>
              <a:spcAft>
                <a:spcPts val="0"/>
              </a:spcAft>
              <a:buSzPts val="1800"/>
              <a:buFont typeface="Calibri"/>
              <a:buChar char="●"/>
            </a:pPr>
            <a:r>
              <a:rPr lang="en-US" sz="1800"/>
              <a:t>Here the products which doesn’t belong to any theme performed well.</a:t>
            </a:r>
            <a:endParaRPr sz="1800"/>
          </a:p>
          <a:p>
            <a:pPr indent="-342900" lvl="0" marL="457200" marR="0" rtl="0" algn="l">
              <a:lnSpc>
                <a:spcPct val="90000"/>
              </a:lnSpc>
              <a:spcBef>
                <a:spcPts val="0"/>
              </a:spcBef>
              <a:spcAft>
                <a:spcPts val="0"/>
              </a:spcAft>
              <a:buSzPts val="1800"/>
              <a:buChar char="●"/>
            </a:pPr>
            <a:r>
              <a:rPr lang="en-US" sz="1800"/>
              <a:t>The others following closely are </a:t>
            </a:r>
            <a:r>
              <a:rPr lang="en-US" sz="1800">
                <a:solidFill>
                  <a:srgbClr val="000000"/>
                </a:solidFill>
              </a:rPr>
              <a:t>low carb, low carb, no additives/ preservatives, </a:t>
            </a:r>
            <a:r>
              <a:rPr lang="en-US" sz="1800"/>
              <a:t>stroganoff, </a:t>
            </a:r>
            <a:r>
              <a:rPr lang="en-US" sz="1800">
                <a:solidFill>
                  <a:srgbClr val="000000"/>
                </a:solidFill>
              </a:rPr>
              <a:t>apple cinnamon.</a:t>
            </a:r>
            <a:endParaRPr sz="1800"/>
          </a:p>
        </p:txBody>
      </p:sp>
      <p:sp>
        <p:nvSpPr>
          <p:cNvPr id="875" name="Google Shape;875;p8"/>
          <p:cNvSpPr txBox="1"/>
          <p:nvPr>
            <p:ph idx="4" type="body"/>
          </p:nvPr>
        </p:nvSpPr>
        <p:spPr>
          <a:xfrm>
            <a:off x="395288" y="975400"/>
            <a:ext cx="2651700" cy="26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000"/>
              <a:t>Google Search DataSet</a:t>
            </a:r>
            <a:endParaRPr sz="2000"/>
          </a:p>
        </p:txBody>
      </p:sp>
      <p:sp>
        <p:nvSpPr>
          <p:cNvPr id="876" name="Google Shape;876;p8"/>
          <p:cNvSpPr txBox="1"/>
          <p:nvPr>
            <p:ph idx="5" type="body"/>
          </p:nvPr>
        </p:nvSpPr>
        <p:spPr>
          <a:xfrm>
            <a:off x="3246150" y="975400"/>
            <a:ext cx="2651700" cy="26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000"/>
              <a:t>Social Media DataSet</a:t>
            </a:r>
            <a:endParaRPr sz="2000"/>
          </a:p>
        </p:txBody>
      </p:sp>
      <p:sp>
        <p:nvSpPr>
          <p:cNvPr id="877" name="Google Shape;877;p8"/>
          <p:cNvSpPr txBox="1"/>
          <p:nvPr>
            <p:ph idx="6" type="body"/>
          </p:nvPr>
        </p:nvSpPr>
        <p:spPr>
          <a:xfrm>
            <a:off x="6097013" y="975400"/>
            <a:ext cx="2651700" cy="26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000"/>
              <a:t>Sales DataSet</a:t>
            </a:r>
            <a:endParaRPr sz="2000"/>
          </a:p>
        </p:txBody>
      </p:sp>
      <p:sp>
        <p:nvSpPr>
          <p:cNvPr id="878" name="Google Shape;878;p8"/>
          <p:cNvSpPr txBox="1"/>
          <p:nvPr>
            <p:ph idx="2" type="body"/>
          </p:nvPr>
        </p:nvSpPr>
        <p:spPr>
          <a:xfrm>
            <a:off x="395288" y="372600"/>
            <a:ext cx="83535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800">
                <a:solidFill>
                  <a:srgbClr val="FFC000"/>
                </a:solidFill>
              </a:rPr>
              <a:t>List of Themes across DataSets</a:t>
            </a:r>
            <a:endParaRPr sz="2800">
              <a:solidFill>
                <a:srgbClr val="FFC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10"/>
          <p:cNvSpPr txBox="1"/>
          <p:nvPr>
            <p:ph idx="5" type="body"/>
          </p:nvPr>
        </p:nvSpPr>
        <p:spPr>
          <a:xfrm>
            <a:off x="395288" y="372600"/>
            <a:ext cx="8353500" cy="458700"/>
          </a:xfrm>
          <a:prstGeom prst="rect">
            <a:avLst/>
          </a:prstGeom>
          <a:noFill/>
          <a:ln>
            <a:noFill/>
          </a:ln>
        </p:spPr>
        <p:txBody>
          <a:bodyPr anchorCtr="0" anchor="t" bIns="0" lIns="0" spcFirstLastPara="1" rIns="0" wrap="square" tIns="0">
            <a:noAutofit/>
          </a:bodyPr>
          <a:lstStyle/>
          <a:p>
            <a:pPr indent="0" lvl="0" marL="6350" marR="0" rtl="0" algn="l">
              <a:lnSpc>
                <a:spcPct val="90000"/>
              </a:lnSpc>
              <a:spcBef>
                <a:spcPts val="0"/>
              </a:spcBef>
              <a:spcAft>
                <a:spcPts val="0"/>
              </a:spcAft>
              <a:buClr>
                <a:schemeClr val="dk1"/>
              </a:buClr>
              <a:buSzPts val="2000"/>
              <a:buFont typeface="Poppins Medium"/>
              <a:buNone/>
            </a:pPr>
            <a:r>
              <a:rPr lang="en-US"/>
              <a:t>Customer preferences w.r.t each dataset</a:t>
            </a:r>
            <a:endParaRPr/>
          </a:p>
        </p:txBody>
      </p:sp>
      <p:pic>
        <p:nvPicPr>
          <p:cNvPr id="884" name="Google Shape;884;p10"/>
          <p:cNvPicPr preferRelativeResize="0"/>
          <p:nvPr/>
        </p:nvPicPr>
        <p:blipFill>
          <a:blip r:embed="rId3">
            <a:alphaModFix/>
          </a:blip>
          <a:stretch>
            <a:fillRect/>
          </a:stretch>
        </p:blipFill>
        <p:spPr>
          <a:xfrm>
            <a:off x="5614200" y="557169"/>
            <a:ext cx="3134526" cy="1884057"/>
          </a:xfrm>
          <a:prstGeom prst="rect">
            <a:avLst/>
          </a:prstGeom>
          <a:noFill/>
          <a:ln>
            <a:noFill/>
          </a:ln>
        </p:spPr>
      </p:pic>
      <p:pic>
        <p:nvPicPr>
          <p:cNvPr id="885" name="Google Shape;885;p10"/>
          <p:cNvPicPr preferRelativeResize="0"/>
          <p:nvPr/>
        </p:nvPicPr>
        <p:blipFill>
          <a:blip r:embed="rId4">
            <a:alphaModFix/>
          </a:blip>
          <a:stretch>
            <a:fillRect/>
          </a:stretch>
        </p:blipFill>
        <p:spPr>
          <a:xfrm>
            <a:off x="5614200" y="2992743"/>
            <a:ext cx="3134526" cy="1884057"/>
          </a:xfrm>
          <a:prstGeom prst="rect">
            <a:avLst/>
          </a:prstGeom>
          <a:noFill/>
          <a:ln>
            <a:noFill/>
          </a:ln>
        </p:spPr>
      </p:pic>
      <p:pic>
        <p:nvPicPr>
          <p:cNvPr id="886" name="Google Shape;886;p10"/>
          <p:cNvPicPr preferRelativeResize="0"/>
          <p:nvPr/>
        </p:nvPicPr>
        <p:blipFill>
          <a:blip r:embed="rId5">
            <a:alphaModFix/>
          </a:blip>
          <a:stretch>
            <a:fillRect/>
          </a:stretch>
        </p:blipFill>
        <p:spPr>
          <a:xfrm>
            <a:off x="865700" y="2992750"/>
            <a:ext cx="3134513" cy="1884050"/>
          </a:xfrm>
          <a:prstGeom prst="rect">
            <a:avLst/>
          </a:prstGeom>
          <a:noFill/>
          <a:ln>
            <a:noFill/>
          </a:ln>
        </p:spPr>
      </p:pic>
      <p:sp>
        <p:nvSpPr>
          <p:cNvPr id="887" name="Google Shape;887;p10"/>
          <p:cNvSpPr txBox="1"/>
          <p:nvPr/>
        </p:nvSpPr>
        <p:spPr>
          <a:xfrm>
            <a:off x="443175" y="926625"/>
            <a:ext cx="50226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The three pie charts represent the customer preferences among the themes.</a:t>
            </a:r>
            <a:endParaRPr/>
          </a:p>
          <a:p>
            <a:pPr indent="-317500" lvl="0" marL="457200" rtl="0" algn="l">
              <a:spcBef>
                <a:spcPts val="0"/>
              </a:spcBef>
              <a:spcAft>
                <a:spcPts val="0"/>
              </a:spcAft>
              <a:buSzPts val="1400"/>
              <a:buChar char="●"/>
            </a:pPr>
            <a:r>
              <a:rPr lang="en-US"/>
              <a:t>The chart on top right illustrates using data from sales across themes.</a:t>
            </a:r>
            <a:endParaRPr/>
          </a:p>
          <a:p>
            <a:pPr indent="-317500" lvl="0" marL="457200" rtl="0" algn="l">
              <a:spcBef>
                <a:spcPts val="0"/>
              </a:spcBef>
              <a:spcAft>
                <a:spcPts val="0"/>
              </a:spcAft>
              <a:buSzPts val="1400"/>
              <a:buChar char="●"/>
            </a:pPr>
            <a:r>
              <a:rPr lang="en-US"/>
              <a:t>The bottom right chart picturing the data from social media activity.</a:t>
            </a:r>
            <a:endParaRPr/>
          </a:p>
          <a:p>
            <a:pPr indent="-317500" lvl="0" marL="457200" rtl="0" algn="l">
              <a:spcBef>
                <a:spcPts val="0"/>
              </a:spcBef>
              <a:spcAft>
                <a:spcPts val="0"/>
              </a:spcAft>
              <a:buSzPts val="1400"/>
              <a:buChar char="●"/>
            </a:pPr>
            <a:r>
              <a:rPr lang="en-US"/>
              <a:t>The chart on bottom left is based on the google search activity observed about the themes.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g12ef5dfd943_0_0"/>
          <p:cNvSpPr txBox="1"/>
          <p:nvPr>
            <p:ph idx="2" type="body"/>
          </p:nvPr>
        </p:nvSpPr>
        <p:spPr>
          <a:xfrm>
            <a:off x="395238" y="550950"/>
            <a:ext cx="8353500" cy="458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US">
                <a:solidFill>
                  <a:srgbClr val="FFC000"/>
                </a:solidFill>
                <a:latin typeface="Arial"/>
                <a:ea typeface="Arial"/>
                <a:cs typeface="Arial"/>
                <a:sym typeface="Arial"/>
              </a:rPr>
              <a:t>Overall market share of our client</a:t>
            </a:r>
            <a:endParaRPr>
              <a:solidFill>
                <a:srgbClr val="FFC000"/>
              </a:solidFill>
              <a:latin typeface="Arial"/>
              <a:ea typeface="Arial"/>
              <a:cs typeface="Arial"/>
              <a:sym typeface="Arial"/>
            </a:endParaRPr>
          </a:p>
          <a:p>
            <a:pPr indent="0" lvl="0" marL="6350" marR="0" rtl="0" algn="l">
              <a:lnSpc>
                <a:spcPct val="90000"/>
              </a:lnSpc>
              <a:spcBef>
                <a:spcPts val="0"/>
              </a:spcBef>
              <a:spcAft>
                <a:spcPts val="0"/>
              </a:spcAft>
              <a:buClr>
                <a:schemeClr val="dk1"/>
              </a:buClr>
              <a:buSzPts val="2000"/>
              <a:buFont typeface="Poppins Medium"/>
              <a:buNone/>
            </a:pPr>
            <a:r>
              <a:t/>
            </a:r>
            <a:endParaRPr/>
          </a:p>
        </p:txBody>
      </p:sp>
      <p:sp>
        <p:nvSpPr>
          <p:cNvPr id="893" name="Google Shape;893;g12ef5dfd943_0_0"/>
          <p:cNvSpPr txBox="1"/>
          <p:nvPr>
            <p:ph idx="1" type="body"/>
          </p:nvPr>
        </p:nvSpPr>
        <p:spPr>
          <a:xfrm>
            <a:off x="2094425" y="2838225"/>
            <a:ext cx="1500900" cy="880500"/>
          </a:xfrm>
          <a:prstGeom prst="rect">
            <a:avLst/>
          </a:prstGeom>
          <a:noFill/>
          <a:ln>
            <a:noFill/>
          </a:ln>
        </p:spPr>
        <p:txBody>
          <a:bodyPr anchorCtr="0" anchor="t" bIns="0" lIns="0" spcFirstLastPara="1" rIns="0" wrap="square" tIns="0">
            <a:noAutofit/>
          </a:bodyPr>
          <a:lstStyle/>
          <a:p>
            <a:pPr indent="0" lvl="0" marL="6350" marR="0" rtl="0" algn="l">
              <a:lnSpc>
                <a:spcPct val="100000"/>
              </a:lnSpc>
              <a:spcBef>
                <a:spcPts val="0"/>
              </a:spcBef>
              <a:spcAft>
                <a:spcPts val="0"/>
              </a:spcAft>
              <a:buClr>
                <a:schemeClr val="dk1"/>
              </a:buClr>
              <a:buSzPts val="1000"/>
              <a:buFont typeface="Arial"/>
              <a:buNone/>
            </a:pPr>
            <a:r>
              <a:t/>
            </a:r>
            <a:endParaRPr/>
          </a:p>
        </p:txBody>
      </p:sp>
      <p:pic>
        <p:nvPicPr>
          <p:cNvPr id="894" name="Google Shape;894;g12ef5dfd943_0_0"/>
          <p:cNvPicPr preferRelativeResize="0"/>
          <p:nvPr/>
        </p:nvPicPr>
        <p:blipFill>
          <a:blip r:embed="rId3">
            <a:alphaModFix/>
          </a:blip>
          <a:stretch>
            <a:fillRect/>
          </a:stretch>
        </p:blipFill>
        <p:spPr>
          <a:xfrm>
            <a:off x="1591175" y="1009650"/>
            <a:ext cx="5646900" cy="38671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Tiger Template">
  <a:themeElements>
    <a:clrScheme name="Custom 1">
      <a:dk1>
        <a:srgbClr val="000000"/>
      </a:dk1>
      <a:lt1>
        <a:srgbClr val="646464"/>
      </a:lt1>
      <a:dk2>
        <a:srgbClr val="FFFFFF"/>
      </a:dk2>
      <a:lt2>
        <a:srgbClr val="636363"/>
      </a:lt2>
      <a:accent1>
        <a:srgbClr val="F7901D"/>
      </a:accent1>
      <a:accent2>
        <a:srgbClr val="002349"/>
      </a:accent2>
      <a:accent3>
        <a:srgbClr val="18749C"/>
      </a:accent3>
      <a:accent4>
        <a:srgbClr val="FFB500"/>
      </a:accent4>
      <a:accent5>
        <a:srgbClr val="02C2A2"/>
      </a:accent5>
      <a:accent6>
        <a:srgbClr val="5B5B5B"/>
      </a:accent6>
      <a:hlink>
        <a:srgbClr val="336699"/>
      </a:hlink>
      <a:folHlink>
        <a:srgbClr val="1933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