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1"/>
  </p:notesMasterIdLst>
  <p:sldIdLst>
    <p:sldId id="256" r:id="rId2"/>
    <p:sldId id="257" r:id="rId3"/>
    <p:sldId id="258" r:id="rId4"/>
    <p:sldId id="260" r:id="rId5"/>
    <p:sldId id="261" r:id="rId6"/>
    <p:sldId id="340" r:id="rId7"/>
    <p:sldId id="262" r:id="rId8"/>
    <p:sldId id="265" r:id="rId9"/>
    <p:sldId id="263" r:id="rId10"/>
    <p:sldId id="267" r:id="rId11"/>
    <p:sldId id="268" r:id="rId12"/>
    <p:sldId id="266" r:id="rId13"/>
    <p:sldId id="269" r:id="rId14"/>
    <p:sldId id="270" r:id="rId15"/>
    <p:sldId id="346" r:id="rId16"/>
    <p:sldId id="274" r:id="rId17"/>
    <p:sldId id="272" r:id="rId18"/>
    <p:sldId id="273" r:id="rId19"/>
    <p:sldId id="277" r:id="rId20"/>
    <p:sldId id="276" r:id="rId21"/>
    <p:sldId id="278" r:id="rId22"/>
    <p:sldId id="275" r:id="rId23"/>
    <p:sldId id="279" r:id="rId24"/>
    <p:sldId id="285" r:id="rId25"/>
    <p:sldId id="286" r:id="rId26"/>
    <p:sldId id="287" r:id="rId27"/>
    <p:sldId id="290" r:id="rId28"/>
    <p:sldId id="291" r:id="rId29"/>
    <p:sldId id="313" r:id="rId30"/>
    <p:sldId id="314" r:id="rId31"/>
    <p:sldId id="282" r:id="rId32"/>
    <p:sldId id="280" r:id="rId33"/>
    <p:sldId id="281" r:id="rId34"/>
    <p:sldId id="292" r:id="rId35"/>
    <p:sldId id="283" r:id="rId36"/>
    <p:sldId id="347" r:id="rId37"/>
    <p:sldId id="348" r:id="rId38"/>
    <p:sldId id="349" r:id="rId39"/>
    <p:sldId id="294" r:id="rId40"/>
    <p:sldId id="295" r:id="rId41"/>
    <p:sldId id="296" r:id="rId42"/>
    <p:sldId id="298" r:id="rId43"/>
    <p:sldId id="299" r:id="rId44"/>
    <p:sldId id="300" r:id="rId45"/>
    <p:sldId id="297" r:id="rId46"/>
    <p:sldId id="317" r:id="rId47"/>
    <p:sldId id="321" r:id="rId48"/>
    <p:sldId id="302" r:id="rId49"/>
    <p:sldId id="320" r:id="rId50"/>
    <p:sldId id="318" r:id="rId51"/>
    <p:sldId id="319" r:id="rId52"/>
    <p:sldId id="328" r:id="rId53"/>
    <p:sldId id="327" r:id="rId54"/>
    <p:sldId id="305" r:id="rId55"/>
    <p:sldId id="310" r:id="rId56"/>
    <p:sldId id="301" r:id="rId57"/>
    <p:sldId id="322" r:id="rId58"/>
    <p:sldId id="323" r:id="rId59"/>
    <p:sldId id="324" r:id="rId60"/>
    <p:sldId id="325" r:id="rId61"/>
    <p:sldId id="326" r:id="rId62"/>
    <p:sldId id="329" r:id="rId63"/>
    <p:sldId id="306" r:id="rId64"/>
    <p:sldId id="330" r:id="rId65"/>
    <p:sldId id="337" r:id="rId66"/>
    <p:sldId id="331" r:id="rId67"/>
    <p:sldId id="332" r:id="rId68"/>
    <p:sldId id="333" r:id="rId69"/>
    <p:sldId id="334" r:id="rId70"/>
    <p:sldId id="335" r:id="rId71"/>
    <p:sldId id="336" r:id="rId72"/>
    <p:sldId id="339" r:id="rId73"/>
    <p:sldId id="311" r:id="rId74"/>
    <p:sldId id="338" r:id="rId75"/>
    <p:sldId id="341" r:id="rId76"/>
    <p:sldId id="342" r:id="rId77"/>
    <p:sldId id="312" r:id="rId78"/>
    <p:sldId id="345" r:id="rId79"/>
    <p:sldId id="343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>
        <p:scale>
          <a:sx n="90" d="100"/>
          <a:sy n="90" d="100"/>
        </p:scale>
        <p:origin x="336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76809-1A99-4F7D-B9AC-1E4D1C8CA067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0285AD-BBEE-4251-B926-CBADCF832519}">
      <dgm:prSet phldrT="[Text]"/>
      <dgm:spPr/>
      <dgm:t>
        <a:bodyPr/>
        <a:lstStyle/>
        <a:p>
          <a:pPr>
            <a:buNone/>
          </a:pPr>
          <a:r>
            <a:rPr lang="en-US" dirty="0"/>
            <a:t>Drop NULL or missing values</a:t>
          </a:r>
        </a:p>
      </dgm:t>
    </dgm:pt>
    <dgm:pt modelId="{EA321821-7FC9-4D87-9D80-BEB31F6BD8F8}" type="parTrans" cxnId="{2F6D72E9-F95A-463C-896F-A8E6D55A6CFF}">
      <dgm:prSet/>
      <dgm:spPr/>
      <dgm:t>
        <a:bodyPr/>
        <a:lstStyle/>
        <a:p>
          <a:endParaRPr lang="en-US"/>
        </a:p>
      </dgm:t>
    </dgm:pt>
    <dgm:pt modelId="{B7F8FF5E-EC0F-4608-9E92-77DF90E1343C}" type="sibTrans" cxnId="{2F6D72E9-F95A-463C-896F-A8E6D55A6CFF}">
      <dgm:prSet/>
      <dgm:spPr/>
      <dgm:t>
        <a:bodyPr/>
        <a:lstStyle/>
        <a:p>
          <a:endParaRPr lang="en-US"/>
        </a:p>
      </dgm:t>
    </dgm:pt>
    <dgm:pt modelId="{FDA88FD9-4D59-44A3-8F4D-21E186349006}">
      <dgm:prSet phldrT="[Text]"/>
      <dgm:spPr/>
      <dgm:t>
        <a:bodyPr/>
        <a:lstStyle/>
        <a:p>
          <a:pPr>
            <a:buNone/>
          </a:pPr>
          <a:r>
            <a:rPr lang="en-US" dirty="0"/>
            <a:t>Fill Missing Values</a:t>
          </a:r>
        </a:p>
      </dgm:t>
    </dgm:pt>
    <dgm:pt modelId="{52205DA1-4271-47C3-A774-EEA043EB3B1B}" type="parTrans" cxnId="{665183E3-F8CC-4926-97F2-778B45FFBCBF}">
      <dgm:prSet/>
      <dgm:spPr/>
      <dgm:t>
        <a:bodyPr/>
        <a:lstStyle/>
        <a:p>
          <a:endParaRPr lang="en-US"/>
        </a:p>
      </dgm:t>
    </dgm:pt>
    <dgm:pt modelId="{6D1EF5C1-AAF5-409B-8083-EFEEAEC39865}" type="sibTrans" cxnId="{665183E3-F8CC-4926-97F2-778B45FFBCBF}">
      <dgm:prSet/>
      <dgm:spPr/>
      <dgm:t>
        <a:bodyPr/>
        <a:lstStyle/>
        <a:p>
          <a:endParaRPr lang="en-US"/>
        </a:p>
      </dgm:t>
    </dgm:pt>
    <dgm:pt modelId="{3D3A4ECC-D60B-4496-A65A-2C0A0E1804CB}">
      <dgm:prSet phldrT="[Text]"/>
      <dgm:spPr/>
      <dgm:t>
        <a:bodyPr/>
        <a:lstStyle/>
        <a:p>
          <a:pPr>
            <a:buNone/>
          </a:pPr>
          <a:r>
            <a:rPr lang="en-US" dirty="0"/>
            <a:t>Predict Missing values</a:t>
          </a:r>
        </a:p>
      </dgm:t>
    </dgm:pt>
    <dgm:pt modelId="{7624E4DF-3601-49F1-86A9-AB0C411A55A3}" type="parTrans" cxnId="{FC523E2E-1FDC-470B-8F09-90FE49487F8E}">
      <dgm:prSet/>
      <dgm:spPr/>
      <dgm:t>
        <a:bodyPr/>
        <a:lstStyle/>
        <a:p>
          <a:endParaRPr lang="en-US"/>
        </a:p>
      </dgm:t>
    </dgm:pt>
    <dgm:pt modelId="{013509C3-BCCF-4F41-8872-419990AA93A8}" type="sibTrans" cxnId="{FC523E2E-1FDC-470B-8F09-90FE49487F8E}">
      <dgm:prSet/>
      <dgm:spPr/>
      <dgm:t>
        <a:bodyPr/>
        <a:lstStyle/>
        <a:p>
          <a:endParaRPr lang="en-US"/>
        </a:p>
      </dgm:t>
    </dgm:pt>
    <dgm:pt modelId="{CD3E4088-081D-423B-9270-07AE3441C1EA}" type="pres">
      <dgm:prSet presAssocID="{9C076809-1A99-4F7D-B9AC-1E4D1C8CA067}" presName="linearFlow" presStyleCnt="0">
        <dgm:presLayoutVars>
          <dgm:dir/>
          <dgm:resizeHandles val="exact"/>
        </dgm:presLayoutVars>
      </dgm:prSet>
      <dgm:spPr/>
    </dgm:pt>
    <dgm:pt modelId="{20442C3A-4E1F-4D29-8A61-33F398E616CC}" type="pres">
      <dgm:prSet presAssocID="{780285AD-BBEE-4251-B926-CBADCF832519}" presName="composite" presStyleCnt="0"/>
      <dgm:spPr/>
    </dgm:pt>
    <dgm:pt modelId="{A423FE3D-1736-45DE-ACF9-06DFDBC07FCC}" type="pres">
      <dgm:prSet presAssocID="{780285AD-BBEE-4251-B926-CBADCF83251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9D01E27C-4D20-41AD-8F19-AEB1E9B0CB24}" type="pres">
      <dgm:prSet presAssocID="{780285AD-BBEE-4251-B926-CBADCF832519}" presName="txShp" presStyleLbl="node1" presStyleIdx="0" presStyleCnt="3">
        <dgm:presLayoutVars>
          <dgm:bulletEnabled val="1"/>
        </dgm:presLayoutVars>
      </dgm:prSet>
      <dgm:spPr/>
    </dgm:pt>
    <dgm:pt modelId="{F7C8A3C0-ABB0-4EE2-BED3-5DA043DD32B4}" type="pres">
      <dgm:prSet presAssocID="{B7F8FF5E-EC0F-4608-9E92-77DF90E1343C}" presName="spacing" presStyleCnt="0"/>
      <dgm:spPr/>
    </dgm:pt>
    <dgm:pt modelId="{53E20E85-1926-4B3F-8780-855DAA6A6708}" type="pres">
      <dgm:prSet presAssocID="{FDA88FD9-4D59-44A3-8F4D-21E186349006}" presName="composite" presStyleCnt="0"/>
      <dgm:spPr/>
    </dgm:pt>
    <dgm:pt modelId="{4BE40908-8AA9-47E0-A7BB-ECB8A7DEAAC2}" type="pres">
      <dgm:prSet presAssocID="{FDA88FD9-4D59-44A3-8F4D-21E186349006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4598526F-80E2-46A3-9693-158C97E69018}" type="pres">
      <dgm:prSet presAssocID="{FDA88FD9-4D59-44A3-8F4D-21E186349006}" presName="txShp" presStyleLbl="node1" presStyleIdx="1" presStyleCnt="3">
        <dgm:presLayoutVars>
          <dgm:bulletEnabled val="1"/>
        </dgm:presLayoutVars>
      </dgm:prSet>
      <dgm:spPr/>
    </dgm:pt>
    <dgm:pt modelId="{C7ABB5B7-C9CE-4A64-9BA1-BBC331A4DFA7}" type="pres">
      <dgm:prSet presAssocID="{6D1EF5C1-AAF5-409B-8083-EFEEAEC39865}" presName="spacing" presStyleCnt="0"/>
      <dgm:spPr/>
    </dgm:pt>
    <dgm:pt modelId="{9D7E113B-8667-48F6-B2DB-1566BE6BE9EC}" type="pres">
      <dgm:prSet presAssocID="{3D3A4ECC-D60B-4496-A65A-2C0A0E1804CB}" presName="composite" presStyleCnt="0"/>
      <dgm:spPr/>
    </dgm:pt>
    <dgm:pt modelId="{0D620DDB-06D5-4450-92FE-F0DFC9083AC8}" type="pres">
      <dgm:prSet presAssocID="{3D3A4ECC-D60B-4496-A65A-2C0A0E1804CB}" presName="imgShp" presStyleLbl="fgImgPlace1" presStyleIdx="2" presStyleCnt="3" custLinFactNeighborY="1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9E96D259-AB74-4056-A237-B2EF1A676869}" type="pres">
      <dgm:prSet presAssocID="{3D3A4ECC-D60B-4496-A65A-2C0A0E1804CB}" presName="txShp" presStyleLbl="node1" presStyleIdx="2" presStyleCnt="3">
        <dgm:presLayoutVars>
          <dgm:bulletEnabled val="1"/>
        </dgm:presLayoutVars>
      </dgm:prSet>
      <dgm:spPr/>
    </dgm:pt>
  </dgm:ptLst>
  <dgm:cxnLst>
    <dgm:cxn modelId="{5CF8291E-344B-444E-A5E3-89E2D7A9BC2A}" type="presOf" srcId="{9C076809-1A99-4F7D-B9AC-1E4D1C8CA067}" destId="{CD3E4088-081D-423B-9270-07AE3441C1EA}" srcOrd="0" destOrd="0" presId="urn:microsoft.com/office/officeart/2005/8/layout/vList3"/>
    <dgm:cxn modelId="{ED52F523-0751-497E-AB62-9124E1C9DD60}" type="presOf" srcId="{FDA88FD9-4D59-44A3-8F4D-21E186349006}" destId="{4598526F-80E2-46A3-9693-158C97E69018}" srcOrd="0" destOrd="0" presId="urn:microsoft.com/office/officeart/2005/8/layout/vList3"/>
    <dgm:cxn modelId="{FC523E2E-1FDC-470B-8F09-90FE49487F8E}" srcId="{9C076809-1A99-4F7D-B9AC-1E4D1C8CA067}" destId="{3D3A4ECC-D60B-4496-A65A-2C0A0E1804CB}" srcOrd="2" destOrd="0" parTransId="{7624E4DF-3601-49F1-86A9-AB0C411A55A3}" sibTransId="{013509C3-BCCF-4F41-8872-419990AA93A8}"/>
    <dgm:cxn modelId="{F064DB62-F44C-4743-A1C4-E5D4B57F5BB2}" type="presOf" srcId="{3D3A4ECC-D60B-4496-A65A-2C0A0E1804CB}" destId="{9E96D259-AB74-4056-A237-B2EF1A676869}" srcOrd="0" destOrd="0" presId="urn:microsoft.com/office/officeart/2005/8/layout/vList3"/>
    <dgm:cxn modelId="{D831C8AD-4E1D-4478-B4ED-7F8BD9CEB973}" type="presOf" srcId="{780285AD-BBEE-4251-B926-CBADCF832519}" destId="{9D01E27C-4D20-41AD-8F19-AEB1E9B0CB24}" srcOrd="0" destOrd="0" presId="urn:microsoft.com/office/officeart/2005/8/layout/vList3"/>
    <dgm:cxn modelId="{665183E3-F8CC-4926-97F2-778B45FFBCBF}" srcId="{9C076809-1A99-4F7D-B9AC-1E4D1C8CA067}" destId="{FDA88FD9-4D59-44A3-8F4D-21E186349006}" srcOrd="1" destOrd="0" parTransId="{52205DA1-4271-47C3-A774-EEA043EB3B1B}" sibTransId="{6D1EF5C1-AAF5-409B-8083-EFEEAEC39865}"/>
    <dgm:cxn modelId="{2F6D72E9-F95A-463C-896F-A8E6D55A6CFF}" srcId="{9C076809-1A99-4F7D-B9AC-1E4D1C8CA067}" destId="{780285AD-BBEE-4251-B926-CBADCF832519}" srcOrd="0" destOrd="0" parTransId="{EA321821-7FC9-4D87-9D80-BEB31F6BD8F8}" sibTransId="{B7F8FF5E-EC0F-4608-9E92-77DF90E1343C}"/>
    <dgm:cxn modelId="{386C5E2C-5B8D-41E0-B326-5CB6C379AA55}" type="presParOf" srcId="{CD3E4088-081D-423B-9270-07AE3441C1EA}" destId="{20442C3A-4E1F-4D29-8A61-33F398E616CC}" srcOrd="0" destOrd="0" presId="urn:microsoft.com/office/officeart/2005/8/layout/vList3"/>
    <dgm:cxn modelId="{5382DF8A-F96E-432C-88B1-81A7EDA300E5}" type="presParOf" srcId="{20442C3A-4E1F-4D29-8A61-33F398E616CC}" destId="{A423FE3D-1736-45DE-ACF9-06DFDBC07FCC}" srcOrd="0" destOrd="0" presId="urn:microsoft.com/office/officeart/2005/8/layout/vList3"/>
    <dgm:cxn modelId="{F34E4994-3EA6-47A5-B798-0A06F6B719D8}" type="presParOf" srcId="{20442C3A-4E1F-4D29-8A61-33F398E616CC}" destId="{9D01E27C-4D20-41AD-8F19-AEB1E9B0CB24}" srcOrd="1" destOrd="0" presId="urn:microsoft.com/office/officeart/2005/8/layout/vList3"/>
    <dgm:cxn modelId="{E80D67BB-34D8-4222-9FFD-126B7664803F}" type="presParOf" srcId="{CD3E4088-081D-423B-9270-07AE3441C1EA}" destId="{F7C8A3C0-ABB0-4EE2-BED3-5DA043DD32B4}" srcOrd="1" destOrd="0" presId="urn:microsoft.com/office/officeart/2005/8/layout/vList3"/>
    <dgm:cxn modelId="{AB78C32F-07A4-44CA-A4AB-03FC3AB91131}" type="presParOf" srcId="{CD3E4088-081D-423B-9270-07AE3441C1EA}" destId="{53E20E85-1926-4B3F-8780-855DAA6A6708}" srcOrd="2" destOrd="0" presId="urn:microsoft.com/office/officeart/2005/8/layout/vList3"/>
    <dgm:cxn modelId="{EC2A627E-1579-4511-A448-8BB269125E78}" type="presParOf" srcId="{53E20E85-1926-4B3F-8780-855DAA6A6708}" destId="{4BE40908-8AA9-47E0-A7BB-ECB8A7DEAAC2}" srcOrd="0" destOrd="0" presId="urn:microsoft.com/office/officeart/2005/8/layout/vList3"/>
    <dgm:cxn modelId="{93EC417E-BE84-4B88-A30D-D67DF8342AEC}" type="presParOf" srcId="{53E20E85-1926-4B3F-8780-855DAA6A6708}" destId="{4598526F-80E2-46A3-9693-158C97E69018}" srcOrd="1" destOrd="0" presId="urn:microsoft.com/office/officeart/2005/8/layout/vList3"/>
    <dgm:cxn modelId="{A08F0136-3F93-4A1F-8BAC-859AE3D9548C}" type="presParOf" srcId="{CD3E4088-081D-423B-9270-07AE3441C1EA}" destId="{C7ABB5B7-C9CE-4A64-9BA1-BBC331A4DFA7}" srcOrd="3" destOrd="0" presId="urn:microsoft.com/office/officeart/2005/8/layout/vList3"/>
    <dgm:cxn modelId="{31E1384B-2584-4CCD-9367-943CFBD510EE}" type="presParOf" srcId="{CD3E4088-081D-423B-9270-07AE3441C1EA}" destId="{9D7E113B-8667-48F6-B2DB-1566BE6BE9EC}" srcOrd="4" destOrd="0" presId="urn:microsoft.com/office/officeart/2005/8/layout/vList3"/>
    <dgm:cxn modelId="{217F6752-A155-4DDB-B979-80F121689E82}" type="presParOf" srcId="{9D7E113B-8667-48F6-B2DB-1566BE6BE9EC}" destId="{0D620DDB-06D5-4450-92FE-F0DFC9083AC8}" srcOrd="0" destOrd="0" presId="urn:microsoft.com/office/officeart/2005/8/layout/vList3"/>
    <dgm:cxn modelId="{0B0936CB-5F9D-42B6-A003-883A3DC2B9FF}" type="presParOf" srcId="{9D7E113B-8667-48F6-B2DB-1566BE6BE9EC}" destId="{9E96D259-AB74-4056-A237-B2EF1A67686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lProcess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3200" b="1" dirty="0"/>
            <a:t>52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45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7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2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7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14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16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13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26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26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5 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6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=12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13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10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6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FD3106EF-DA2B-4CED-851C-F779B1D67450}" type="pres">
      <dgm:prSet presAssocID="{1A0BF273-6560-4872-967A-EFB111117B9E}" presName="Name0" presStyleCnt="0">
        <dgm:presLayoutVars>
          <dgm:dir/>
          <dgm:animLvl val="lvl"/>
          <dgm:resizeHandles val="exact"/>
        </dgm:presLayoutVars>
      </dgm:prSet>
      <dgm:spPr/>
    </dgm:pt>
    <dgm:pt modelId="{7CF41072-8F1A-4372-AD47-21AA12678246}" type="pres">
      <dgm:prSet presAssocID="{C2A8BA19-A17B-4D18-BD44-2ACBB49ABC89}" presName="vertFlow" presStyleCnt="0"/>
      <dgm:spPr/>
    </dgm:pt>
    <dgm:pt modelId="{2CCFECDE-67BF-40BC-8386-0B9D2B219FC7}" type="pres">
      <dgm:prSet presAssocID="{C2A8BA19-A17B-4D18-BD44-2ACBB49ABC89}" presName="header" presStyleLbl="node1" presStyleIdx="0" presStyleCnt="5"/>
      <dgm:spPr/>
    </dgm:pt>
    <dgm:pt modelId="{75090039-1964-4F67-8A29-9151EB5D97A2}" type="pres">
      <dgm:prSet presAssocID="{958EC75C-6E9E-4A6A-B5B5-85601AD0A767}" presName="parTrans" presStyleLbl="sibTrans2D1" presStyleIdx="0" presStyleCnt="16"/>
      <dgm:spPr/>
    </dgm:pt>
    <dgm:pt modelId="{376FBDFF-C95A-47E7-ABA8-FD6AAB0AFDD4}" type="pres">
      <dgm:prSet presAssocID="{A68AC626-A679-4E3D-B76A-DAB3F9218C5B}" presName="child" presStyleLbl="alignAccFollowNode1" presStyleIdx="0" presStyleCnt="16">
        <dgm:presLayoutVars>
          <dgm:chMax val="0"/>
          <dgm:bulletEnabled val="1"/>
        </dgm:presLayoutVars>
      </dgm:prSet>
      <dgm:spPr/>
    </dgm:pt>
    <dgm:pt modelId="{0ED23F30-6F1B-44B4-942C-AFDF3866B20E}" type="pres">
      <dgm:prSet presAssocID="{C2A8BA19-A17B-4D18-BD44-2ACBB49ABC89}" presName="hSp" presStyleCnt="0"/>
      <dgm:spPr/>
    </dgm:pt>
    <dgm:pt modelId="{BEA4A9B5-A784-4A12-A6C0-7EE194DBA327}" type="pres">
      <dgm:prSet presAssocID="{D23EAA5B-6BB3-4031-8D7A-FA0E169DFAB4}" presName="vertFlow" presStyleCnt="0"/>
      <dgm:spPr/>
    </dgm:pt>
    <dgm:pt modelId="{1447D65F-547F-4BA7-B7D3-10C74DF6B44C}" type="pres">
      <dgm:prSet presAssocID="{D23EAA5B-6BB3-4031-8D7A-FA0E169DFAB4}" presName="header" presStyleLbl="node1" presStyleIdx="1" presStyleCnt="5"/>
      <dgm:spPr/>
    </dgm:pt>
    <dgm:pt modelId="{1A1C5A59-B4C7-44F2-B5B6-50EF14341BBC}" type="pres">
      <dgm:prSet presAssocID="{1470819A-D674-430E-9255-9151BAC101EC}" presName="parTrans" presStyleLbl="sibTrans2D1" presStyleIdx="1" presStyleCnt="16"/>
      <dgm:spPr/>
    </dgm:pt>
    <dgm:pt modelId="{7AAFD6AE-94A5-4D4B-AB83-0A06AD697E2E}" type="pres">
      <dgm:prSet presAssocID="{D408561D-CF8D-4DF6-934C-16D5361A0766}" presName="child" presStyleLbl="alignAccFollowNode1" presStyleIdx="1" presStyleCnt="16">
        <dgm:presLayoutVars>
          <dgm:chMax val="0"/>
          <dgm:bulletEnabled val="1"/>
        </dgm:presLayoutVars>
      </dgm:prSet>
      <dgm:spPr/>
    </dgm:pt>
    <dgm:pt modelId="{D45C525A-505A-415D-84B0-C3ED24BBFCB2}" type="pres">
      <dgm:prSet presAssocID="{0E1B63E4-987B-48C6-BC7B-17B7E2D1DD63}" presName="sibTrans" presStyleLbl="sibTrans2D1" presStyleIdx="2" presStyleCnt="16"/>
      <dgm:spPr/>
    </dgm:pt>
    <dgm:pt modelId="{0144AC50-58E9-43D3-B240-4DBFE48957AB}" type="pres">
      <dgm:prSet presAssocID="{59BAC92B-1C94-4665-A07D-A6431E9F1FAD}" presName="child" presStyleLbl="alignAccFollowNode1" presStyleIdx="2" presStyleCnt="16">
        <dgm:presLayoutVars>
          <dgm:chMax val="0"/>
          <dgm:bulletEnabled val="1"/>
        </dgm:presLayoutVars>
      </dgm:prSet>
      <dgm:spPr/>
    </dgm:pt>
    <dgm:pt modelId="{E0E8D2CB-0319-45DB-B7E5-4200C75F3A44}" type="pres">
      <dgm:prSet presAssocID="{D23EAA5B-6BB3-4031-8D7A-FA0E169DFAB4}" presName="hSp" presStyleCnt="0"/>
      <dgm:spPr/>
    </dgm:pt>
    <dgm:pt modelId="{B2F19CBD-5CA4-4A4B-AE1C-754CD6D73682}" type="pres">
      <dgm:prSet presAssocID="{77A249CB-F149-4A0A-ACB0-11C38F1E18B4}" presName="vertFlow" presStyleCnt="0"/>
      <dgm:spPr/>
    </dgm:pt>
    <dgm:pt modelId="{F2337D3B-738E-4B01-B7ED-CC2ED6B29A41}" type="pres">
      <dgm:prSet presAssocID="{77A249CB-F149-4A0A-ACB0-11C38F1E18B4}" presName="header" presStyleLbl="node1" presStyleIdx="2" presStyleCnt="5"/>
      <dgm:spPr/>
    </dgm:pt>
    <dgm:pt modelId="{C2B2A3EE-84E4-42B2-99A9-6DD7FAEE6877}" type="pres">
      <dgm:prSet presAssocID="{36F3621A-C206-4B11-A2E3-FD1105BFC8A1}" presName="parTrans" presStyleLbl="sibTrans2D1" presStyleIdx="3" presStyleCnt="16"/>
      <dgm:spPr/>
    </dgm:pt>
    <dgm:pt modelId="{46D3DDD5-562A-4BE3-91DF-B25FBEAA88B8}" type="pres">
      <dgm:prSet presAssocID="{452DB241-0039-4431-B935-DE8761F6B959}" presName="child" presStyleLbl="alignAccFollowNode1" presStyleIdx="3" presStyleCnt="16">
        <dgm:presLayoutVars>
          <dgm:chMax val="0"/>
          <dgm:bulletEnabled val="1"/>
        </dgm:presLayoutVars>
      </dgm:prSet>
      <dgm:spPr/>
    </dgm:pt>
    <dgm:pt modelId="{72D214D7-B1C8-420E-8783-EC824BE65CD9}" type="pres">
      <dgm:prSet presAssocID="{A9F545AC-A9AD-4BD7-8619-3CF069F4CC39}" presName="sibTrans" presStyleLbl="sibTrans2D1" presStyleIdx="4" presStyleCnt="16"/>
      <dgm:spPr/>
    </dgm:pt>
    <dgm:pt modelId="{C601322B-1B07-4869-B1C9-3AC982EFBA31}" type="pres">
      <dgm:prSet presAssocID="{3EA1C70C-14D8-4DC8-8761-32D2E6520735}" presName="child" presStyleLbl="alignAccFollowNode1" presStyleIdx="4" presStyleCnt="16">
        <dgm:presLayoutVars>
          <dgm:chMax val="0"/>
          <dgm:bulletEnabled val="1"/>
        </dgm:presLayoutVars>
      </dgm:prSet>
      <dgm:spPr/>
    </dgm:pt>
    <dgm:pt modelId="{A8BF4E56-612F-4CFB-99B8-F977032CF2D2}" type="pres">
      <dgm:prSet presAssocID="{575F4C67-A5E0-4322-A24B-8503C6993079}" presName="sibTrans" presStyleLbl="sibTrans2D1" presStyleIdx="5" presStyleCnt="16"/>
      <dgm:spPr/>
    </dgm:pt>
    <dgm:pt modelId="{2DC4E787-312B-4849-8544-50753DDA7D51}" type="pres">
      <dgm:prSet presAssocID="{AFBF940E-8C2C-462A-8984-E7551EA02A7A}" presName="child" presStyleLbl="alignAccFollowNode1" presStyleIdx="5" presStyleCnt="16">
        <dgm:presLayoutVars>
          <dgm:chMax val="0"/>
          <dgm:bulletEnabled val="1"/>
        </dgm:presLayoutVars>
      </dgm:prSet>
      <dgm:spPr/>
    </dgm:pt>
    <dgm:pt modelId="{2A2A51EE-D1BA-418D-90D8-EC2C6682822B}" type="pres">
      <dgm:prSet presAssocID="{578D424F-9F6B-49EE-9257-8606BC79C32E}" presName="sibTrans" presStyleLbl="sibTrans2D1" presStyleIdx="6" presStyleCnt="16"/>
      <dgm:spPr/>
    </dgm:pt>
    <dgm:pt modelId="{A60CAFD4-FD49-45FF-AC51-7C7B7794F17F}" type="pres">
      <dgm:prSet presAssocID="{DDAC42DE-50AD-4999-9C2F-6975C004146E}" presName="child" presStyleLbl="alignAccFollowNode1" presStyleIdx="6" presStyleCnt="16">
        <dgm:presLayoutVars>
          <dgm:chMax val="0"/>
          <dgm:bulletEnabled val="1"/>
        </dgm:presLayoutVars>
      </dgm:prSet>
      <dgm:spPr/>
    </dgm:pt>
    <dgm:pt modelId="{BFBF89E4-1434-4BF4-A171-BE0F4D060A56}" type="pres">
      <dgm:prSet presAssocID="{B7365BEB-8385-4AD7-95DD-90ECFA3691CD}" presName="sibTrans" presStyleLbl="sibTrans2D1" presStyleIdx="7" presStyleCnt="16"/>
      <dgm:spPr/>
    </dgm:pt>
    <dgm:pt modelId="{CEF43BB0-19A2-4827-88E5-16320A796433}" type="pres">
      <dgm:prSet presAssocID="{03413075-4836-42BC-802A-1C2DF67DD2A1}" presName="child" presStyleLbl="alignAccFollowNode1" presStyleIdx="7" presStyleCnt="16">
        <dgm:presLayoutVars>
          <dgm:chMax val="0"/>
          <dgm:bulletEnabled val="1"/>
        </dgm:presLayoutVars>
      </dgm:prSet>
      <dgm:spPr/>
    </dgm:pt>
    <dgm:pt modelId="{69B569D6-4470-425D-9ADA-CC4D60D678EC}" type="pres">
      <dgm:prSet presAssocID="{67CA618D-8994-4624-B3DD-E718E73DD6A3}" presName="sibTrans" presStyleLbl="sibTrans2D1" presStyleIdx="8" presStyleCnt="16"/>
      <dgm:spPr/>
    </dgm:pt>
    <dgm:pt modelId="{040EF6C2-9F5F-43CA-9451-F65CB0A7D258}" type="pres">
      <dgm:prSet presAssocID="{677B78CF-7FF5-4CF1-9DF0-9B65A6B990B1}" presName="child" presStyleLbl="alignAccFollowNode1" presStyleIdx="8" presStyleCnt="16">
        <dgm:presLayoutVars>
          <dgm:chMax val="0"/>
          <dgm:bulletEnabled val="1"/>
        </dgm:presLayoutVars>
      </dgm:prSet>
      <dgm:spPr/>
    </dgm:pt>
    <dgm:pt modelId="{7C83AE41-4B13-424C-962C-5001583493A8}" type="pres">
      <dgm:prSet presAssocID="{77A249CB-F149-4A0A-ACB0-11C38F1E18B4}" presName="hSp" presStyleCnt="0"/>
      <dgm:spPr/>
    </dgm:pt>
    <dgm:pt modelId="{EB77C3DD-8267-4C50-86F6-F031C0814D67}" type="pres">
      <dgm:prSet presAssocID="{E9586831-2BE7-42F2-91E6-9ADBFCD48137}" presName="vertFlow" presStyleCnt="0"/>
      <dgm:spPr/>
    </dgm:pt>
    <dgm:pt modelId="{AB2BE163-3986-4944-8D47-2308DEB8B3D0}" type="pres">
      <dgm:prSet presAssocID="{E9586831-2BE7-42F2-91E6-9ADBFCD48137}" presName="header" presStyleLbl="node1" presStyleIdx="3" presStyleCnt="5"/>
      <dgm:spPr/>
    </dgm:pt>
    <dgm:pt modelId="{DF32E298-834C-4A10-AE6E-ADF31E3B3AD5}" type="pres">
      <dgm:prSet presAssocID="{B996BACE-CCE6-4079-91B4-47F5B4234723}" presName="parTrans" presStyleLbl="sibTrans2D1" presStyleIdx="9" presStyleCnt="16"/>
      <dgm:spPr/>
    </dgm:pt>
    <dgm:pt modelId="{55812383-80E2-4A69-9864-EE33582B573F}" type="pres">
      <dgm:prSet presAssocID="{7F620E9F-227C-48F5-B020-115DBFEC1FF2}" presName="child" presStyleLbl="alignAccFollowNode1" presStyleIdx="9" presStyleCnt="16">
        <dgm:presLayoutVars>
          <dgm:chMax val="0"/>
          <dgm:bulletEnabled val="1"/>
        </dgm:presLayoutVars>
      </dgm:prSet>
      <dgm:spPr/>
    </dgm:pt>
    <dgm:pt modelId="{35C6BF8A-0CC4-4265-BC76-139B95C8D03B}" type="pres">
      <dgm:prSet presAssocID="{5AB0476A-B2BC-4B4D-85DF-7BDF993C505F}" presName="sibTrans" presStyleLbl="sibTrans2D1" presStyleIdx="10" presStyleCnt="16"/>
      <dgm:spPr/>
    </dgm:pt>
    <dgm:pt modelId="{842EF13C-0156-46EB-B078-B890E23A8223}" type="pres">
      <dgm:prSet presAssocID="{1E3DF63A-CD8B-4A12-835A-3B605AD6D3E5}" presName="child" presStyleLbl="alignAccFollowNode1" presStyleIdx="10" presStyleCnt="16">
        <dgm:presLayoutVars>
          <dgm:chMax val="0"/>
          <dgm:bulletEnabled val="1"/>
        </dgm:presLayoutVars>
      </dgm:prSet>
      <dgm:spPr/>
    </dgm:pt>
    <dgm:pt modelId="{44A58D30-86EB-495D-B5F2-5B58C742A161}" type="pres">
      <dgm:prSet presAssocID="{EEE1CEEE-299A-4FCB-96F1-58CE75030092}" presName="sibTrans" presStyleLbl="sibTrans2D1" presStyleIdx="11" presStyleCnt="16"/>
      <dgm:spPr/>
    </dgm:pt>
    <dgm:pt modelId="{C9DB71E3-E418-4BC8-9334-CD8DB1A60D86}" type="pres">
      <dgm:prSet presAssocID="{79AE5D53-0638-4347-80E6-DD1EDF065773}" presName="child" presStyleLbl="alignAccFollowNode1" presStyleIdx="11" presStyleCnt="16">
        <dgm:presLayoutVars>
          <dgm:chMax val="0"/>
          <dgm:bulletEnabled val="1"/>
        </dgm:presLayoutVars>
      </dgm:prSet>
      <dgm:spPr/>
    </dgm:pt>
    <dgm:pt modelId="{669E2E1E-53BF-4ADD-81AF-4514D8846C53}" type="pres">
      <dgm:prSet presAssocID="{315439C2-650A-4BBA-9AB6-DA3ECD73497C}" presName="sibTrans" presStyleLbl="sibTrans2D1" presStyleIdx="12" presStyleCnt="16"/>
      <dgm:spPr/>
    </dgm:pt>
    <dgm:pt modelId="{99E5E1A9-22BE-4224-9DE4-0B214D88323C}" type="pres">
      <dgm:prSet presAssocID="{FE24CE76-3E5E-4399-96B2-C610EBCC2CBE}" presName="child" presStyleLbl="alignAccFollowNode1" presStyleIdx="12" presStyleCnt="16">
        <dgm:presLayoutVars>
          <dgm:chMax val="0"/>
          <dgm:bulletEnabled val="1"/>
        </dgm:presLayoutVars>
      </dgm:prSet>
      <dgm:spPr/>
    </dgm:pt>
    <dgm:pt modelId="{9464CBC5-AC1C-4351-B6A8-67CCBBADB535}" type="pres">
      <dgm:prSet presAssocID="{0EA361C0-61FB-4A92-819C-0591D1E6EC31}" presName="sibTrans" presStyleLbl="sibTrans2D1" presStyleIdx="13" presStyleCnt="16"/>
      <dgm:spPr/>
    </dgm:pt>
    <dgm:pt modelId="{17A7422A-53A6-425F-93C6-D1CC204CD618}" type="pres">
      <dgm:prSet presAssocID="{8D8E7C82-7D0A-4837-BC55-3FE4DCDF0237}" presName="child" presStyleLbl="alignAccFollowNode1" presStyleIdx="13" presStyleCnt="16">
        <dgm:presLayoutVars>
          <dgm:chMax val="0"/>
          <dgm:bulletEnabled val="1"/>
        </dgm:presLayoutVars>
      </dgm:prSet>
      <dgm:spPr/>
    </dgm:pt>
    <dgm:pt modelId="{55A52D25-E614-4D6C-8BC2-F5D9B7DE6D6E}" type="pres">
      <dgm:prSet presAssocID="{E9586831-2BE7-42F2-91E6-9ADBFCD48137}" presName="hSp" presStyleCnt="0"/>
      <dgm:spPr/>
    </dgm:pt>
    <dgm:pt modelId="{EE3A95C6-E2F4-4ED0-B21E-4174BE72196E}" type="pres">
      <dgm:prSet presAssocID="{7D597486-0FA9-41C6-B7B4-68C9057E586B}" presName="vertFlow" presStyleCnt="0"/>
      <dgm:spPr/>
    </dgm:pt>
    <dgm:pt modelId="{BED0A881-FFA2-4277-9EDF-2BB3965F9F9A}" type="pres">
      <dgm:prSet presAssocID="{7D597486-0FA9-41C6-B7B4-68C9057E586B}" presName="header" presStyleLbl="node1" presStyleIdx="4" presStyleCnt="5"/>
      <dgm:spPr/>
    </dgm:pt>
    <dgm:pt modelId="{AB4A433B-3C32-4258-8A6B-C17D51FB85A0}" type="pres">
      <dgm:prSet presAssocID="{6604FAA1-18EE-4918-8B3F-7F3B1BB81978}" presName="parTrans" presStyleLbl="sibTrans2D1" presStyleIdx="14" presStyleCnt="16"/>
      <dgm:spPr/>
    </dgm:pt>
    <dgm:pt modelId="{B5541ADA-2ED0-4A18-B785-8B76BEF5BA14}" type="pres">
      <dgm:prSet presAssocID="{C7AD34C6-F9B4-4B09-A217-27FE295C3066}" presName="child" presStyleLbl="alignAccFollowNode1" presStyleIdx="14" presStyleCnt="16">
        <dgm:presLayoutVars>
          <dgm:chMax val="0"/>
          <dgm:bulletEnabled val="1"/>
        </dgm:presLayoutVars>
      </dgm:prSet>
      <dgm:spPr/>
    </dgm:pt>
    <dgm:pt modelId="{EAA5932B-636C-42DE-94D2-5D090DE95767}" type="pres">
      <dgm:prSet presAssocID="{0291D929-1759-4B1C-9BEF-0385335180B6}" presName="sibTrans" presStyleLbl="sibTrans2D1" presStyleIdx="15" presStyleCnt="16"/>
      <dgm:spPr/>
    </dgm:pt>
    <dgm:pt modelId="{88A2A38B-9E07-4F6B-A07C-237A4EEB5928}" type="pres">
      <dgm:prSet presAssocID="{DDB09E2C-1587-410B-9E04-DC0E9C1DF059}" presName="child" presStyleLbl="alignAccFollowNode1" presStyleIdx="15" presStyleCnt="16">
        <dgm:presLayoutVars>
          <dgm:chMax val="0"/>
          <dgm:bulletEnabled val="1"/>
        </dgm:presLayoutVars>
      </dgm:prSet>
      <dgm:spPr/>
    </dgm:pt>
  </dgm:ptLst>
  <dgm:cxnLst>
    <dgm:cxn modelId="{66C22507-E16C-4DF6-9A3A-799D19738AF3}" type="presOf" srcId="{E9586831-2BE7-42F2-91E6-9ADBFCD48137}" destId="{AB2BE163-3986-4944-8D47-2308DEB8B3D0}" srcOrd="0" destOrd="0" presId="urn:microsoft.com/office/officeart/2005/8/layout/lProcess1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3D506D16-DDA6-43AD-8703-F48DA878AFFE}" type="presOf" srcId="{5AB0476A-B2BC-4B4D-85DF-7BDF993C505F}" destId="{35C6BF8A-0CC4-4265-BC76-139B95C8D03B}" srcOrd="0" destOrd="0" presId="urn:microsoft.com/office/officeart/2005/8/layout/lProcess1"/>
    <dgm:cxn modelId="{D79E4517-B2E4-4E19-A1F3-3D9AC1F10553}" type="presOf" srcId="{59BAC92B-1C94-4665-A07D-A6431E9F1FAD}" destId="{0144AC50-58E9-43D3-B240-4DBFE48957AB}" srcOrd="0" destOrd="0" presId="urn:microsoft.com/office/officeart/2005/8/layout/lProcess1"/>
    <dgm:cxn modelId="{BB0E4F25-568D-4EC2-A370-2A22333886D3}" type="presOf" srcId="{A9F545AC-A9AD-4BD7-8619-3CF069F4CC39}" destId="{72D214D7-B1C8-420E-8783-EC824BE65CD9}" srcOrd="0" destOrd="0" presId="urn:microsoft.com/office/officeart/2005/8/layout/lProcess1"/>
    <dgm:cxn modelId="{8251A029-93A1-4F64-A63D-1AA435E09381}" type="presOf" srcId="{36F3621A-C206-4B11-A2E3-FD1105BFC8A1}" destId="{C2B2A3EE-84E4-42B2-99A9-6DD7FAEE6877}" srcOrd="0" destOrd="0" presId="urn:microsoft.com/office/officeart/2005/8/layout/lProcess1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10743D33-E39B-4E12-B8DB-4BCCAAB7D760}" type="presOf" srcId="{1470819A-D674-430E-9255-9151BAC101EC}" destId="{1A1C5A59-B4C7-44F2-B5B6-50EF14341BBC}" srcOrd="0" destOrd="0" presId="urn:microsoft.com/office/officeart/2005/8/layout/lProcess1"/>
    <dgm:cxn modelId="{D3761B3C-25E8-46E0-AF89-C7FB1234A3D9}" type="presOf" srcId="{03413075-4836-42BC-802A-1C2DF67DD2A1}" destId="{CEF43BB0-19A2-4827-88E5-16320A796433}" srcOrd="0" destOrd="0" presId="urn:microsoft.com/office/officeart/2005/8/layout/lProcess1"/>
    <dgm:cxn modelId="{9733A83C-D47A-4448-BADC-104BF3E24F5C}" type="presOf" srcId="{0291D929-1759-4B1C-9BEF-0385335180B6}" destId="{EAA5932B-636C-42DE-94D2-5D090DE95767}" srcOrd="0" destOrd="0" presId="urn:microsoft.com/office/officeart/2005/8/layout/lProcess1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7F7A2F62-4BB3-4CE5-BB29-FE52D3248496}" type="presOf" srcId="{6604FAA1-18EE-4918-8B3F-7F3B1BB81978}" destId="{AB4A433B-3C32-4258-8A6B-C17D51FB85A0}" srcOrd="0" destOrd="0" presId="urn:microsoft.com/office/officeart/2005/8/layout/lProcess1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CEF0D848-06BB-4838-90A4-D5CDAE424005}" type="presOf" srcId="{C7AD34C6-F9B4-4B09-A217-27FE295C3066}" destId="{B5541ADA-2ED0-4A18-B785-8B76BEF5BA14}" srcOrd="0" destOrd="0" presId="urn:microsoft.com/office/officeart/2005/8/layout/lProcess1"/>
    <dgm:cxn modelId="{4B294B6A-1F1A-450F-BCE9-C46B18CD2DB4}" type="presOf" srcId="{B7365BEB-8385-4AD7-95DD-90ECFA3691CD}" destId="{BFBF89E4-1434-4BF4-A171-BE0F4D060A56}" srcOrd="0" destOrd="0" presId="urn:microsoft.com/office/officeart/2005/8/layout/lProcess1"/>
    <dgm:cxn modelId="{E5F1884B-4DF1-406B-A563-38C0AE8B38EF}" type="presOf" srcId="{3EA1C70C-14D8-4DC8-8761-32D2E6520735}" destId="{C601322B-1B07-4869-B1C9-3AC982EFBA31}" srcOrd="0" destOrd="0" presId="urn:microsoft.com/office/officeart/2005/8/layout/lProcess1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7BEAA278-6ABA-469F-9F49-7D098E9B4B5C}" type="presOf" srcId="{67CA618D-8994-4624-B3DD-E718E73DD6A3}" destId="{69B569D6-4470-425D-9ADA-CC4D60D678EC}" srcOrd="0" destOrd="0" presId="urn:microsoft.com/office/officeart/2005/8/layout/lProcess1"/>
    <dgm:cxn modelId="{6A044D79-DEE1-4A8A-B3F2-1908DC12F12A}" type="presOf" srcId="{79AE5D53-0638-4347-80E6-DD1EDF065773}" destId="{C9DB71E3-E418-4BC8-9334-CD8DB1A60D86}" srcOrd="0" destOrd="0" presId="urn:microsoft.com/office/officeart/2005/8/layout/lProcess1"/>
    <dgm:cxn modelId="{98ADE65A-C5CA-4B5C-A862-7CC12166C8FD}" type="presOf" srcId="{7F620E9F-227C-48F5-B020-115DBFEC1FF2}" destId="{55812383-80E2-4A69-9864-EE33582B573F}" srcOrd="0" destOrd="0" presId="urn:microsoft.com/office/officeart/2005/8/layout/lProcess1"/>
    <dgm:cxn modelId="{4B82EE7B-4B0B-49CB-86FB-434DA0D79133}" type="presOf" srcId="{315439C2-650A-4BBA-9AB6-DA3ECD73497C}" destId="{669E2E1E-53BF-4ADD-81AF-4514D8846C53}" srcOrd="0" destOrd="0" presId="urn:microsoft.com/office/officeart/2005/8/layout/lProcess1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1241B284-B34A-4440-B622-CEAF97CAE0AB}" type="presOf" srcId="{452DB241-0039-4431-B935-DE8761F6B959}" destId="{46D3DDD5-562A-4BE3-91DF-B25FBEAA88B8}" srcOrd="0" destOrd="0" presId="urn:microsoft.com/office/officeart/2005/8/layout/lProcess1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A8BE7997-8457-4375-B824-5CDA6848EC32}" type="presOf" srcId="{DDAC42DE-50AD-4999-9C2F-6975C004146E}" destId="{A60CAFD4-FD49-45FF-AC51-7C7B7794F17F}" srcOrd="0" destOrd="0" presId="urn:microsoft.com/office/officeart/2005/8/layout/lProcess1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ABCE64AB-4318-4270-96A8-8534EB6BA33C}" type="presOf" srcId="{77A249CB-F149-4A0A-ACB0-11C38F1E18B4}" destId="{F2337D3B-738E-4B01-B7ED-CC2ED6B29A41}" srcOrd="0" destOrd="0" presId="urn:microsoft.com/office/officeart/2005/8/layout/lProcess1"/>
    <dgm:cxn modelId="{5D6161AD-FCFC-4ECA-A1EF-8A820EBF7326}" type="presOf" srcId="{EEE1CEEE-299A-4FCB-96F1-58CE75030092}" destId="{44A58D30-86EB-495D-B5F2-5B58C742A161}" srcOrd="0" destOrd="0" presId="urn:microsoft.com/office/officeart/2005/8/layout/lProcess1"/>
    <dgm:cxn modelId="{A4A794AF-F319-4985-9CB0-D48CF361100D}" type="presOf" srcId="{FE24CE76-3E5E-4399-96B2-C610EBCC2CBE}" destId="{99E5E1A9-22BE-4224-9DE4-0B214D88323C}" srcOrd="0" destOrd="0" presId="urn:microsoft.com/office/officeart/2005/8/layout/lProcess1"/>
    <dgm:cxn modelId="{7917C7B0-AFCB-417C-BD86-C6C12D77A680}" type="presOf" srcId="{0EA361C0-61FB-4A92-819C-0591D1E6EC31}" destId="{9464CBC5-AC1C-4351-B6A8-67CCBBADB535}" srcOrd="0" destOrd="0" presId="urn:microsoft.com/office/officeart/2005/8/layout/lProcess1"/>
    <dgm:cxn modelId="{294D19B1-32A1-4B01-8A2D-57245ADAB2CC}" type="presOf" srcId="{578D424F-9F6B-49EE-9257-8606BC79C32E}" destId="{2A2A51EE-D1BA-418D-90D8-EC2C6682822B}" srcOrd="0" destOrd="0" presId="urn:microsoft.com/office/officeart/2005/8/layout/lProcess1"/>
    <dgm:cxn modelId="{6370E0B2-4712-42F0-A43B-DE1F7C64833D}" type="presOf" srcId="{1A0BF273-6560-4872-967A-EFB111117B9E}" destId="{FD3106EF-DA2B-4CED-851C-F779B1D67450}" srcOrd="0" destOrd="0" presId="urn:microsoft.com/office/officeart/2005/8/layout/lProcess1"/>
    <dgm:cxn modelId="{7A3BA4B6-C32C-4A6D-A647-0F981CFF51CE}" type="presOf" srcId="{8D8E7C82-7D0A-4837-BC55-3FE4DCDF0237}" destId="{17A7422A-53A6-425F-93C6-D1CC204CD618}" srcOrd="0" destOrd="0" presId="urn:microsoft.com/office/officeart/2005/8/layout/lProcess1"/>
    <dgm:cxn modelId="{F08C63BD-934E-474B-8360-5F256AB46B9C}" type="presOf" srcId="{958EC75C-6E9E-4A6A-B5B5-85601AD0A767}" destId="{75090039-1964-4F67-8A29-9151EB5D97A2}" srcOrd="0" destOrd="0" presId="urn:microsoft.com/office/officeart/2005/8/layout/lProcess1"/>
    <dgm:cxn modelId="{73DDAEBD-DD16-4854-A4C1-C960E393C0CD}" type="presOf" srcId="{AFBF940E-8C2C-462A-8984-E7551EA02A7A}" destId="{2DC4E787-312B-4849-8544-50753DDA7D51}" srcOrd="0" destOrd="0" presId="urn:microsoft.com/office/officeart/2005/8/layout/lProcess1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9556A3C3-2B65-4127-9CE1-749CB27E57D3}" type="presOf" srcId="{1E3DF63A-CD8B-4A12-835A-3B605AD6D3E5}" destId="{842EF13C-0156-46EB-B078-B890E23A8223}" srcOrd="0" destOrd="0" presId="urn:microsoft.com/office/officeart/2005/8/layout/lProcess1"/>
    <dgm:cxn modelId="{F0DABAC3-666D-4C68-970E-6888F98E26F1}" type="presOf" srcId="{D408561D-CF8D-4DF6-934C-16D5361A0766}" destId="{7AAFD6AE-94A5-4D4B-AB83-0A06AD697E2E}" srcOrd="0" destOrd="0" presId="urn:microsoft.com/office/officeart/2005/8/layout/lProcess1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18C0D2E0-FCE3-44B5-AAA5-DB4AAB18F308}" type="presOf" srcId="{A68AC626-A679-4E3D-B76A-DAB3F9218C5B}" destId="{376FBDFF-C95A-47E7-ABA8-FD6AAB0AFDD4}" srcOrd="0" destOrd="0" presId="urn:microsoft.com/office/officeart/2005/8/layout/lProcess1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62DB54E9-A143-47E1-BAC8-A24C443B94C1}" type="presOf" srcId="{C2A8BA19-A17B-4D18-BD44-2ACBB49ABC89}" destId="{2CCFECDE-67BF-40BC-8386-0B9D2B219FC7}" srcOrd="0" destOrd="0" presId="urn:microsoft.com/office/officeart/2005/8/layout/lProcess1"/>
    <dgm:cxn modelId="{9C5A1AEC-2157-464C-B3A1-3F65C2F326A3}" type="presOf" srcId="{B996BACE-CCE6-4079-91B4-47F5B4234723}" destId="{DF32E298-834C-4A10-AE6E-ADF31E3B3AD5}" srcOrd="0" destOrd="0" presId="urn:microsoft.com/office/officeart/2005/8/layout/lProcess1"/>
    <dgm:cxn modelId="{4BDC4FEE-BDF1-4B88-9FE3-23A6CA7225A0}" type="presOf" srcId="{0E1B63E4-987B-48C6-BC7B-17B7E2D1DD63}" destId="{D45C525A-505A-415D-84B0-C3ED24BBFCB2}" srcOrd="0" destOrd="0" presId="urn:microsoft.com/office/officeart/2005/8/layout/lProcess1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7E6D3BF4-B1C6-4EB9-A51B-B0A8B68AC3B7}" type="presOf" srcId="{D23EAA5B-6BB3-4031-8D7A-FA0E169DFAB4}" destId="{1447D65F-547F-4BA7-B7D3-10C74DF6B44C}" srcOrd="0" destOrd="0" presId="urn:microsoft.com/office/officeart/2005/8/layout/lProcess1"/>
    <dgm:cxn modelId="{E41957F4-C926-4F3D-919A-3A723DAFA7E7}" type="presOf" srcId="{DDB09E2C-1587-410B-9E04-DC0E9C1DF059}" destId="{88A2A38B-9E07-4F6B-A07C-237A4EEB5928}" srcOrd="0" destOrd="0" presId="urn:microsoft.com/office/officeart/2005/8/layout/lProcess1"/>
    <dgm:cxn modelId="{DE66E3F4-6DEF-410B-8999-2E6D3E474D53}" type="presOf" srcId="{575F4C67-A5E0-4322-A24B-8503C6993079}" destId="{A8BF4E56-612F-4CFB-99B8-F977032CF2D2}" srcOrd="0" destOrd="0" presId="urn:microsoft.com/office/officeart/2005/8/layout/lProcess1"/>
    <dgm:cxn modelId="{3A3BF1FA-7271-4561-9733-C442A698F9E0}" type="presOf" srcId="{7D597486-0FA9-41C6-B7B4-68C9057E586B}" destId="{BED0A881-FFA2-4277-9EDF-2BB3965F9F9A}" srcOrd="0" destOrd="0" presId="urn:microsoft.com/office/officeart/2005/8/layout/lProcess1"/>
    <dgm:cxn modelId="{4395F2FC-08BC-4137-A735-1B95F6BBCDC8}" type="presOf" srcId="{677B78CF-7FF5-4CF1-9DF0-9B65A6B990B1}" destId="{040EF6C2-9F5F-43CA-9451-F65CB0A7D258}" srcOrd="0" destOrd="0" presId="urn:microsoft.com/office/officeart/2005/8/layout/lProcess1"/>
    <dgm:cxn modelId="{1FECDEA7-F048-4DA7-A6E4-F1619F363276}" type="presParOf" srcId="{FD3106EF-DA2B-4CED-851C-F779B1D67450}" destId="{7CF41072-8F1A-4372-AD47-21AA12678246}" srcOrd="0" destOrd="0" presId="urn:microsoft.com/office/officeart/2005/8/layout/lProcess1"/>
    <dgm:cxn modelId="{7E74BE39-42A8-4968-A12A-2D7D9E434533}" type="presParOf" srcId="{7CF41072-8F1A-4372-AD47-21AA12678246}" destId="{2CCFECDE-67BF-40BC-8386-0B9D2B219FC7}" srcOrd="0" destOrd="0" presId="urn:microsoft.com/office/officeart/2005/8/layout/lProcess1"/>
    <dgm:cxn modelId="{CEF315ED-B6B5-4572-9E3F-0985BAD730C5}" type="presParOf" srcId="{7CF41072-8F1A-4372-AD47-21AA12678246}" destId="{75090039-1964-4F67-8A29-9151EB5D97A2}" srcOrd="1" destOrd="0" presId="urn:microsoft.com/office/officeart/2005/8/layout/lProcess1"/>
    <dgm:cxn modelId="{037C7FA8-070B-4705-974A-01A12F599993}" type="presParOf" srcId="{7CF41072-8F1A-4372-AD47-21AA12678246}" destId="{376FBDFF-C95A-47E7-ABA8-FD6AAB0AFDD4}" srcOrd="2" destOrd="0" presId="urn:microsoft.com/office/officeart/2005/8/layout/lProcess1"/>
    <dgm:cxn modelId="{B4429774-CA36-435E-9DAB-3A3FD5E24A1E}" type="presParOf" srcId="{FD3106EF-DA2B-4CED-851C-F779B1D67450}" destId="{0ED23F30-6F1B-44B4-942C-AFDF3866B20E}" srcOrd="1" destOrd="0" presId="urn:microsoft.com/office/officeart/2005/8/layout/lProcess1"/>
    <dgm:cxn modelId="{B83DABB8-9A59-405C-BC53-E330258F633A}" type="presParOf" srcId="{FD3106EF-DA2B-4CED-851C-F779B1D67450}" destId="{BEA4A9B5-A784-4A12-A6C0-7EE194DBA327}" srcOrd="2" destOrd="0" presId="urn:microsoft.com/office/officeart/2005/8/layout/lProcess1"/>
    <dgm:cxn modelId="{43CDFE32-D4B4-4B17-8C8D-78A288F0486F}" type="presParOf" srcId="{BEA4A9B5-A784-4A12-A6C0-7EE194DBA327}" destId="{1447D65F-547F-4BA7-B7D3-10C74DF6B44C}" srcOrd="0" destOrd="0" presId="urn:microsoft.com/office/officeart/2005/8/layout/lProcess1"/>
    <dgm:cxn modelId="{1B7DC281-A112-4E3E-8E2C-9360D37A679B}" type="presParOf" srcId="{BEA4A9B5-A784-4A12-A6C0-7EE194DBA327}" destId="{1A1C5A59-B4C7-44F2-B5B6-50EF14341BBC}" srcOrd="1" destOrd="0" presId="urn:microsoft.com/office/officeart/2005/8/layout/lProcess1"/>
    <dgm:cxn modelId="{AF273651-5178-4F45-81CA-10E4728A5AA1}" type="presParOf" srcId="{BEA4A9B5-A784-4A12-A6C0-7EE194DBA327}" destId="{7AAFD6AE-94A5-4D4B-AB83-0A06AD697E2E}" srcOrd="2" destOrd="0" presId="urn:microsoft.com/office/officeart/2005/8/layout/lProcess1"/>
    <dgm:cxn modelId="{5780D3F0-BD07-4D9C-9505-4563A58B75AA}" type="presParOf" srcId="{BEA4A9B5-A784-4A12-A6C0-7EE194DBA327}" destId="{D45C525A-505A-415D-84B0-C3ED24BBFCB2}" srcOrd="3" destOrd="0" presId="urn:microsoft.com/office/officeart/2005/8/layout/lProcess1"/>
    <dgm:cxn modelId="{38B9ABD9-D380-4105-8F64-93839FC11685}" type="presParOf" srcId="{BEA4A9B5-A784-4A12-A6C0-7EE194DBA327}" destId="{0144AC50-58E9-43D3-B240-4DBFE48957AB}" srcOrd="4" destOrd="0" presId="urn:microsoft.com/office/officeart/2005/8/layout/lProcess1"/>
    <dgm:cxn modelId="{8BFC381E-CFEA-4C05-994F-2E4B50380E1A}" type="presParOf" srcId="{FD3106EF-DA2B-4CED-851C-F779B1D67450}" destId="{E0E8D2CB-0319-45DB-B7E5-4200C75F3A44}" srcOrd="3" destOrd="0" presId="urn:microsoft.com/office/officeart/2005/8/layout/lProcess1"/>
    <dgm:cxn modelId="{CBD7FE10-C87D-4158-B2EB-E94E3D67D55A}" type="presParOf" srcId="{FD3106EF-DA2B-4CED-851C-F779B1D67450}" destId="{B2F19CBD-5CA4-4A4B-AE1C-754CD6D73682}" srcOrd="4" destOrd="0" presId="urn:microsoft.com/office/officeart/2005/8/layout/lProcess1"/>
    <dgm:cxn modelId="{B6255C2A-5163-4D6B-8F07-5E204FBB102E}" type="presParOf" srcId="{B2F19CBD-5CA4-4A4B-AE1C-754CD6D73682}" destId="{F2337D3B-738E-4B01-B7ED-CC2ED6B29A41}" srcOrd="0" destOrd="0" presId="urn:microsoft.com/office/officeart/2005/8/layout/lProcess1"/>
    <dgm:cxn modelId="{625B529B-2A38-4A93-B094-A469EFE5E0D0}" type="presParOf" srcId="{B2F19CBD-5CA4-4A4B-AE1C-754CD6D73682}" destId="{C2B2A3EE-84E4-42B2-99A9-6DD7FAEE6877}" srcOrd="1" destOrd="0" presId="urn:microsoft.com/office/officeart/2005/8/layout/lProcess1"/>
    <dgm:cxn modelId="{398ECACF-C847-4B75-B8ED-294F728E2182}" type="presParOf" srcId="{B2F19CBD-5CA4-4A4B-AE1C-754CD6D73682}" destId="{46D3DDD5-562A-4BE3-91DF-B25FBEAA88B8}" srcOrd="2" destOrd="0" presId="urn:microsoft.com/office/officeart/2005/8/layout/lProcess1"/>
    <dgm:cxn modelId="{9050E590-8B05-48D9-B11C-ABA82ACEA9E8}" type="presParOf" srcId="{B2F19CBD-5CA4-4A4B-AE1C-754CD6D73682}" destId="{72D214D7-B1C8-420E-8783-EC824BE65CD9}" srcOrd="3" destOrd="0" presId="urn:microsoft.com/office/officeart/2005/8/layout/lProcess1"/>
    <dgm:cxn modelId="{CF65339C-5ED6-42DA-8D47-CBA585A53F2A}" type="presParOf" srcId="{B2F19CBD-5CA4-4A4B-AE1C-754CD6D73682}" destId="{C601322B-1B07-4869-B1C9-3AC982EFBA31}" srcOrd="4" destOrd="0" presId="urn:microsoft.com/office/officeart/2005/8/layout/lProcess1"/>
    <dgm:cxn modelId="{C6698681-70C7-4CE5-BCAE-1469C831CBA2}" type="presParOf" srcId="{B2F19CBD-5CA4-4A4B-AE1C-754CD6D73682}" destId="{A8BF4E56-612F-4CFB-99B8-F977032CF2D2}" srcOrd="5" destOrd="0" presId="urn:microsoft.com/office/officeart/2005/8/layout/lProcess1"/>
    <dgm:cxn modelId="{61C40691-0FB5-4D72-8DDB-D42C1FF75AF1}" type="presParOf" srcId="{B2F19CBD-5CA4-4A4B-AE1C-754CD6D73682}" destId="{2DC4E787-312B-4849-8544-50753DDA7D51}" srcOrd="6" destOrd="0" presId="urn:microsoft.com/office/officeart/2005/8/layout/lProcess1"/>
    <dgm:cxn modelId="{C8CF80C7-6E66-4265-85B1-1B869393E7F3}" type="presParOf" srcId="{B2F19CBD-5CA4-4A4B-AE1C-754CD6D73682}" destId="{2A2A51EE-D1BA-418D-90D8-EC2C6682822B}" srcOrd="7" destOrd="0" presId="urn:microsoft.com/office/officeart/2005/8/layout/lProcess1"/>
    <dgm:cxn modelId="{3E8B2894-F78B-4224-BA20-27C330E93158}" type="presParOf" srcId="{B2F19CBD-5CA4-4A4B-AE1C-754CD6D73682}" destId="{A60CAFD4-FD49-45FF-AC51-7C7B7794F17F}" srcOrd="8" destOrd="0" presId="urn:microsoft.com/office/officeart/2005/8/layout/lProcess1"/>
    <dgm:cxn modelId="{CAEF7B64-C8AB-43CE-9353-30DDB514F090}" type="presParOf" srcId="{B2F19CBD-5CA4-4A4B-AE1C-754CD6D73682}" destId="{BFBF89E4-1434-4BF4-A171-BE0F4D060A56}" srcOrd="9" destOrd="0" presId="urn:microsoft.com/office/officeart/2005/8/layout/lProcess1"/>
    <dgm:cxn modelId="{206ED66E-665B-48E9-8EA6-799BFEA4F564}" type="presParOf" srcId="{B2F19CBD-5CA4-4A4B-AE1C-754CD6D73682}" destId="{CEF43BB0-19A2-4827-88E5-16320A796433}" srcOrd="10" destOrd="0" presId="urn:microsoft.com/office/officeart/2005/8/layout/lProcess1"/>
    <dgm:cxn modelId="{DF134EFC-CC63-4269-8670-D2A5FA7069D9}" type="presParOf" srcId="{B2F19CBD-5CA4-4A4B-AE1C-754CD6D73682}" destId="{69B569D6-4470-425D-9ADA-CC4D60D678EC}" srcOrd="11" destOrd="0" presId="urn:microsoft.com/office/officeart/2005/8/layout/lProcess1"/>
    <dgm:cxn modelId="{B041B77C-39FB-485E-B1F2-220EB17ABE34}" type="presParOf" srcId="{B2F19CBD-5CA4-4A4B-AE1C-754CD6D73682}" destId="{040EF6C2-9F5F-43CA-9451-F65CB0A7D258}" srcOrd="12" destOrd="0" presId="urn:microsoft.com/office/officeart/2005/8/layout/lProcess1"/>
    <dgm:cxn modelId="{B90B1DFB-F522-400D-AE59-643D7840F1AB}" type="presParOf" srcId="{FD3106EF-DA2B-4CED-851C-F779B1D67450}" destId="{7C83AE41-4B13-424C-962C-5001583493A8}" srcOrd="5" destOrd="0" presId="urn:microsoft.com/office/officeart/2005/8/layout/lProcess1"/>
    <dgm:cxn modelId="{BBBCDDEC-A3E8-435D-8180-288073A19815}" type="presParOf" srcId="{FD3106EF-DA2B-4CED-851C-F779B1D67450}" destId="{EB77C3DD-8267-4C50-86F6-F031C0814D67}" srcOrd="6" destOrd="0" presId="urn:microsoft.com/office/officeart/2005/8/layout/lProcess1"/>
    <dgm:cxn modelId="{A28182A0-18EB-4281-96FB-5C5470887BA6}" type="presParOf" srcId="{EB77C3DD-8267-4C50-86F6-F031C0814D67}" destId="{AB2BE163-3986-4944-8D47-2308DEB8B3D0}" srcOrd="0" destOrd="0" presId="urn:microsoft.com/office/officeart/2005/8/layout/lProcess1"/>
    <dgm:cxn modelId="{FE449BE7-BC32-4C5B-ACFF-9C37F49EF295}" type="presParOf" srcId="{EB77C3DD-8267-4C50-86F6-F031C0814D67}" destId="{DF32E298-834C-4A10-AE6E-ADF31E3B3AD5}" srcOrd="1" destOrd="0" presId="urn:microsoft.com/office/officeart/2005/8/layout/lProcess1"/>
    <dgm:cxn modelId="{83AF4DB8-0FF4-409E-918D-A9C72CAFC88C}" type="presParOf" srcId="{EB77C3DD-8267-4C50-86F6-F031C0814D67}" destId="{55812383-80E2-4A69-9864-EE33582B573F}" srcOrd="2" destOrd="0" presId="urn:microsoft.com/office/officeart/2005/8/layout/lProcess1"/>
    <dgm:cxn modelId="{AC3E2C60-4748-4469-870C-8C01557310AB}" type="presParOf" srcId="{EB77C3DD-8267-4C50-86F6-F031C0814D67}" destId="{35C6BF8A-0CC4-4265-BC76-139B95C8D03B}" srcOrd="3" destOrd="0" presId="urn:microsoft.com/office/officeart/2005/8/layout/lProcess1"/>
    <dgm:cxn modelId="{59CB0583-C258-47DD-9315-D3D05B541B4B}" type="presParOf" srcId="{EB77C3DD-8267-4C50-86F6-F031C0814D67}" destId="{842EF13C-0156-46EB-B078-B890E23A8223}" srcOrd="4" destOrd="0" presId="urn:microsoft.com/office/officeart/2005/8/layout/lProcess1"/>
    <dgm:cxn modelId="{14D1B8AB-9348-40BA-B307-9AF9851701BE}" type="presParOf" srcId="{EB77C3DD-8267-4C50-86F6-F031C0814D67}" destId="{44A58D30-86EB-495D-B5F2-5B58C742A161}" srcOrd="5" destOrd="0" presId="urn:microsoft.com/office/officeart/2005/8/layout/lProcess1"/>
    <dgm:cxn modelId="{A78650DA-B907-43C2-ADEC-5D97222E78F0}" type="presParOf" srcId="{EB77C3DD-8267-4C50-86F6-F031C0814D67}" destId="{C9DB71E3-E418-4BC8-9334-CD8DB1A60D86}" srcOrd="6" destOrd="0" presId="urn:microsoft.com/office/officeart/2005/8/layout/lProcess1"/>
    <dgm:cxn modelId="{48EE1296-DA4C-41D8-B244-D1E5F8D48A7C}" type="presParOf" srcId="{EB77C3DD-8267-4C50-86F6-F031C0814D67}" destId="{669E2E1E-53BF-4ADD-81AF-4514D8846C53}" srcOrd="7" destOrd="0" presId="urn:microsoft.com/office/officeart/2005/8/layout/lProcess1"/>
    <dgm:cxn modelId="{4A45E860-F172-4CB3-A3C1-FB7AA8902B22}" type="presParOf" srcId="{EB77C3DD-8267-4C50-86F6-F031C0814D67}" destId="{99E5E1A9-22BE-4224-9DE4-0B214D88323C}" srcOrd="8" destOrd="0" presId="urn:microsoft.com/office/officeart/2005/8/layout/lProcess1"/>
    <dgm:cxn modelId="{149DBE29-5C36-4BA1-B474-9F3D7F77F2A8}" type="presParOf" srcId="{EB77C3DD-8267-4C50-86F6-F031C0814D67}" destId="{9464CBC5-AC1C-4351-B6A8-67CCBBADB535}" srcOrd="9" destOrd="0" presId="urn:microsoft.com/office/officeart/2005/8/layout/lProcess1"/>
    <dgm:cxn modelId="{0891B570-0A0A-40EC-A21D-97245CCE4F96}" type="presParOf" srcId="{EB77C3DD-8267-4C50-86F6-F031C0814D67}" destId="{17A7422A-53A6-425F-93C6-D1CC204CD618}" srcOrd="10" destOrd="0" presId="urn:microsoft.com/office/officeart/2005/8/layout/lProcess1"/>
    <dgm:cxn modelId="{27051E3B-517A-4D9A-8856-1A6BAAAF421A}" type="presParOf" srcId="{FD3106EF-DA2B-4CED-851C-F779B1D67450}" destId="{55A52D25-E614-4D6C-8BC2-F5D9B7DE6D6E}" srcOrd="7" destOrd="0" presId="urn:microsoft.com/office/officeart/2005/8/layout/lProcess1"/>
    <dgm:cxn modelId="{365CE141-5F06-4A60-BAF8-01481D0E551B}" type="presParOf" srcId="{FD3106EF-DA2B-4CED-851C-F779B1D67450}" destId="{EE3A95C6-E2F4-4ED0-B21E-4174BE72196E}" srcOrd="8" destOrd="0" presId="urn:microsoft.com/office/officeart/2005/8/layout/lProcess1"/>
    <dgm:cxn modelId="{4A313209-04A9-4B39-872B-FF7A0FAAF32A}" type="presParOf" srcId="{EE3A95C6-E2F4-4ED0-B21E-4174BE72196E}" destId="{BED0A881-FFA2-4277-9EDF-2BB3965F9F9A}" srcOrd="0" destOrd="0" presId="urn:microsoft.com/office/officeart/2005/8/layout/lProcess1"/>
    <dgm:cxn modelId="{0C334FB7-B1D8-423A-A7F1-72EDB044A752}" type="presParOf" srcId="{EE3A95C6-E2F4-4ED0-B21E-4174BE72196E}" destId="{AB4A433B-3C32-4258-8A6B-C17D51FB85A0}" srcOrd="1" destOrd="0" presId="urn:microsoft.com/office/officeart/2005/8/layout/lProcess1"/>
    <dgm:cxn modelId="{F6232531-3EC3-42C3-A50D-52BCD32970A6}" type="presParOf" srcId="{EE3A95C6-E2F4-4ED0-B21E-4174BE72196E}" destId="{B5541ADA-2ED0-4A18-B785-8B76BEF5BA14}" srcOrd="2" destOrd="0" presId="urn:microsoft.com/office/officeart/2005/8/layout/lProcess1"/>
    <dgm:cxn modelId="{12C32122-42AB-4C23-956A-34A8F9CB45D5}" type="presParOf" srcId="{EE3A95C6-E2F4-4ED0-B21E-4174BE72196E}" destId="{EAA5932B-636C-42DE-94D2-5D090DE95767}" srcOrd="3" destOrd="0" presId="urn:microsoft.com/office/officeart/2005/8/layout/lProcess1"/>
    <dgm:cxn modelId="{6C9F6EF9-70B2-4305-8165-CD2AA4D4585B}" type="presParOf" srcId="{EE3A95C6-E2F4-4ED0-B21E-4174BE72196E}" destId="{88A2A38B-9E07-4F6B-A07C-237A4EEB592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3200" b="1" dirty="0"/>
            <a:t>10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9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1 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3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1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2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3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EDUCATION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8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2 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1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SCL =  0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 2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4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09EF63BA-CB17-42D8-9E1B-AC01C591A3FC}">
      <dgm:prSet phldrT="[Text]" custT="1"/>
      <dgm:spPr/>
      <dgm:t>
        <a:bodyPr/>
        <a:lstStyle/>
        <a:p>
          <a:r>
            <a:rPr lang="en-US" sz="1400" b="1" dirty="0"/>
            <a:t>SOME COLLEGE = 3</a:t>
          </a:r>
        </a:p>
      </dgm:t>
    </dgm:pt>
    <dgm:pt modelId="{7C85EB8E-452D-45F0-B586-274641C98756}" type="parTrans" cxnId="{B6C85BC8-8170-4BCF-BA35-819AE9819ECC}">
      <dgm:prSet/>
      <dgm:spPr/>
      <dgm:t>
        <a:bodyPr/>
        <a:lstStyle/>
        <a:p>
          <a:endParaRPr lang="en-US"/>
        </a:p>
      </dgm:t>
    </dgm:pt>
    <dgm:pt modelId="{8635CC92-DE81-4C9A-9C1F-4594A3280C86}" type="sibTrans" cxnId="{B6C85BC8-8170-4BCF-BA35-819AE9819ECC}">
      <dgm:prSet/>
      <dgm:spPr/>
      <dgm:t>
        <a:bodyPr/>
        <a:lstStyle/>
        <a:p>
          <a:endParaRPr lang="en-US"/>
        </a:p>
      </dgm:t>
    </dgm:pt>
    <dgm:pt modelId="{21FFE90E-D733-487A-B1A0-DDCB3233DC16}" type="pres">
      <dgm:prSet presAssocID="{1A0BF273-6560-4872-967A-EFB111117B9E}" presName="Name0" presStyleCnt="0">
        <dgm:presLayoutVars>
          <dgm:dir/>
          <dgm:animLvl val="lvl"/>
          <dgm:resizeHandles val="exact"/>
        </dgm:presLayoutVars>
      </dgm:prSet>
      <dgm:spPr/>
    </dgm:pt>
    <dgm:pt modelId="{B52E1186-0B89-4214-B8E0-755D1D8F5835}" type="pres">
      <dgm:prSet presAssocID="{7D597486-0FA9-41C6-B7B4-68C9057E586B}" presName="boxAndChildren" presStyleCnt="0"/>
      <dgm:spPr/>
    </dgm:pt>
    <dgm:pt modelId="{F125DED7-C013-4F0A-BC4C-B7352007061F}" type="pres">
      <dgm:prSet presAssocID="{7D597486-0FA9-41C6-B7B4-68C9057E586B}" presName="parentTextBox" presStyleLbl="node1" presStyleIdx="0" presStyleCnt="5"/>
      <dgm:spPr/>
    </dgm:pt>
    <dgm:pt modelId="{687DFC49-8A4E-4037-BAAF-8BEDD39DA908}" type="pres">
      <dgm:prSet presAssocID="{7D597486-0FA9-41C6-B7B4-68C9057E586B}" presName="entireBox" presStyleLbl="node1" presStyleIdx="0" presStyleCnt="5"/>
      <dgm:spPr/>
    </dgm:pt>
    <dgm:pt modelId="{FE07A83A-1772-42D1-8CE0-306470A1A07D}" type="pres">
      <dgm:prSet presAssocID="{7D597486-0FA9-41C6-B7B4-68C9057E586B}" presName="descendantBox" presStyleCnt="0"/>
      <dgm:spPr/>
    </dgm:pt>
    <dgm:pt modelId="{E78A59CE-7A36-40AF-A190-CE13D57952E6}" type="pres">
      <dgm:prSet presAssocID="{C7AD34C6-F9B4-4B09-A217-27FE295C3066}" presName="childTextBox" presStyleLbl="fgAccFollowNode1" presStyleIdx="0" presStyleCnt="16">
        <dgm:presLayoutVars>
          <dgm:bulletEnabled val="1"/>
        </dgm:presLayoutVars>
      </dgm:prSet>
      <dgm:spPr/>
    </dgm:pt>
    <dgm:pt modelId="{005707C7-92B2-4B5A-B161-3703FE7BBDB7}" type="pres">
      <dgm:prSet presAssocID="{DDB09E2C-1587-410B-9E04-DC0E9C1DF059}" presName="childTextBox" presStyleLbl="fgAccFollowNode1" presStyleIdx="1" presStyleCnt="16">
        <dgm:presLayoutVars>
          <dgm:bulletEnabled val="1"/>
        </dgm:presLayoutVars>
      </dgm:prSet>
      <dgm:spPr/>
    </dgm:pt>
    <dgm:pt modelId="{FF06C85E-1D68-433B-8DAD-B37EA33B8AF7}" type="pres">
      <dgm:prSet presAssocID="{0C6327D4-8191-43FD-9E94-FA34B2FA2192}" presName="sp" presStyleCnt="0"/>
      <dgm:spPr/>
    </dgm:pt>
    <dgm:pt modelId="{9BB84594-3F1A-4E85-AB8C-CE079A84C53D}" type="pres">
      <dgm:prSet presAssocID="{E9586831-2BE7-42F2-91E6-9ADBFCD48137}" presName="arrowAndChildren" presStyleCnt="0"/>
      <dgm:spPr/>
    </dgm:pt>
    <dgm:pt modelId="{A51101AA-D554-4920-8602-441209BB12D9}" type="pres">
      <dgm:prSet presAssocID="{E9586831-2BE7-42F2-91E6-9ADBFCD48137}" presName="parentTextArrow" presStyleLbl="node1" presStyleIdx="0" presStyleCnt="5"/>
      <dgm:spPr/>
    </dgm:pt>
    <dgm:pt modelId="{05CBC2F6-23C1-4240-9E06-81A9B478805F}" type="pres">
      <dgm:prSet presAssocID="{E9586831-2BE7-42F2-91E6-9ADBFCD48137}" presName="arrow" presStyleLbl="node1" presStyleIdx="1" presStyleCnt="5"/>
      <dgm:spPr/>
    </dgm:pt>
    <dgm:pt modelId="{159B1194-B378-483C-BEEF-E432CC8DBCA8}" type="pres">
      <dgm:prSet presAssocID="{E9586831-2BE7-42F2-91E6-9ADBFCD48137}" presName="descendantArrow" presStyleCnt="0"/>
      <dgm:spPr/>
    </dgm:pt>
    <dgm:pt modelId="{8CFCBEAD-5599-4AD0-AB79-49A17D787166}" type="pres">
      <dgm:prSet presAssocID="{7F620E9F-227C-48F5-B020-115DBFEC1FF2}" presName="childTextArrow" presStyleLbl="fgAccFollowNode1" presStyleIdx="2" presStyleCnt="16">
        <dgm:presLayoutVars>
          <dgm:bulletEnabled val="1"/>
        </dgm:presLayoutVars>
      </dgm:prSet>
      <dgm:spPr/>
    </dgm:pt>
    <dgm:pt modelId="{7C2A82AA-D77D-413B-ACCD-ECA8DDE895C0}" type="pres">
      <dgm:prSet presAssocID="{1E3DF63A-CD8B-4A12-835A-3B605AD6D3E5}" presName="childTextArrow" presStyleLbl="fgAccFollowNode1" presStyleIdx="3" presStyleCnt="16">
        <dgm:presLayoutVars>
          <dgm:bulletEnabled val="1"/>
        </dgm:presLayoutVars>
      </dgm:prSet>
      <dgm:spPr/>
    </dgm:pt>
    <dgm:pt modelId="{DD8CB775-DDBC-48BF-9653-32B5A49200A1}" type="pres">
      <dgm:prSet presAssocID="{79AE5D53-0638-4347-80E6-DD1EDF065773}" presName="childTextArrow" presStyleLbl="fgAccFollowNode1" presStyleIdx="4" presStyleCnt="16">
        <dgm:presLayoutVars>
          <dgm:bulletEnabled val="1"/>
        </dgm:presLayoutVars>
      </dgm:prSet>
      <dgm:spPr/>
    </dgm:pt>
    <dgm:pt modelId="{012609D5-A2D8-4BE9-A4CB-D51E3431BCCC}" type="pres">
      <dgm:prSet presAssocID="{FE24CE76-3E5E-4399-96B2-C610EBCC2CBE}" presName="childTextArrow" presStyleLbl="fgAccFollowNode1" presStyleIdx="5" presStyleCnt="16">
        <dgm:presLayoutVars>
          <dgm:bulletEnabled val="1"/>
        </dgm:presLayoutVars>
      </dgm:prSet>
      <dgm:spPr/>
    </dgm:pt>
    <dgm:pt modelId="{DBFC3564-5E23-4FFD-B7EF-3FF1481AE326}" type="pres">
      <dgm:prSet presAssocID="{8D8E7C82-7D0A-4837-BC55-3FE4DCDF0237}" presName="childTextArrow" presStyleLbl="fgAccFollowNode1" presStyleIdx="6" presStyleCnt="16">
        <dgm:presLayoutVars>
          <dgm:bulletEnabled val="1"/>
        </dgm:presLayoutVars>
      </dgm:prSet>
      <dgm:spPr/>
    </dgm:pt>
    <dgm:pt modelId="{ACF724E4-FE9D-4C0C-A548-34F9D769143A}" type="pres">
      <dgm:prSet presAssocID="{D645A7F0-3A56-40ED-BE5B-1B60A844064A}" presName="sp" presStyleCnt="0"/>
      <dgm:spPr/>
    </dgm:pt>
    <dgm:pt modelId="{66C03F8B-369B-4481-A25E-736746422830}" type="pres">
      <dgm:prSet presAssocID="{77A249CB-F149-4A0A-ACB0-11C38F1E18B4}" presName="arrowAndChildren" presStyleCnt="0"/>
      <dgm:spPr/>
    </dgm:pt>
    <dgm:pt modelId="{89C7A857-2813-4C31-9B21-E4C18F346F07}" type="pres">
      <dgm:prSet presAssocID="{77A249CB-F149-4A0A-ACB0-11C38F1E18B4}" presName="parentTextArrow" presStyleLbl="node1" presStyleIdx="1" presStyleCnt="5"/>
      <dgm:spPr/>
    </dgm:pt>
    <dgm:pt modelId="{B6899AC8-AD9F-4823-A993-4D1E3890B37C}" type="pres">
      <dgm:prSet presAssocID="{77A249CB-F149-4A0A-ACB0-11C38F1E18B4}" presName="arrow" presStyleLbl="node1" presStyleIdx="2" presStyleCnt="5"/>
      <dgm:spPr/>
    </dgm:pt>
    <dgm:pt modelId="{A45F02EA-E907-4CCE-966A-D2403F050B4A}" type="pres">
      <dgm:prSet presAssocID="{77A249CB-F149-4A0A-ACB0-11C38F1E18B4}" presName="descendantArrow" presStyleCnt="0"/>
      <dgm:spPr/>
    </dgm:pt>
    <dgm:pt modelId="{F5CC79EA-90BF-4BBD-AE12-4F5B528E1032}" type="pres">
      <dgm:prSet presAssocID="{452DB241-0039-4431-B935-DE8761F6B959}" presName="childTextArrow" presStyleLbl="fgAccFollowNode1" presStyleIdx="7" presStyleCnt="16">
        <dgm:presLayoutVars>
          <dgm:bulletEnabled val="1"/>
        </dgm:presLayoutVars>
      </dgm:prSet>
      <dgm:spPr/>
    </dgm:pt>
    <dgm:pt modelId="{A9C21A67-463A-4B9D-ACFE-C462A7C4716E}" type="pres">
      <dgm:prSet presAssocID="{3EA1C70C-14D8-4DC8-8761-32D2E6520735}" presName="childTextArrow" presStyleLbl="fgAccFollowNode1" presStyleIdx="8" presStyleCnt="16">
        <dgm:presLayoutVars>
          <dgm:bulletEnabled val="1"/>
        </dgm:presLayoutVars>
      </dgm:prSet>
      <dgm:spPr/>
    </dgm:pt>
    <dgm:pt modelId="{AB196EF4-EBED-437F-AE1D-9C8BC0E0E25A}" type="pres">
      <dgm:prSet presAssocID="{09EF63BA-CB17-42D8-9E1B-AC01C591A3FC}" presName="childTextArrow" presStyleLbl="fgAccFollowNode1" presStyleIdx="9" presStyleCnt="16">
        <dgm:presLayoutVars>
          <dgm:bulletEnabled val="1"/>
        </dgm:presLayoutVars>
      </dgm:prSet>
      <dgm:spPr/>
    </dgm:pt>
    <dgm:pt modelId="{5D14A9A5-38C9-4ED0-A830-AD429B00302C}" type="pres">
      <dgm:prSet presAssocID="{DDAC42DE-50AD-4999-9C2F-6975C004146E}" presName="childTextArrow" presStyleLbl="fgAccFollowNode1" presStyleIdx="10" presStyleCnt="16">
        <dgm:presLayoutVars>
          <dgm:bulletEnabled val="1"/>
        </dgm:presLayoutVars>
      </dgm:prSet>
      <dgm:spPr/>
    </dgm:pt>
    <dgm:pt modelId="{1300DE7B-A3C0-45BA-AD02-6DF4AE6535F7}" type="pres">
      <dgm:prSet presAssocID="{03413075-4836-42BC-802A-1C2DF67DD2A1}" presName="childTextArrow" presStyleLbl="fgAccFollowNode1" presStyleIdx="11" presStyleCnt="16">
        <dgm:presLayoutVars>
          <dgm:bulletEnabled val="1"/>
        </dgm:presLayoutVars>
      </dgm:prSet>
      <dgm:spPr/>
    </dgm:pt>
    <dgm:pt modelId="{589DC5FD-80C3-4C0B-A52A-489F6C958F17}" type="pres">
      <dgm:prSet presAssocID="{677B78CF-7FF5-4CF1-9DF0-9B65A6B990B1}" presName="childTextArrow" presStyleLbl="fgAccFollowNode1" presStyleIdx="12" presStyleCnt="16">
        <dgm:presLayoutVars>
          <dgm:bulletEnabled val="1"/>
        </dgm:presLayoutVars>
      </dgm:prSet>
      <dgm:spPr/>
    </dgm:pt>
    <dgm:pt modelId="{F532C692-F506-4A7F-8F31-3B9451A4B94F}" type="pres">
      <dgm:prSet presAssocID="{01327F9C-0FD8-4E07-A5AB-6ADA5F10F586}" presName="sp" presStyleCnt="0"/>
      <dgm:spPr/>
    </dgm:pt>
    <dgm:pt modelId="{2FFC73A4-F023-441D-8CB7-354AED0E924B}" type="pres">
      <dgm:prSet presAssocID="{D23EAA5B-6BB3-4031-8D7A-FA0E169DFAB4}" presName="arrowAndChildren" presStyleCnt="0"/>
      <dgm:spPr/>
    </dgm:pt>
    <dgm:pt modelId="{47A7146C-5D37-458B-8B5B-AB9147AC22AE}" type="pres">
      <dgm:prSet presAssocID="{D23EAA5B-6BB3-4031-8D7A-FA0E169DFAB4}" presName="parentTextArrow" presStyleLbl="node1" presStyleIdx="2" presStyleCnt="5"/>
      <dgm:spPr/>
    </dgm:pt>
    <dgm:pt modelId="{A58116DF-BEE1-4AD8-A883-3EC3BD2EB286}" type="pres">
      <dgm:prSet presAssocID="{D23EAA5B-6BB3-4031-8D7A-FA0E169DFAB4}" presName="arrow" presStyleLbl="node1" presStyleIdx="3" presStyleCnt="5"/>
      <dgm:spPr/>
    </dgm:pt>
    <dgm:pt modelId="{AA3B88D4-0516-4492-84A1-D59C0619CCA8}" type="pres">
      <dgm:prSet presAssocID="{D23EAA5B-6BB3-4031-8D7A-FA0E169DFAB4}" presName="descendantArrow" presStyleCnt="0"/>
      <dgm:spPr/>
    </dgm:pt>
    <dgm:pt modelId="{A0D3FB12-91F8-4189-86B8-0790DCC70B47}" type="pres">
      <dgm:prSet presAssocID="{D408561D-CF8D-4DF6-934C-16D5361A0766}" presName="childTextArrow" presStyleLbl="fgAccFollowNode1" presStyleIdx="13" presStyleCnt="16" custLinFactNeighborX="-5637" custLinFactNeighborY="4348">
        <dgm:presLayoutVars>
          <dgm:bulletEnabled val="1"/>
        </dgm:presLayoutVars>
      </dgm:prSet>
      <dgm:spPr/>
    </dgm:pt>
    <dgm:pt modelId="{F9BB69EE-C050-449E-92AA-27B6A6246825}" type="pres">
      <dgm:prSet presAssocID="{59BAC92B-1C94-4665-A07D-A6431E9F1FAD}" presName="childTextArrow" presStyleLbl="fgAccFollowNode1" presStyleIdx="14" presStyleCnt="16">
        <dgm:presLayoutVars>
          <dgm:bulletEnabled val="1"/>
        </dgm:presLayoutVars>
      </dgm:prSet>
      <dgm:spPr/>
    </dgm:pt>
    <dgm:pt modelId="{E2DC2616-C0CE-4098-B107-C4CEF0A144E1}" type="pres">
      <dgm:prSet presAssocID="{4E6E5421-CB4D-4AC7-AC12-A3E75184B3D6}" presName="sp" presStyleCnt="0"/>
      <dgm:spPr/>
    </dgm:pt>
    <dgm:pt modelId="{C0950112-7511-4BE0-BFE7-9A7A216AF718}" type="pres">
      <dgm:prSet presAssocID="{C2A8BA19-A17B-4D18-BD44-2ACBB49ABC89}" presName="arrowAndChildren" presStyleCnt="0"/>
      <dgm:spPr/>
    </dgm:pt>
    <dgm:pt modelId="{DD3F8DA3-211F-4EED-A6FA-B6C1ECB2E6C2}" type="pres">
      <dgm:prSet presAssocID="{C2A8BA19-A17B-4D18-BD44-2ACBB49ABC89}" presName="parentTextArrow" presStyleLbl="node1" presStyleIdx="3" presStyleCnt="5"/>
      <dgm:spPr/>
    </dgm:pt>
    <dgm:pt modelId="{0BE2965C-9D5A-46FB-9E56-B900E610E2F6}" type="pres">
      <dgm:prSet presAssocID="{C2A8BA19-A17B-4D18-BD44-2ACBB49ABC89}" presName="arrow" presStyleLbl="node1" presStyleIdx="4" presStyleCnt="5"/>
      <dgm:spPr/>
    </dgm:pt>
    <dgm:pt modelId="{E8E9A2D7-8B20-4828-A515-84B74BB9F67C}" type="pres">
      <dgm:prSet presAssocID="{C2A8BA19-A17B-4D18-BD44-2ACBB49ABC89}" presName="descendantArrow" presStyleCnt="0"/>
      <dgm:spPr/>
    </dgm:pt>
    <dgm:pt modelId="{7767931C-7CA1-43F8-9C57-F39488DEC630}" type="pres">
      <dgm:prSet presAssocID="{A68AC626-A679-4E3D-B76A-DAB3F9218C5B}" presName="childTextArrow" presStyleLbl="fgAccFollowNode1" presStyleIdx="15" presStyleCnt="16">
        <dgm:presLayoutVars>
          <dgm:bulletEnabled val="1"/>
        </dgm:presLayoutVars>
      </dgm:prSet>
      <dgm:spPr/>
    </dgm:pt>
  </dgm:ptLst>
  <dgm:cxnLst>
    <dgm:cxn modelId="{49E80906-01BD-4139-B148-CBD06EC664B7}" type="presOf" srcId="{7D597486-0FA9-41C6-B7B4-68C9057E586B}" destId="{F125DED7-C013-4F0A-BC4C-B7352007061F}" srcOrd="0" destOrd="0" presId="urn:microsoft.com/office/officeart/2005/8/layout/process4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F1354F22-0D0C-4686-906A-FCE9FD901D6A}" type="presOf" srcId="{DDB09E2C-1587-410B-9E04-DC0E9C1DF059}" destId="{005707C7-92B2-4B5A-B161-3703FE7BBDB7}" srcOrd="0" destOrd="0" presId="urn:microsoft.com/office/officeart/2005/8/layout/process4"/>
    <dgm:cxn modelId="{CD2A7434-6D56-415C-B106-CF89542695E0}" type="presOf" srcId="{79AE5D53-0638-4347-80E6-DD1EDF065773}" destId="{DD8CB775-DDBC-48BF-9653-32B5A49200A1}" srcOrd="0" destOrd="0" presId="urn:microsoft.com/office/officeart/2005/8/layout/process4"/>
    <dgm:cxn modelId="{0BAD3D5C-D765-4ADE-9644-8C32038E3D14}" type="presOf" srcId="{E9586831-2BE7-42F2-91E6-9ADBFCD48137}" destId="{05CBC2F6-23C1-4240-9E06-81A9B478805F}" srcOrd="1" destOrd="0" presId="urn:microsoft.com/office/officeart/2005/8/layout/process4"/>
    <dgm:cxn modelId="{649B5B60-DF0D-4163-BAE9-93B17275FD53}" type="presOf" srcId="{C7AD34C6-F9B4-4B09-A217-27FE295C3066}" destId="{E78A59CE-7A36-40AF-A190-CE13D57952E6}" srcOrd="0" destOrd="0" presId="urn:microsoft.com/office/officeart/2005/8/layout/process4"/>
    <dgm:cxn modelId="{CFA02C61-409D-4AF1-B321-4FF10F2BD335}" type="presOf" srcId="{452DB241-0039-4431-B935-DE8761F6B959}" destId="{F5CC79EA-90BF-4BBD-AE12-4F5B528E1032}" srcOrd="0" destOrd="0" presId="urn:microsoft.com/office/officeart/2005/8/layout/process4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ABFEB462-52B4-41E4-8CBF-2FF08C345E5B}" type="presOf" srcId="{C2A8BA19-A17B-4D18-BD44-2ACBB49ABC89}" destId="{0BE2965C-9D5A-46FB-9E56-B900E610E2F6}" srcOrd="1" destOrd="0" presId="urn:microsoft.com/office/officeart/2005/8/layout/process4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70B3754B-0C1D-4B80-A867-383E16580EFA}" type="presOf" srcId="{E9586831-2BE7-42F2-91E6-9ADBFCD48137}" destId="{A51101AA-D554-4920-8602-441209BB12D9}" srcOrd="0" destOrd="0" presId="urn:microsoft.com/office/officeart/2005/8/layout/process4"/>
    <dgm:cxn modelId="{F2DA316D-D4C8-4464-9A79-A88796B0D51B}" type="presOf" srcId="{59BAC92B-1C94-4665-A07D-A6431E9F1FAD}" destId="{F9BB69EE-C050-449E-92AA-27B6A6246825}" srcOrd="0" destOrd="0" presId="urn:microsoft.com/office/officeart/2005/8/layout/process4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E497CC51-6981-4262-A039-A5FCEE3369D2}" type="presOf" srcId="{09EF63BA-CB17-42D8-9E1B-AC01C591A3FC}" destId="{AB196EF4-EBED-437F-AE1D-9C8BC0E0E25A}" srcOrd="0" destOrd="0" presId="urn:microsoft.com/office/officeart/2005/8/layout/process4"/>
    <dgm:cxn modelId="{AD263257-2EA9-4162-BA98-094D9D85FF8E}" type="presOf" srcId="{8D8E7C82-7D0A-4837-BC55-3FE4DCDF0237}" destId="{DBFC3564-5E23-4FFD-B7EF-3FF1481AE326}" srcOrd="0" destOrd="0" presId="urn:microsoft.com/office/officeart/2005/8/layout/process4"/>
    <dgm:cxn modelId="{0F9DB37B-86A5-4B45-9089-78B6577F3FE7}" type="presOf" srcId="{1A0BF273-6560-4872-967A-EFB111117B9E}" destId="{21FFE90E-D733-487A-B1A0-DDCB3233DC16}" srcOrd="0" destOrd="0" presId="urn:microsoft.com/office/officeart/2005/8/layout/process4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3EDAF987-9C33-49E2-8C0A-266CAB987349}" type="presOf" srcId="{77A249CB-F149-4A0A-ACB0-11C38F1E18B4}" destId="{B6899AC8-AD9F-4823-A993-4D1E3890B37C}" srcOrd="1" destOrd="0" presId="urn:microsoft.com/office/officeart/2005/8/layout/process4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3958F88E-D686-4C17-939F-DB492AB8BEE6}" type="presOf" srcId="{03413075-4836-42BC-802A-1C2DF67DD2A1}" destId="{1300DE7B-A3C0-45BA-AD02-6DF4AE6535F7}" srcOrd="0" destOrd="0" presId="urn:microsoft.com/office/officeart/2005/8/layout/process4"/>
    <dgm:cxn modelId="{FD14EC8F-E7C4-4A47-B222-E5039C1AF585}" type="presOf" srcId="{A68AC626-A679-4E3D-B76A-DAB3F9218C5B}" destId="{7767931C-7CA1-43F8-9C57-F39488DEC630}" srcOrd="0" destOrd="0" presId="urn:microsoft.com/office/officeart/2005/8/layout/process4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DC5334A0-4FCE-483E-85FF-51AED683AF26}" type="presOf" srcId="{1E3DF63A-CD8B-4A12-835A-3B605AD6D3E5}" destId="{7C2A82AA-D77D-413B-ACCD-ECA8DDE895C0}" srcOrd="0" destOrd="0" presId="urn:microsoft.com/office/officeart/2005/8/layout/process4"/>
    <dgm:cxn modelId="{DB3F83AE-2F2F-4026-B324-A71025E7B395}" type="presOf" srcId="{7D597486-0FA9-41C6-B7B4-68C9057E586B}" destId="{687DFC49-8A4E-4037-BAAF-8BEDD39DA908}" srcOrd="1" destOrd="0" presId="urn:microsoft.com/office/officeart/2005/8/layout/process4"/>
    <dgm:cxn modelId="{E3798ABB-B7B5-4C1C-8114-650FCCEDAF63}" type="presOf" srcId="{FE24CE76-3E5E-4399-96B2-C610EBCC2CBE}" destId="{012609D5-A2D8-4BE9-A4CB-D51E3431BCCC}" srcOrd="0" destOrd="0" presId="urn:microsoft.com/office/officeart/2005/8/layout/process4"/>
    <dgm:cxn modelId="{BD0243C2-B8B7-4690-9D53-14B364021CEB}" type="presOf" srcId="{D23EAA5B-6BB3-4031-8D7A-FA0E169DFAB4}" destId="{47A7146C-5D37-458B-8B5B-AB9147AC22AE}" srcOrd="0" destOrd="0" presId="urn:microsoft.com/office/officeart/2005/8/layout/process4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6C85BC8-8170-4BCF-BA35-819AE9819ECC}" srcId="{77A249CB-F149-4A0A-ACB0-11C38F1E18B4}" destId="{09EF63BA-CB17-42D8-9E1B-AC01C591A3FC}" srcOrd="2" destOrd="0" parTransId="{7C85EB8E-452D-45F0-B586-274641C98756}" sibTransId="{8635CC92-DE81-4C9A-9C1F-4594A3280C86}"/>
    <dgm:cxn modelId="{4C7DADC8-3306-482C-890A-FA054926520F}" type="presOf" srcId="{D23EAA5B-6BB3-4031-8D7A-FA0E169DFAB4}" destId="{A58116DF-BEE1-4AD8-A883-3EC3BD2EB286}" srcOrd="1" destOrd="0" presId="urn:microsoft.com/office/officeart/2005/8/layout/process4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08426ECC-2FE5-4357-9C26-8719E8F46263}" type="presOf" srcId="{77A249CB-F149-4A0A-ACB0-11C38F1E18B4}" destId="{89C7A857-2813-4C31-9B21-E4C18F346F07}" srcOrd="0" destOrd="0" presId="urn:microsoft.com/office/officeart/2005/8/layout/process4"/>
    <dgm:cxn modelId="{F75216D6-DBFC-444E-9FE8-3B78A8D61403}" type="presOf" srcId="{3EA1C70C-14D8-4DC8-8761-32D2E6520735}" destId="{A9C21A67-463A-4B9D-ACFE-C462A7C4716E}" srcOrd="0" destOrd="0" presId="urn:microsoft.com/office/officeart/2005/8/layout/process4"/>
    <dgm:cxn modelId="{E4F8E0D9-3CB6-47BC-83A0-E68DD8A184A9}" type="presOf" srcId="{C2A8BA19-A17B-4D18-BD44-2ACBB49ABC89}" destId="{DD3F8DA3-211F-4EED-A6FA-B6C1ECB2E6C2}" srcOrd="0" destOrd="0" presId="urn:microsoft.com/office/officeart/2005/8/layout/process4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EE9E03E6-D7A4-4251-84B5-9F00831FDE59}" type="presOf" srcId="{DDAC42DE-50AD-4999-9C2F-6975C004146E}" destId="{5D14A9A5-38C9-4ED0-A830-AD429B00302C}" srcOrd="0" destOrd="0" presId="urn:microsoft.com/office/officeart/2005/8/layout/process4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49B17FF0-8898-433E-921F-8CC1F3207C06}" type="presOf" srcId="{677B78CF-7FF5-4CF1-9DF0-9B65A6B990B1}" destId="{589DC5FD-80C3-4C0B-A52A-489F6C958F17}" srcOrd="0" destOrd="0" presId="urn:microsoft.com/office/officeart/2005/8/layout/process4"/>
    <dgm:cxn modelId="{15FFACF2-E9DD-49AF-9846-BE5EFC9AB0D1}" type="presOf" srcId="{D408561D-CF8D-4DF6-934C-16D5361A0766}" destId="{A0D3FB12-91F8-4189-86B8-0790DCC70B47}" srcOrd="0" destOrd="0" presId="urn:microsoft.com/office/officeart/2005/8/layout/process4"/>
    <dgm:cxn modelId="{9DA83AF3-5BD6-476C-B443-2662AC79444B}" type="presOf" srcId="{7F620E9F-227C-48F5-B020-115DBFEC1FF2}" destId="{8CFCBEAD-5599-4AD0-AB79-49A17D787166}" srcOrd="0" destOrd="0" presId="urn:microsoft.com/office/officeart/2005/8/layout/process4"/>
    <dgm:cxn modelId="{DC579607-D707-49C6-9C67-FF11436D423D}" type="presParOf" srcId="{21FFE90E-D733-487A-B1A0-DDCB3233DC16}" destId="{B52E1186-0B89-4214-B8E0-755D1D8F5835}" srcOrd="0" destOrd="0" presId="urn:microsoft.com/office/officeart/2005/8/layout/process4"/>
    <dgm:cxn modelId="{A56104B4-865D-4DD8-8C8E-496F261825F6}" type="presParOf" srcId="{B52E1186-0B89-4214-B8E0-755D1D8F5835}" destId="{F125DED7-C013-4F0A-BC4C-B7352007061F}" srcOrd="0" destOrd="0" presId="urn:microsoft.com/office/officeart/2005/8/layout/process4"/>
    <dgm:cxn modelId="{3F9E3769-B37D-494C-9E0A-D9768250B1C7}" type="presParOf" srcId="{B52E1186-0B89-4214-B8E0-755D1D8F5835}" destId="{687DFC49-8A4E-4037-BAAF-8BEDD39DA908}" srcOrd="1" destOrd="0" presId="urn:microsoft.com/office/officeart/2005/8/layout/process4"/>
    <dgm:cxn modelId="{21AD1A0A-AE75-4809-869A-724FE6752877}" type="presParOf" srcId="{B52E1186-0B89-4214-B8E0-755D1D8F5835}" destId="{FE07A83A-1772-42D1-8CE0-306470A1A07D}" srcOrd="2" destOrd="0" presId="urn:microsoft.com/office/officeart/2005/8/layout/process4"/>
    <dgm:cxn modelId="{A4F98428-A1DF-41C7-BB90-ED307C87D927}" type="presParOf" srcId="{FE07A83A-1772-42D1-8CE0-306470A1A07D}" destId="{E78A59CE-7A36-40AF-A190-CE13D57952E6}" srcOrd="0" destOrd="0" presId="urn:microsoft.com/office/officeart/2005/8/layout/process4"/>
    <dgm:cxn modelId="{BFD1E6BB-B5E2-4DA4-A196-649F5AFBD35D}" type="presParOf" srcId="{FE07A83A-1772-42D1-8CE0-306470A1A07D}" destId="{005707C7-92B2-4B5A-B161-3703FE7BBDB7}" srcOrd="1" destOrd="0" presId="urn:microsoft.com/office/officeart/2005/8/layout/process4"/>
    <dgm:cxn modelId="{D17C9EA8-3DEF-41E7-839C-87020612FE7A}" type="presParOf" srcId="{21FFE90E-D733-487A-B1A0-DDCB3233DC16}" destId="{FF06C85E-1D68-433B-8DAD-B37EA33B8AF7}" srcOrd="1" destOrd="0" presId="urn:microsoft.com/office/officeart/2005/8/layout/process4"/>
    <dgm:cxn modelId="{53EFD5FA-6E21-4CDD-B7B6-A8D72091409F}" type="presParOf" srcId="{21FFE90E-D733-487A-B1A0-DDCB3233DC16}" destId="{9BB84594-3F1A-4E85-AB8C-CE079A84C53D}" srcOrd="2" destOrd="0" presId="urn:microsoft.com/office/officeart/2005/8/layout/process4"/>
    <dgm:cxn modelId="{6AB8BF7F-4388-4ACC-B394-ED41A70011E4}" type="presParOf" srcId="{9BB84594-3F1A-4E85-AB8C-CE079A84C53D}" destId="{A51101AA-D554-4920-8602-441209BB12D9}" srcOrd="0" destOrd="0" presId="urn:microsoft.com/office/officeart/2005/8/layout/process4"/>
    <dgm:cxn modelId="{D10135D3-9A40-4AD4-9F87-04E17BF56797}" type="presParOf" srcId="{9BB84594-3F1A-4E85-AB8C-CE079A84C53D}" destId="{05CBC2F6-23C1-4240-9E06-81A9B478805F}" srcOrd="1" destOrd="0" presId="urn:microsoft.com/office/officeart/2005/8/layout/process4"/>
    <dgm:cxn modelId="{9676BCF3-7759-400C-973E-3508173DD31B}" type="presParOf" srcId="{9BB84594-3F1A-4E85-AB8C-CE079A84C53D}" destId="{159B1194-B378-483C-BEEF-E432CC8DBCA8}" srcOrd="2" destOrd="0" presId="urn:microsoft.com/office/officeart/2005/8/layout/process4"/>
    <dgm:cxn modelId="{318966D2-D521-4CCF-8F96-D1A3AF473D23}" type="presParOf" srcId="{159B1194-B378-483C-BEEF-E432CC8DBCA8}" destId="{8CFCBEAD-5599-4AD0-AB79-49A17D787166}" srcOrd="0" destOrd="0" presId="urn:microsoft.com/office/officeart/2005/8/layout/process4"/>
    <dgm:cxn modelId="{F7BBCD42-BB04-42FF-B6DA-B47E4218D8CD}" type="presParOf" srcId="{159B1194-B378-483C-BEEF-E432CC8DBCA8}" destId="{7C2A82AA-D77D-413B-ACCD-ECA8DDE895C0}" srcOrd="1" destOrd="0" presId="urn:microsoft.com/office/officeart/2005/8/layout/process4"/>
    <dgm:cxn modelId="{3E8FE31A-790E-4A22-940C-1A6C2FFB656A}" type="presParOf" srcId="{159B1194-B378-483C-BEEF-E432CC8DBCA8}" destId="{DD8CB775-DDBC-48BF-9653-32B5A49200A1}" srcOrd="2" destOrd="0" presId="urn:microsoft.com/office/officeart/2005/8/layout/process4"/>
    <dgm:cxn modelId="{CB411A34-8023-4272-9BDE-F8C3E28FE84D}" type="presParOf" srcId="{159B1194-B378-483C-BEEF-E432CC8DBCA8}" destId="{012609D5-A2D8-4BE9-A4CB-D51E3431BCCC}" srcOrd="3" destOrd="0" presId="urn:microsoft.com/office/officeart/2005/8/layout/process4"/>
    <dgm:cxn modelId="{EDE0A3E5-38C3-4831-915B-070C83E6884F}" type="presParOf" srcId="{159B1194-B378-483C-BEEF-E432CC8DBCA8}" destId="{DBFC3564-5E23-4FFD-B7EF-3FF1481AE326}" srcOrd="4" destOrd="0" presId="urn:microsoft.com/office/officeart/2005/8/layout/process4"/>
    <dgm:cxn modelId="{F6C0B3BF-E245-4E16-BD24-CCADCC05CA2C}" type="presParOf" srcId="{21FFE90E-D733-487A-B1A0-DDCB3233DC16}" destId="{ACF724E4-FE9D-4C0C-A548-34F9D769143A}" srcOrd="3" destOrd="0" presId="urn:microsoft.com/office/officeart/2005/8/layout/process4"/>
    <dgm:cxn modelId="{DF8FC1B8-CB68-4C0B-8CF1-90C585CCAA0C}" type="presParOf" srcId="{21FFE90E-D733-487A-B1A0-DDCB3233DC16}" destId="{66C03F8B-369B-4481-A25E-736746422830}" srcOrd="4" destOrd="0" presId="urn:microsoft.com/office/officeart/2005/8/layout/process4"/>
    <dgm:cxn modelId="{D7662B9D-6F30-4B07-A706-FC478E9B3BBA}" type="presParOf" srcId="{66C03F8B-369B-4481-A25E-736746422830}" destId="{89C7A857-2813-4C31-9B21-E4C18F346F07}" srcOrd="0" destOrd="0" presId="urn:microsoft.com/office/officeart/2005/8/layout/process4"/>
    <dgm:cxn modelId="{140E466D-CF2F-4F64-951F-1B28DF130D7A}" type="presParOf" srcId="{66C03F8B-369B-4481-A25E-736746422830}" destId="{B6899AC8-AD9F-4823-A993-4D1E3890B37C}" srcOrd="1" destOrd="0" presId="urn:microsoft.com/office/officeart/2005/8/layout/process4"/>
    <dgm:cxn modelId="{ED3BB590-F351-444A-B7EE-C5745D605F9D}" type="presParOf" srcId="{66C03F8B-369B-4481-A25E-736746422830}" destId="{A45F02EA-E907-4CCE-966A-D2403F050B4A}" srcOrd="2" destOrd="0" presId="urn:microsoft.com/office/officeart/2005/8/layout/process4"/>
    <dgm:cxn modelId="{DD491C3E-A7F4-4BF1-B6AB-A439E798497E}" type="presParOf" srcId="{A45F02EA-E907-4CCE-966A-D2403F050B4A}" destId="{F5CC79EA-90BF-4BBD-AE12-4F5B528E1032}" srcOrd="0" destOrd="0" presId="urn:microsoft.com/office/officeart/2005/8/layout/process4"/>
    <dgm:cxn modelId="{92A3DB1C-57C0-440F-8F70-F374CE221D3D}" type="presParOf" srcId="{A45F02EA-E907-4CCE-966A-D2403F050B4A}" destId="{A9C21A67-463A-4B9D-ACFE-C462A7C4716E}" srcOrd="1" destOrd="0" presId="urn:microsoft.com/office/officeart/2005/8/layout/process4"/>
    <dgm:cxn modelId="{F1FFD282-6751-4A54-9F45-C55898D895D3}" type="presParOf" srcId="{A45F02EA-E907-4CCE-966A-D2403F050B4A}" destId="{AB196EF4-EBED-437F-AE1D-9C8BC0E0E25A}" srcOrd="2" destOrd="0" presId="urn:microsoft.com/office/officeart/2005/8/layout/process4"/>
    <dgm:cxn modelId="{4D5B7EC3-FCF6-4D8E-8D6F-51878340A37B}" type="presParOf" srcId="{A45F02EA-E907-4CCE-966A-D2403F050B4A}" destId="{5D14A9A5-38C9-4ED0-A830-AD429B00302C}" srcOrd="3" destOrd="0" presId="urn:microsoft.com/office/officeart/2005/8/layout/process4"/>
    <dgm:cxn modelId="{4C748F93-5F23-45D0-9BF4-4CA288345F0A}" type="presParOf" srcId="{A45F02EA-E907-4CCE-966A-D2403F050B4A}" destId="{1300DE7B-A3C0-45BA-AD02-6DF4AE6535F7}" srcOrd="4" destOrd="0" presId="urn:microsoft.com/office/officeart/2005/8/layout/process4"/>
    <dgm:cxn modelId="{1855E061-D943-454B-9A68-A78D48064A17}" type="presParOf" srcId="{A45F02EA-E907-4CCE-966A-D2403F050B4A}" destId="{589DC5FD-80C3-4C0B-A52A-489F6C958F17}" srcOrd="5" destOrd="0" presId="urn:microsoft.com/office/officeart/2005/8/layout/process4"/>
    <dgm:cxn modelId="{736AF5FA-319D-4571-A8E8-4435903ACCC0}" type="presParOf" srcId="{21FFE90E-D733-487A-B1A0-DDCB3233DC16}" destId="{F532C692-F506-4A7F-8F31-3B9451A4B94F}" srcOrd="5" destOrd="0" presId="urn:microsoft.com/office/officeart/2005/8/layout/process4"/>
    <dgm:cxn modelId="{12F37C53-59C9-4E43-B01E-AFE5C52E0FAD}" type="presParOf" srcId="{21FFE90E-D733-487A-B1A0-DDCB3233DC16}" destId="{2FFC73A4-F023-441D-8CB7-354AED0E924B}" srcOrd="6" destOrd="0" presId="urn:microsoft.com/office/officeart/2005/8/layout/process4"/>
    <dgm:cxn modelId="{24F62976-93F8-4BAB-BBF7-F51C14D91099}" type="presParOf" srcId="{2FFC73A4-F023-441D-8CB7-354AED0E924B}" destId="{47A7146C-5D37-458B-8B5B-AB9147AC22AE}" srcOrd="0" destOrd="0" presId="urn:microsoft.com/office/officeart/2005/8/layout/process4"/>
    <dgm:cxn modelId="{9EA0F5A9-7ABD-49ED-BA84-7F891975EAE9}" type="presParOf" srcId="{2FFC73A4-F023-441D-8CB7-354AED0E924B}" destId="{A58116DF-BEE1-4AD8-A883-3EC3BD2EB286}" srcOrd="1" destOrd="0" presId="urn:microsoft.com/office/officeart/2005/8/layout/process4"/>
    <dgm:cxn modelId="{FC6B4455-F593-4404-BA66-5639677F4DB4}" type="presParOf" srcId="{2FFC73A4-F023-441D-8CB7-354AED0E924B}" destId="{AA3B88D4-0516-4492-84A1-D59C0619CCA8}" srcOrd="2" destOrd="0" presId="urn:microsoft.com/office/officeart/2005/8/layout/process4"/>
    <dgm:cxn modelId="{DBCBD34B-2FE9-4317-8665-8DF1AF6768EB}" type="presParOf" srcId="{AA3B88D4-0516-4492-84A1-D59C0619CCA8}" destId="{A0D3FB12-91F8-4189-86B8-0790DCC70B47}" srcOrd="0" destOrd="0" presId="urn:microsoft.com/office/officeart/2005/8/layout/process4"/>
    <dgm:cxn modelId="{660226FE-488A-4588-A86D-CCE6E40AB7E7}" type="presParOf" srcId="{AA3B88D4-0516-4492-84A1-D59C0619CCA8}" destId="{F9BB69EE-C050-449E-92AA-27B6A6246825}" srcOrd="1" destOrd="0" presId="urn:microsoft.com/office/officeart/2005/8/layout/process4"/>
    <dgm:cxn modelId="{12F3B256-EFDD-4F70-AF6A-4CEE097C442F}" type="presParOf" srcId="{21FFE90E-D733-487A-B1A0-DDCB3233DC16}" destId="{E2DC2616-C0CE-4098-B107-C4CEF0A144E1}" srcOrd="7" destOrd="0" presId="urn:microsoft.com/office/officeart/2005/8/layout/process4"/>
    <dgm:cxn modelId="{84D8730B-C94B-46AA-B8A0-945CF6516715}" type="presParOf" srcId="{21FFE90E-D733-487A-B1A0-DDCB3233DC16}" destId="{C0950112-7511-4BE0-BFE7-9A7A216AF718}" srcOrd="8" destOrd="0" presId="urn:microsoft.com/office/officeart/2005/8/layout/process4"/>
    <dgm:cxn modelId="{FEB6BA40-37B4-4B9D-B443-C207BF8C5B39}" type="presParOf" srcId="{C0950112-7511-4BE0-BFE7-9A7A216AF718}" destId="{DD3F8DA3-211F-4EED-A6FA-B6C1ECB2E6C2}" srcOrd="0" destOrd="0" presId="urn:microsoft.com/office/officeart/2005/8/layout/process4"/>
    <dgm:cxn modelId="{352CB179-7E5C-402B-9C66-73853FEB0C6E}" type="presParOf" srcId="{C0950112-7511-4BE0-BFE7-9A7A216AF718}" destId="{0BE2965C-9D5A-46FB-9E56-B900E610E2F6}" srcOrd="1" destOrd="0" presId="urn:microsoft.com/office/officeart/2005/8/layout/process4"/>
    <dgm:cxn modelId="{57848A7C-9D86-4BF9-95E2-B23B3407EB8C}" type="presParOf" srcId="{C0950112-7511-4BE0-BFE7-9A7A216AF718}" destId="{E8E9A2D7-8B20-4828-A515-84B74BB9F67C}" srcOrd="2" destOrd="0" presId="urn:microsoft.com/office/officeart/2005/8/layout/process4"/>
    <dgm:cxn modelId="{F24287A3-CCA0-48EB-AECB-EB6C2951B22F}" type="presParOf" srcId="{E8E9A2D7-8B20-4828-A515-84B74BB9F67C}" destId="{7767931C-7CA1-43F8-9C57-F39488DEC6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4000" b="1" dirty="0"/>
            <a:t>8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3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5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2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2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2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 1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0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8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4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2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=12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13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10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2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3F77F57C-3916-4354-BAFE-17DEDADBCE32}" type="pres">
      <dgm:prSet presAssocID="{1A0BF273-6560-4872-967A-EFB111117B9E}" presName="rootnode" presStyleCnt="0">
        <dgm:presLayoutVars>
          <dgm:chMax/>
          <dgm:chPref/>
          <dgm:dir/>
          <dgm:animLvl val="lvl"/>
        </dgm:presLayoutVars>
      </dgm:prSet>
      <dgm:spPr/>
    </dgm:pt>
    <dgm:pt modelId="{8AC3C8F3-4F0D-43AF-B585-148B8AE661D6}" type="pres">
      <dgm:prSet presAssocID="{C2A8BA19-A17B-4D18-BD44-2ACBB49ABC89}" presName="composite" presStyleCnt="0"/>
      <dgm:spPr/>
    </dgm:pt>
    <dgm:pt modelId="{35AB1D4B-8C64-4D2C-8E54-2A625CB0AB9E}" type="pres">
      <dgm:prSet presAssocID="{C2A8BA19-A17B-4D18-BD44-2ACBB49ABC89}" presName="LShape" presStyleLbl="alignNode1" presStyleIdx="0" presStyleCnt="9"/>
      <dgm:spPr/>
    </dgm:pt>
    <dgm:pt modelId="{B9C59D62-6D4F-49F6-8521-FEB7819C1BBA}" type="pres">
      <dgm:prSet presAssocID="{C2A8BA19-A17B-4D18-BD44-2ACBB49ABC8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E5978C1-E068-43CE-8511-B77DB26AE566}" type="pres">
      <dgm:prSet presAssocID="{C2A8BA19-A17B-4D18-BD44-2ACBB49ABC89}" presName="Triangle" presStyleLbl="alignNode1" presStyleIdx="1" presStyleCnt="9"/>
      <dgm:spPr/>
    </dgm:pt>
    <dgm:pt modelId="{1F7D50AF-7756-4426-BE45-F2AC73AC47EC}" type="pres">
      <dgm:prSet presAssocID="{4E6E5421-CB4D-4AC7-AC12-A3E75184B3D6}" presName="sibTrans" presStyleCnt="0"/>
      <dgm:spPr/>
    </dgm:pt>
    <dgm:pt modelId="{D8269822-162F-4858-ACD4-B2D9450CAAC7}" type="pres">
      <dgm:prSet presAssocID="{4E6E5421-CB4D-4AC7-AC12-A3E75184B3D6}" presName="space" presStyleCnt="0"/>
      <dgm:spPr/>
    </dgm:pt>
    <dgm:pt modelId="{49DA0182-3BA4-4CDD-819A-22E8CDC4FCC3}" type="pres">
      <dgm:prSet presAssocID="{D23EAA5B-6BB3-4031-8D7A-FA0E169DFAB4}" presName="composite" presStyleCnt="0"/>
      <dgm:spPr/>
    </dgm:pt>
    <dgm:pt modelId="{3E17137F-B77C-4BD7-A8EC-5CE73D11EE85}" type="pres">
      <dgm:prSet presAssocID="{D23EAA5B-6BB3-4031-8D7A-FA0E169DFAB4}" presName="LShape" presStyleLbl="alignNode1" presStyleIdx="2" presStyleCnt="9"/>
      <dgm:spPr/>
    </dgm:pt>
    <dgm:pt modelId="{DA21D1A0-CFA5-4523-80C6-6F9BEB9EA203}" type="pres">
      <dgm:prSet presAssocID="{D23EAA5B-6BB3-4031-8D7A-FA0E169DFAB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2D3CAC8-26FF-42A3-A4DD-8EA91C184AB4}" type="pres">
      <dgm:prSet presAssocID="{D23EAA5B-6BB3-4031-8D7A-FA0E169DFAB4}" presName="Triangle" presStyleLbl="alignNode1" presStyleIdx="3" presStyleCnt="9"/>
      <dgm:spPr/>
    </dgm:pt>
    <dgm:pt modelId="{D3374B7E-E5E3-40C4-8727-16E274BB34EE}" type="pres">
      <dgm:prSet presAssocID="{01327F9C-0FD8-4E07-A5AB-6ADA5F10F586}" presName="sibTrans" presStyleCnt="0"/>
      <dgm:spPr/>
    </dgm:pt>
    <dgm:pt modelId="{7957309D-7B73-48DB-9FDE-CB0BB170B967}" type="pres">
      <dgm:prSet presAssocID="{01327F9C-0FD8-4E07-A5AB-6ADA5F10F586}" presName="space" presStyleCnt="0"/>
      <dgm:spPr/>
    </dgm:pt>
    <dgm:pt modelId="{56EBA1DC-54A7-46B1-88AB-AC696E2393E8}" type="pres">
      <dgm:prSet presAssocID="{77A249CB-F149-4A0A-ACB0-11C38F1E18B4}" presName="composite" presStyleCnt="0"/>
      <dgm:spPr/>
    </dgm:pt>
    <dgm:pt modelId="{7DC92BAC-D06A-4087-987B-9AF171CF8F3E}" type="pres">
      <dgm:prSet presAssocID="{77A249CB-F149-4A0A-ACB0-11C38F1E18B4}" presName="LShape" presStyleLbl="alignNode1" presStyleIdx="4" presStyleCnt="9"/>
      <dgm:spPr/>
    </dgm:pt>
    <dgm:pt modelId="{EE9033A8-57D4-4159-AA26-6855AD28112A}" type="pres">
      <dgm:prSet presAssocID="{77A249CB-F149-4A0A-ACB0-11C38F1E18B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9488445-8FB0-4847-93DC-C57516A6DB6B}" type="pres">
      <dgm:prSet presAssocID="{77A249CB-F149-4A0A-ACB0-11C38F1E18B4}" presName="Triangle" presStyleLbl="alignNode1" presStyleIdx="5" presStyleCnt="9"/>
      <dgm:spPr/>
    </dgm:pt>
    <dgm:pt modelId="{9875DC58-D6F6-43BA-BB76-17580C6BE129}" type="pres">
      <dgm:prSet presAssocID="{D645A7F0-3A56-40ED-BE5B-1B60A844064A}" presName="sibTrans" presStyleCnt="0"/>
      <dgm:spPr/>
    </dgm:pt>
    <dgm:pt modelId="{9D682865-9954-4FCC-B131-57B0F484A7B4}" type="pres">
      <dgm:prSet presAssocID="{D645A7F0-3A56-40ED-BE5B-1B60A844064A}" presName="space" presStyleCnt="0"/>
      <dgm:spPr/>
    </dgm:pt>
    <dgm:pt modelId="{5256FF01-E5AF-468F-AF74-2A5950D3E80D}" type="pres">
      <dgm:prSet presAssocID="{E9586831-2BE7-42F2-91E6-9ADBFCD48137}" presName="composite" presStyleCnt="0"/>
      <dgm:spPr/>
    </dgm:pt>
    <dgm:pt modelId="{0B78C491-0807-4FB7-A647-673FD32488C6}" type="pres">
      <dgm:prSet presAssocID="{E9586831-2BE7-42F2-91E6-9ADBFCD48137}" presName="LShape" presStyleLbl="alignNode1" presStyleIdx="6" presStyleCnt="9"/>
      <dgm:spPr/>
    </dgm:pt>
    <dgm:pt modelId="{6292C254-FAB8-4795-AFB7-0A9FD78F6C68}" type="pres">
      <dgm:prSet presAssocID="{E9586831-2BE7-42F2-91E6-9ADBFCD48137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0EDCD75-D90C-4829-80FC-73821AFA072C}" type="pres">
      <dgm:prSet presAssocID="{E9586831-2BE7-42F2-91E6-9ADBFCD48137}" presName="Triangle" presStyleLbl="alignNode1" presStyleIdx="7" presStyleCnt="9"/>
      <dgm:spPr/>
    </dgm:pt>
    <dgm:pt modelId="{EDD187B4-A0F3-42FF-9859-EC72BF884A60}" type="pres">
      <dgm:prSet presAssocID="{0C6327D4-8191-43FD-9E94-FA34B2FA2192}" presName="sibTrans" presStyleCnt="0"/>
      <dgm:spPr/>
    </dgm:pt>
    <dgm:pt modelId="{4103FD5E-EFDC-46C5-BB92-1E4C627A39BC}" type="pres">
      <dgm:prSet presAssocID="{0C6327D4-8191-43FD-9E94-FA34B2FA2192}" presName="space" presStyleCnt="0"/>
      <dgm:spPr/>
    </dgm:pt>
    <dgm:pt modelId="{F2E48F0B-B444-4B02-902E-7D4E7B785696}" type="pres">
      <dgm:prSet presAssocID="{7D597486-0FA9-41C6-B7B4-68C9057E586B}" presName="composite" presStyleCnt="0"/>
      <dgm:spPr/>
    </dgm:pt>
    <dgm:pt modelId="{D1ED3B91-7F61-40DF-A953-EF573B0A706A}" type="pres">
      <dgm:prSet presAssocID="{7D597486-0FA9-41C6-B7B4-68C9057E586B}" presName="LShape" presStyleLbl="alignNode1" presStyleIdx="8" presStyleCnt="9"/>
      <dgm:spPr/>
    </dgm:pt>
    <dgm:pt modelId="{3C6EEA10-FB3F-4806-8D34-493DDC7E50F2}" type="pres">
      <dgm:prSet presAssocID="{7D597486-0FA9-41C6-B7B4-68C9057E586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B3B6A411-8477-4885-B898-9FE09239DBC8}" type="presOf" srcId="{C7AD34C6-F9B4-4B09-A217-27FE295C3066}" destId="{3C6EEA10-FB3F-4806-8D34-493DDC7E50F2}" srcOrd="0" destOrd="1" presId="urn:microsoft.com/office/officeart/2009/3/layout/StepUpProcess"/>
    <dgm:cxn modelId="{2475131C-5B69-4C02-B151-6F90BA72B31D}" type="presOf" srcId="{79AE5D53-0638-4347-80E6-DD1EDF065773}" destId="{6292C254-FAB8-4795-AFB7-0A9FD78F6C68}" srcOrd="0" destOrd="3" presId="urn:microsoft.com/office/officeart/2009/3/layout/StepUpProcess"/>
    <dgm:cxn modelId="{63B40320-FBA9-49DE-98B0-6D2C19DA588D}" type="presOf" srcId="{D23EAA5B-6BB3-4031-8D7A-FA0E169DFAB4}" destId="{DA21D1A0-CFA5-4523-80C6-6F9BEB9EA203}" srcOrd="0" destOrd="0" presId="urn:microsoft.com/office/officeart/2009/3/layout/StepUpProcess"/>
    <dgm:cxn modelId="{48266722-D60E-4712-A391-48D7452A0C3A}" type="presOf" srcId="{E9586831-2BE7-42F2-91E6-9ADBFCD48137}" destId="{6292C254-FAB8-4795-AFB7-0A9FD78F6C68}" srcOrd="0" destOrd="0" presId="urn:microsoft.com/office/officeart/2009/3/layout/StepUpProcess"/>
    <dgm:cxn modelId="{677C3C27-4280-497B-9BFD-7DA40CDE7CDC}" type="presOf" srcId="{8D8E7C82-7D0A-4837-BC55-3FE4DCDF0237}" destId="{6292C254-FAB8-4795-AFB7-0A9FD78F6C68}" srcOrd="0" destOrd="5" presId="urn:microsoft.com/office/officeart/2009/3/layout/StepUpProcess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E7712136-8736-48E6-A04B-4052DEAE9CCC}" type="presOf" srcId="{77A249CB-F149-4A0A-ACB0-11C38F1E18B4}" destId="{EE9033A8-57D4-4159-AA26-6855AD28112A}" srcOrd="0" destOrd="0" presId="urn:microsoft.com/office/officeart/2009/3/layout/StepUpProcess"/>
    <dgm:cxn modelId="{1A63C037-1556-40D1-8942-D3F9B2CA7D20}" type="presOf" srcId="{FE24CE76-3E5E-4399-96B2-C610EBCC2CBE}" destId="{6292C254-FAB8-4795-AFB7-0A9FD78F6C68}" srcOrd="0" destOrd="4" presId="urn:microsoft.com/office/officeart/2009/3/layout/StepUpProcess"/>
    <dgm:cxn modelId="{0300F45F-E740-4CFE-8E84-93CB25F1B235}" type="presOf" srcId="{7D597486-0FA9-41C6-B7B4-68C9057E586B}" destId="{3C6EEA10-FB3F-4806-8D34-493DDC7E50F2}" srcOrd="0" destOrd="0" presId="urn:microsoft.com/office/officeart/2009/3/layout/StepUpProcess"/>
    <dgm:cxn modelId="{3FD99060-B0AD-4899-95B1-552E6B8B19AE}" type="presOf" srcId="{1A0BF273-6560-4872-967A-EFB111117B9E}" destId="{3F77F57C-3916-4354-BAFE-17DEDADBCE32}" srcOrd="0" destOrd="0" presId="urn:microsoft.com/office/officeart/2009/3/layout/StepUpProcess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3AAFD64F-9A76-4D5A-A9FD-2FF920B42295}" type="presOf" srcId="{AFBF940E-8C2C-462A-8984-E7551EA02A7A}" destId="{EE9033A8-57D4-4159-AA26-6855AD28112A}" srcOrd="0" destOrd="3" presId="urn:microsoft.com/office/officeart/2009/3/layout/StepUpProcess"/>
    <dgm:cxn modelId="{39B27C80-4066-4CAF-B574-40FD3EB431D8}" type="presOf" srcId="{DDB09E2C-1587-410B-9E04-DC0E9C1DF059}" destId="{3C6EEA10-FB3F-4806-8D34-493DDC7E50F2}" srcOrd="0" destOrd="2" presId="urn:microsoft.com/office/officeart/2009/3/layout/StepUpProcess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53A08B8C-8440-4DAF-8D1D-098E75F2CF25}" type="presOf" srcId="{1E3DF63A-CD8B-4A12-835A-3B605AD6D3E5}" destId="{6292C254-FAB8-4795-AFB7-0A9FD78F6C68}" srcOrd="0" destOrd="2" presId="urn:microsoft.com/office/officeart/2009/3/layout/StepUpProcess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A2726399-DE27-4744-ACB8-7FE72D677C5C}" type="presOf" srcId="{03413075-4836-42BC-802A-1C2DF67DD2A1}" destId="{EE9033A8-57D4-4159-AA26-6855AD28112A}" srcOrd="0" destOrd="5" presId="urn:microsoft.com/office/officeart/2009/3/layout/StepUpProcess"/>
    <dgm:cxn modelId="{CC9172A5-449F-4861-9AC0-653F88210CD9}" type="presOf" srcId="{677B78CF-7FF5-4CF1-9DF0-9B65A6B990B1}" destId="{EE9033A8-57D4-4159-AA26-6855AD28112A}" srcOrd="0" destOrd="6" presId="urn:microsoft.com/office/officeart/2009/3/layout/StepUpProcess"/>
    <dgm:cxn modelId="{761D86A8-BA89-4D00-A843-AE0F568B30C1}" type="presOf" srcId="{D408561D-CF8D-4DF6-934C-16D5361A0766}" destId="{DA21D1A0-CFA5-4523-80C6-6F9BEB9EA203}" srcOrd="0" destOrd="1" presId="urn:microsoft.com/office/officeart/2009/3/layout/StepUpProcess"/>
    <dgm:cxn modelId="{7F13DEB8-A4D3-40CE-962C-7C337AB2260F}" type="presOf" srcId="{59BAC92B-1C94-4665-A07D-A6431E9F1FAD}" destId="{DA21D1A0-CFA5-4523-80C6-6F9BEB9EA203}" srcOrd="0" destOrd="2" presId="urn:microsoft.com/office/officeart/2009/3/layout/StepUpProcess"/>
    <dgm:cxn modelId="{8BBC4ABD-16EE-4B39-A130-DD7C20D82C41}" type="presOf" srcId="{452DB241-0039-4431-B935-DE8761F6B959}" destId="{EE9033A8-57D4-4159-AA26-6855AD28112A}" srcOrd="0" destOrd="1" presId="urn:microsoft.com/office/officeart/2009/3/layout/StepUpProcess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C8FCC7C6-322F-482A-B542-87C081B4E03B}" type="presOf" srcId="{A68AC626-A679-4E3D-B76A-DAB3F9218C5B}" destId="{B9C59D62-6D4F-49F6-8521-FEB7819C1BBA}" srcOrd="0" destOrd="1" presId="urn:microsoft.com/office/officeart/2009/3/layout/StepUpProcess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6EFEE6DD-74B4-477C-AE88-74BFB71A3E76}" type="presOf" srcId="{3EA1C70C-14D8-4DC8-8761-32D2E6520735}" destId="{EE9033A8-57D4-4159-AA26-6855AD28112A}" srcOrd="0" destOrd="2" presId="urn:microsoft.com/office/officeart/2009/3/layout/StepUpProcess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BDA40EF2-D0C6-431F-A6CE-E04E93AE3EC3}" type="presOf" srcId="{DDAC42DE-50AD-4999-9C2F-6975C004146E}" destId="{EE9033A8-57D4-4159-AA26-6855AD28112A}" srcOrd="0" destOrd="4" presId="urn:microsoft.com/office/officeart/2009/3/layout/StepUpProcess"/>
    <dgm:cxn modelId="{28D227F9-21F7-464B-9DE4-DD78E020E0F7}" type="presOf" srcId="{7F620E9F-227C-48F5-B020-115DBFEC1FF2}" destId="{6292C254-FAB8-4795-AFB7-0A9FD78F6C68}" srcOrd="0" destOrd="1" presId="urn:microsoft.com/office/officeart/2009/3/layout/StepUpProcess"/>
    <dgm:cxn modelId="{1B1033FF-54C1-4310-86EC-327C54C6D4AC}" type="presOf" srcId="{C2A8BA19-A17B-4D18-BD44-2ACBB49ABC89}" destId="{B9C59D62-6D4F-49F6-8521-FEB7819C1BBA}" srcOrd="0" destOrd="0" presId="urn:microsoft.com/office/officeart/2009/3/layout/StepUpProcess"/>
    <dgm:cxn modelId="{E2592C9F-484B-4AA5-A9E2-0B4036D7A5CD}" type="presParOf" srcId="{3F77F57C-3916-4354-BAFE-17DEDADBCE32}" destId="{8AC3C8F3-4F0D-43AF-B585-148B8AE661D6}" srcOrd="0" destOrd="0" presId="urn:microsoft.com/office/officeart/2009/3/layout/StepUpProcess"/>
    <dgm:cxn modelId="{9DA61BE8-EEF1-4BD6-9852-165FA279053C}" type="presParOf" srcId="{8AC3C8F3-4F0D-43AF-B585-148B8AE661D6}" destId="{35AB1D4B-8C64-4D2C-8E54-2A625CB0AB9E}" srcOrd="0" destOrd="0" presId="urn:microsoft.com/office/officeart/2009/3/layout/StepUpProcess"/>
    <dgm:cxn modelId="{804DF641-227E-4320-B07D-42D04F04D102}" type="presParOf" srcId="{8AC3C8F3-4F0D-43AF-B585-148B8AE661D6}" destId="{B9C59D62-6D4F-49F6-8521-FEB7819C1BBA}" srcOrd="1" destOrd="0" presId="urn:microsoft.com/office/officeart/2009/3/layout/StepUpProcess"/>
    <dgm:cxn modelId="{5195063B-A064-4EFF-8683-4690A2A9FF46}" type="presParOf" srcId="{8AC3C8F3-4F0D-43AF-B585-148B8AE661D6}" destId="{3E5978C1-E068-43CE-8511-B77DB26AE566}" srcOrd="2" destOrd="0" presId="urn:microsoft.com/office/officeart/2009/3/layout/StepUpProcess"/>
    <dgm:cxn modelId="{2E769241-7374-4B8E-8641-872C2A99EB7B}" type="presParOf" srcId="{3F77F57C-3916-4354-BAFE-17DEDADBCE32}" destId="{1F7D50AF-7756-4426-BE45-F2AC73AC47EC}" srcOrd="1" destOrd="0" presId="urn:microsoft.com/office/officeart/2009/3/layout/StepUpProcess"/>
    <dgm:cxn modelId="{1436A58B-23EB-4D30-923E-484BC37A5125}" type="presParOf" srcId="{1F7D50AF-7756-4426-BE45-F2AC73AC47EC}" destId="{D8269822-162F-4858-ACD4-B2D9450CAAC7}" srcOrd="0" destOrd="0" presId="urn:microsoft.com/office/officeart/2009/3/layout/StepUpProcess"/>
    <dgm:cxn modelId="{695AD893-B5D5-414C-8876-005A65C31686}" type="presParOf" srcId="{3F77F57C-3916-4354-BAFE-17DEDADBCE32}" destId="{49DA0182-3BA4-4CDD-819A-22E8CDC4FCC3}" srcOrd="2" destOrd="0" presId="urn:microsoft.com/office/officeart/2009/3/layout/StepUpProcess"/>
    <dgm:cxn modelId="{0E1B51C1-7166-45A7-9AF1-1402C0582135}" type="presParOf" srcId="{49DA0182-3BA4-4CDD-819A-22E8CDC4FCC3}" destId="{3E17137F-B77C-4BD7-A8EC-5CE73D11EE85}" srcOrd="0" destOrd="0" presId="urn:microsoft.com/office/officeart/2009/3/layout/StepUpProcess"/>
    <dgm:cxn modelId="{08607BE9-98B4-4602-A8A0-ACDB6BF1AC17}" type="presParOf" srcId="{49DA0182-3BA4-4CDD-819A-22E8CDC4FCC3}" destId="{DA21D1A0-CFA5-4523-80C6-6F9BEB9EA203}" srcOrd="1" destOrd="0" presId="urn:microsoft.com/office/officeart/2009/3/layout/StepUpProcess"/>
    <dgm:cxn modelId="{C6B583CA-8744-4D9E-9822-5C8E66157183}" type="presParOf" srcId="{49DA0182-3BA4-4CDD-819A-22E8CDC4FCC3}" destId="{12D3CAC8-26FF-42A3-A4DD-8EA91C184AB4}" srcOrd="2" destOrd="0" presId="urn:microsoft.com/office/officeart/2009/3/layout/StepUpProcess"/>
    <dgm:cxn modelId="{423A2460-06B9-4E1D-B68B-2BA535495750}" type="presParOf" srcId="{3F77F57C-3916-4354-BAFE-17DEDADBCE32}" destId="{D3374B7E-E5E3-40C4-8727-16E274BB34EE}" srcOrd="3" destOrd="0" presId="urn:microsoft.com/office/officeart/2009/3/layout/StepUpProcess"/>
    <dgm:cxn modelId="{4987B567-8E27-4764-8612-C53109673773}" type="presParOf" srcId="{D3374B7E-E5E3-40C4-8727-16E274BB34EE}" destId="{7957309D-7B73-48DB-9FDE-CB0BB170B967}" srcOrd="0" destOrd="0" presId="urn:microsoft.com/office/officeart/2009/3/layout/StepUpProcess"/>
    <dgm:cxn modelId="{593D9C7C-F661-49F8-8262-C4517E8B0331}" type="presParOf" srcId="{3F77F57C-3916-4354-BAFE-17DEDADBCE32}" destId="{56EBA1DC-54A7-46B1-88AB-AC696E2393E8}" srcOrd="4" destOrd="0" presId="urn:microsoft.com/office/officeart/2009/3/layout/StepUpProcess"/>
    <dgm:cxn modelId="{79AFFF3E-30D5-431F-9546-C9F3ABFDAFE6}" type="presParOf" srcId="{56EBA1DC-54A7-46B1-88AB-AC696E2393E8}" destId="{7DC92BAC-D06A-4087-987B-9AF171CF8F3E}" srcOrd="0" destOrd="0" presId="urn:microsoft.com/office/officeart/2009/3/layout/StepUpProcess"/>
    <dgm:cxn modelId="{C8204810-1373-4C27-AFAA-BF4D632081DC}" type="presParOf" srcId="{56EBA1DC-54A7-46B1-88AB-AC696E2393E8}" destId="{EE9033A8-57D4-4159-AA26-6855AD28112A}" srcOrd="1" destOrd="0" presId="urn:microsoft.com/office/officeart/2009/3/layout/StepUpProcess"/>
    <dgm:cxn modelId="{D702A3E7-EFCE-41C8-AC04-96D54997FCB9}" type="presParOf" srcId="{56EBA1DC-54A7-46B1-88AB-AC696E2393E8}" destId="{B9488445-8FB0-4847-93DC-C57516A6DB6B}" srcOrd="2" destOrd="0" presId="urn:microsoft.com/office/officeart/2009/3/layout/StepUpProcess"/>
    <dgm:cxn modelId="{05E2593A-08DD-4EF1-A8AC-ACD10BDF4ABD}" type="presParOf" srcId="{3F77F57C-3916-4354-BAFE-17DEDADBCE32}" destId="{9875DC58-D6F6-43BA-BB76-17580C6BE129}" srcOrd="5" destOrd="0" presId="urn:microsoft.com/office/officeart/2009/3/layout/StepUpProcess"/>
    <dgm:cxn modelId="{4DAC1CF9-9E69-45DA-BDE1-27CE205E8CD5}" type="presParOf" srcId="{9875DC58-D6F6-43BA-BB76-17580C6BE129}" destId="{9D682865-9954-4FCC-B131-57B0F484A7B4}" srcOrd="0" destOrd="0" presId="urn:microsoft.com/office/officeart/2009/3/layout/StepUpProcess"/>
    <dgm:cxn modelId="{C0A3D1C3-F766-4B36-B858-1F8BCC95DA93}" type="presParOf" srcId="{3F77F57C-3916-4354-BAFE-17DEDADBCE32}" destId="{5256FF01-E5AF-468F-AF74-2A5950D3E80D}" srcOrd="6" destOrd="0" presId="urn:microsoft.com/office/officeart/2009/3/layout/StepUpProcess"/>
    <dgm:cxn modelId="{ACE4A2F0-50D6-4F12-8370-8FBFDB556CD1}" type="presParOf" srcId="{5256FF01-E5AF-468F-AF74-2A5950D3E80D}" destId="{0B78C491-0807-4FB7-A647-673FD32488C6}" srcOrd="0" destOrd="0" presId="urn:microsoft.com/office/officeart/2009/3/layout/StepUpProcess"/>
    <dgm:cxn modelId="{3D92EDC3-69D8-42D1-A673-028A41330D4E}" type="presParOf" srcId="{5256FF01-E5AF-468F-AF74-2A5950D3E80D}" destId="{6292C254-FAB8-4795-AFB7-0A9FD78F6C68}" srcOrd="1" destOrd="0" presId="urn:microsoft.com/office/officeart/2009/3/layout/StepUpProcess"/>
    <dgm:cxn modelId="{C7A828A1-1239-4834-9A2D-B4A041FD4C59}" type="presParOf" srcId="{5256FF01-E5AF-468F-AF74-2A5950D3E80D}" destId="{30EDCD75-D90C-4829-80FC-73821AFA072C}" srcOrd="2" destOrd="0" presId="urn:microsoft.com/office/officeart/2009/3/layout/StepUpProcess"/>
    <dgm:cxn modelId="{F3B9CF03-C649-454E-8C6D-95B117176C56}" type="presParOf" srcId="{3F77F57C-3916-4354-BAFE-17DEDADBCE32}" destId="{EDD187B4-A0F3-42FF-9859-EC72BF884A60}" srcOrd="7" destOrd="0" presId="urn:microsoft.com/office/officeart/2009/3/layout/StepUpProcess"/>
    <dgm:cxn modelId="{AE11CFC2-1E36-4B23-8120-A59FDD3B3F5D}" type="presParOf" srcId="{EDD187B4-A0F3-42FF-9859-EC72BF884A60}" destId="{4103FD5E-EFDC-46C5-BB92-1E4C627A39BC}" srcOrd="0" destOrd="0" presId="urn:microsoft.com/office/officeart/2009/3/layout/StepUpProcess"/>
    <dgm:cxn modelId="{6FCC2B66-8BB7-4D0D-91FD-0C5232F35CAC}" type="presParOf" srcId="{3F77F57C-3916-4354-BAFE-17DEDADBCE32}" destId="{F2E48F0B-B444-4B02-902E-7D4E7B785696}" srcOrd="8" destOrd="0" presId="urn:microsoft.com/office/officeart/2009/3/layout/StepUpProcess"/>
    <dgm:cxn modelId="{5D5E9D60-9D56-4EA1-BDB0-585F1091BE1C}" type="presParOf" srcId="{F2E48F0B-B444-4B02-902E-7D4E7B785696}" destId="{D1ED3B91-7F61-40DF-A953-EF573B0A706A}" srcOrd="0" destOrd="0" presId="urn:microsoft.com/office/officeart/2009/3/layout/StepUpProcess"/>
    <dgm:cxn modelId="{4E2917D2-D4B3-4286-BD56-FA3C0B7D70A9}" type="presParOf" srcId="{F2E48F0B-B444-4B02-902E-7D4E7B785696}" destId="{3C6EEA10-FB3F-4806-8D34-493DDC7E50F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4000" b="1" dirty="0"/>
            <a:t>7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1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6 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0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2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2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2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 1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0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7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2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4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=0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1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0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EA709A99-C863-4AB8-ACCE-E809EF3994EB}" type="pres">
      <dgm:prSet presAssocID="{1A0BF273-6560-4872-967A-EFB111117B9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A043E1B-4B75-4622-BAE9-A33471DCD43C}" type="pres">
      <dgm:prSet presAssocID="{C2A8BA19-A17B-4D18-BD44-2ACBB49ABC8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1ADB4B9A-914D-47F3-A229-0F2251375160}" type="pres">
      <dgm:prSet presAssocID="{C2A8BA19-A17B-4D18-BD44-2ACBB49ABC8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CF1EE6DD-9BEF-446D-8B45-503D7A7C4215}" type="pres">
      <dgm:prSet presAssocID="{D23EAA5B-6BB3-4031-8D7A-FA0E169DFAB4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C97F4683-5B38-486F-B2CE-4ABCA9443D59}" type="pres">
      <dgm:prSet presAssocID="{D23EAA5B-6BB3-4031-8D7A-FA0E169DFAB4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F7F350BA-29F9-4239-83F4-F0335031BB45}" type="pres">
      <dgm:prSet presAssocID="{77A249CB-F149-4A0A-ACB0-11C38F1E18B4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5669FEC9-F4D9-4DB3-B80D-68B9C4CF5F47}" type="pres">
      <dgm:prSet presAssocID="{77A249CB-F149-4A0A-ACB0-11C38F1E18B4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721EC75F-FB07-49CD-85AA-09C8D9E5AF2E}" type="pres">
      <dgm:prSet presAssocID="{E9586831-2BE7-42F2-91E6-9ADBFCD48137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C9E42099-1BF6-40AF-947B-1DB3BAE256F0}" type="pres">
      <dgm:prSet presAssocID="{E9586831-2BE7-42F2-91E6-9ADBFCD48137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8E43E967-6698-4C40-8D3C-1F02F643D41D}" type="pres">
      <dgm:prSet presAssocID="{7D597486-0FA9-41C6-B7B4-68C9057E586B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7022DC1C-71A3-429A-929E-79FE40AE479A}" type="pres">
      <dgm:prSet presAssocID="{7D597486-0FA9-41C6-B7B4-68C9057E586B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5D68E00-9D96-450C-BA2A-71CB37EF97E5}" type="presOf" srcId="{D408561D-CF8D-4DF6-934C-16D5361A0766}" destId="{C97F4683-5B38-486F-B2CE-4ABCA9443D59}" srcOrd="0" destOrd="0" presId="urn:microsoft.com/office/officeart/2009/3/layout/IncreasingArrowsProcess"/>
    <dgm:cxn modelId="{A1E7320D-3FFC-4FD3-8EF4-3593D61A25A5}" type="presOf" srcId="{452DB241-0039-4431-B935-DE8761F6B959}" destId="{5669FEC9-F4D9-4DB3-B80D-68B9C4CF5F47}" srcOrd="0" destOrd="0" presId="urn:microsoft.com/office/officeart/2009/3/layout/IncreasingArrowsProcess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4ABA5A1C-BB42-45A7-92F2-839FFDCB01B1}" type="presOf" srcId="{8D8E7C82-7D0A-4837-BC55-3FE4DCDF0237}" destId="{C9E42099-1BF6-40AF-947B-1DB3BAE256F0}" srcOrd="0" destOrd="4" presId="urn:microsoft.com/office/officeart/2009/3/layout/IncreasingArrowsProcess"/>
    <dgm:cxn modelId="{456FEE25-6662-40EF-94D8-1F853D4CFDE3}" type="presOf" srcId="{7D597486-0FA9-41C6-B7B4-68C9057E586B}" destId="{8E43E967-6698-4C40-8D3C-1F02F643D41D}" srcOrd="0" destOrd="0" presId="urn:microsoft.com/office/officeart/2009/3/layout/IncreasingArrowsProcess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EEC86C30-AE4D-46EE-8CA6-566DF0F6C230}" type="presOf" srcId="{677B78CF-7FF5-4CF1-9DF0-9B65A6B990B1}" destId="{5669FEC9-F4D9-4DB3-B80D-68B9C4CF5F47}" srcOrd="0" destOrd="5" presId="urn:microsoft.com/office/officeart/2009/3/layout/IncreasingArrowsProcess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68D35245-C795-4022-AAED-A4854E237783}" type="presOf" srcId="{3EA1C70C-14D8-4DC8-8761-32D2E6520735}" destId="{5669FEC9-F4D9-4DB3-B80D-68B9C4CF5F47}" srcOrd="0" destOrd="1" presId="urn:microsoft.com/office/officeart/2009/3/layout/IncreasingArrowsProcess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67887767-FDC0-43C4-B40B-A815DDCEAA38}" type="presOf" srcId="{C7AD34C6-F9B4-4B09-A217-27FE295C3066}" destId="{7022DC1C-71A3-429A-929E-79FE40AE479A}" srcOrd="0" destOrd="0" presId="urn:microsoft.com/office/officeart/2009/3/layout/IncreasingArrowsProcess"/>
    <dgm:cxn modelId="{9A5B1E6C-6FB6-42E1-B418-6F650D3B2527}" type="presOf" srcId="{7F620E9F-227C-48F5-B020-115DBFEC1FF2}" destId="{C9E42099-1BF6-40AF-947B-1DB3BAE256F0}" srcOrd="0" destOrd="0" presId="urn:microsoft.com/office/officeart/2009/3/layout/IncreasingArrowsProcess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8695EA4D-B879-4EAF-9443-4ACA55917A6D}" type="presOf" srcId="{DDB09E2C-1587-410B-9E04-DC0E9C1DF059}" destId="{7022DC1C-71A3-429A-929E-79FE40AE479A}" srcOrd="0" destOrd="1" presId="urn:microsoft.com/office/officeart/2009/3/layout/IncreasingArrowsProcess"/>
    <dgm:cxn modelId="{2CA1264E-11BD-40E9-A91D-2EB21165C641}" type="presOf" srcId="{03413075-4836-42BC-802A-1C2DF67DD2A1}" destId="{5669FEC9-F4D9-4DB3-B80D-68B9C4CF5F47}" srcOrd="0" destOrd="4" presId="urn:microsoft.com/office/officeart/2009/3/layout/IncreasingArrowsProcess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2653C674-AC57-47D6-9459-06D099719EAA}" type="presOf" srcId="{1A0BF273-6560-4872-967A-EFB111117B9E}" destId="{EA709A99-C863-4AB8-ACCE-E809EF3994EB}" srcOrd="0" destOrd="0" presId="urn:microsoft.com/office/officeart/2009/3/layout/IncreasingArrowsProcess"/>
    <dgm:cxn modelId="{2BA38B77-ACD9-44F5-A52D-5E065ED0D216}" type="presOf" srcId="{59BAC92B-1C94-4665-A07D-A6431E9F1FAD}" destId="{C97F4683-5B38-486F-B2CE-4ABCA9443D59}" srcOrd="0" destOrd="1" presId="urn:microsoft.com/office/officeart/2009/3/layout/IncreasingArrowsProcess"/>
    <dgm:cxn modelId="{D5BBE25A-E1E3-4B10-83F7-43171DBC592F}" type="presOf" srcId="{FE24CE76-3E5E-4399-96B2-C610EBCC2CBE}" destId="{C9E42099-1BF6-40AF-947B-1DB3BAE256F0}" srcOrd="0" destOrd="3" presId="urn:microsoft.com/office/officeart/2009/3/layout/IncreasingArrowsProcess"/>
    <dgm:cxn modelId="{E83DA47C-8757-497B-86EC-2CA929C93368}" type="presOf" srcId="{DDAC42DE-50AD-4999-9C2F-6975C004146E}" destId="{5669FEC9-F4D9-4DB3-B80D-68B9C4CF5F47}" srcOrd="0" destOrd="3" presId="urn:microsoft.com/office/officeart/2009/3/layout/IncreasingArrowsProcess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00D2DA8D-F9E8-4784-97D6-F6D8715F495F}" type="presOf" srcId="{C2A8BA19-A17B-4D18-BD44-2ACBB49ABC89}" destId="{AA043E1B-4B75-4622-BAE9-A33471DCD43C}" srcOrd="0" destOrd="0" presId="urn:microsoft.com/office/officeart/2009/3/layout/IncreasingArrowsProcess"/>
    <dgm:cxn modelId="{FBB6B990-3A0A-42C7-B0C2-D3B73838C205}" type="presOf" srcId="{E9586831-2BE7-42F2-91E6-9ADBFCD48137}" destId="{721EC75F-FB07-49CD-85AA-09C8D9E5AF2E}" srcOrd="0" destOrd="0" presId="urn:microsoft.com/office/officeart/2009/3/layout/IncreasingArrowsProcess"/>
    <dgm:cxn modelId="{9866CF95-E995-4AAD-8CD2-A831697BE384}" type="presOf" srcId="{77A249CB-F149-4A0A-ACB0-11C38F1E18B4}" destId="{F7F350BA-29F9-4239-83F4-F0335031BB45}" srcOrd="0" destOrd="0" presId="urn:microsoft.com/office/officeart/2009/3/layout/IncreasingArrowsProcess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2C1434B5-3998-4222-BCC6-2429C460F55E}" type="presOf" srcId="{AFBF940E-8C2C-462A-8984-E7551EA02A7A}" destId="{5669FEC9-F4D9-4DB3-B80D-68B9C4CF5F47}" srcOrd="0" destOrd="2" presId="urn:microsoft.com/office/officeart/2009/3/layout/IncreasingArrowsProcess"/>
    <dgm:cxn modelId="{3FD145C0-4734-43DA-B536-85300E5D3CDF}" type="presOf" srcId="{D23EAA5B-6BB3-4031-8D7A-FA0E169DFAB4}" destId="{CF1EE6DD-9BEF-446D-8B45-503D7A7C4215}" srcOrd="0" destOrd="0" presId="urn:microsoft.com/office/officeart/2009/3/layout/IncreasingArrowsProcess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F8917DCD-360B-4FBB-A626-C00EF2C83DE4}" type="presOf" srcId="{1E3DF63A-CD8B-4A12-835A-3B605AD6D3E5}" destId="{C9E42099-1BF6-40AF-947B-1DB3BAE256F0}" srcOrd="0" destOrd="1" presId="urn:microsoft.com/office/officeart/2009/3/layout/IncreasingArrowsProcess"/>
    <dgm:cxn modelId="{5175DED9-72F8-4411-A5A6-99DDEF9A9616}" type="presOf" srcId="{79AE5D53-0638-4347-80E6-DD1EDF065773}" destId="{C9E42099-1BF6-40AF-947B-1DB3BAE256F0}" srcOrd="0" destOrd="2" presId="urn:microsoft.com/office/officeart/2009/3/layout/IncreasingArrowsProcess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67664FEE-D520-417B-A0A6-2B1A073E74AE}" type="presOf" srcId="{A68AC626-A679-4E3D-B76A-DAB3F9218C5B}" destId="{1ADB4B9A-914D-47F3-A229-0F2251375160}" srcOrd="0" destOrd="0" presId="urn:microsoft.com/office/officeart/2009/3/layout/IncreasingArrowsProcess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69471456-2318-4B28-BB99-55B6C7BC3511}" type="presParOf" srcId="{EA709A99-C863-4AB8-ACCE-E809EF3994EB}" destId="{AA043E1B-4B75-4622-BAE9-A33471DCD43C}" srcOrd="0" destOrd="0" presId="urn:microsoft.com/office/officeart/2009/3/layout/IncreasingArrowsProcess"/>
    <dgm:cxn modelId="{5CEADB33-F08C-47FA-895C-1E72DE823CB9}" type="presParOf" srcId="{EA709A99-C863-4AB8-ACCE-E809EF3994EB}" destId="{1ADB4B9A-914D-47F3-A229-0F2251375160}" srcOrd="1" destOrd="0" presId="urn:microsoft.com/office/officeart/2009/3/layout/IncreasingArrowsProcess"/>
    <dgm:cxn modelId="{C280466E-BE9D-42E3-A29D-1C87649FDF24}" type="presParOf" srcId="{EA709A99-C863-4AB8-ACCE-E809EF3994EB}" destId="{CF1EE6DD-9BEF-446D-8B45-503D7A7C4215}" srcOrd="2" destOrd="0" presId="urn:microsoft.com/office/officeart/2009/3/layout/IncreasingArrowsProcess"/>
    <dgm:cxn modelId="{846DBA43-7AFF-43FD-A00A-6581AF15C278}" type="presParOf" srcId="{EA709A99-C863-4AB8-ACCE-E809EF3994EB}" destId="{C97F4683-5B38-486F-B2CE-4ABCA9443D59}" srcOrd="3" destOrd="0" presId="urn:microsoft.com/office/officeart/2009/3/layout/IncreasingArrowsProcess"/>
    <dgm:cxn modelId="{75A93BB5-80FF-4428-BF04-ECA5EFEB8C66}" type="presParOf" srcId="{EA709A99-C863-4AB8-ACCE-E809EF3994EB}" destId="{F7F350BA-29F9-4239-83F4-F0335031BB45}" srcOrd="4" destOrd="0" presId="urn:microsoft.com/office/officeart/2009/3/layout/IncreasingArrowsProcess"/>
    <dgm:cxn modelId="{D6214D41-6647-4E3D-8B5A-F921C207A4A6}" type="presParOf" srcId="{EA709A99-C863-4AB8-ACCE-E809EF3994EB}" destId="{5669FEC9-F4D9-4DB3-B80D-68B9C4CF5F47}" srcOrd="5" destOrd="0" presId="urn:microsoft.com/office/officeart/2009/3/layout/IncreasingArrowsProcess"/>
    <dgm:cxn modelId="{8083E800-49C4-4CA3-B1E1-FE04DF9D0EC0}" type="presParOf" srcId="{EA709A99-C863-4AB8-ACCE-E809EF3994EB}" destId="{721EC75F-FB07-49CD-85AA-09C8D9E5AF2E}" srcOrd="6" destOrd="0" presId="urn:microsoft.com/office/officeart/2009/3/layout/IncreasingArrowsProcess"/>
    <dgm:cxn modelId="{708CB4A2-6A64-4643-9CF0-04636B22A844}" type="presParOf" srcId="{EA709A99-C863-4AB8-ACCE-E809EF3994EB}" destId="{C9E42099-1BF6-40AF-947B-1DB3BAE256F0}" srcOrd="7" destOrd="0" presId="urn:microsoft.com/office/officeart/2009/3/layout/IncreasingArrowsProcess"/>
    <dgm:cxn modelId="{1677D3FE-7FAB-4EC0-BEB7-75A317FC06F8}" type="presParOf" srcId="{EA709A99-C863-4AB8-ACCE-E809EF3994EB}" destId="{8E43E967-6698-4C40-8D3C-1F02F643D41D}" srcOrd="8" destOrd="0" presId="urn:microsoft.com/office/officeart/2009/3/layout/IncreasingArrowsProcess"/>
    <dgm:cxn modelId="{828BF3D9-AFFB-4FBD-8EF1-B640CDE0CEF4}" type="presParOf" srcId="{EA709A99-C863-4AB8-ACCE-E809EF3994EB}" destId="{7022DC1C-71A3-429A-929E-79FE40AE479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D1731B-49C8-469C-AF82-1B92E14C3F28}" type="doc">
      <dgm:prSet loTypeId="urn:microsoft.com/office/officeart/2005/8/layout/equation2" loCatId="relationship" qsTypeId="urn:microsoft.com/office/officeart/2005/8/quickstyle/simple5" qsCatId="simple" csTypeId="urn:microsoft.com/office/officeart/2005/8/colors/colorful4" csCatId="colorful" phldr="1"/>
      <dgm:spPr/>
    </dgm:pt>
    <dgm:pt modelId="{CD9D0ABD-2CEC-4988-9598-D9B1F0CBFE90}">
      <dgm:prSet phldrT="[Text]"/>
      <dgm:spPr/>
      <dgm:t>
        <a:bodyPr/>
        <a:lstStyle/>
        <a:p>
          <a:r>
            <a:rPr lang="en-US" b="1" dirty="0"/>
            <a:t>10</a:t>
          </a:r>
        </a:p>
      </dgm:t>
    </dgm:pt>
    <dgm:pt modelId="{8F6FB5C6-9483-4C31-9520-05E190AA4622}" type="parTrans" cxnId="{DB2707A3-721F-4DA6-AC96-EFB66B4C436C}">
      <dgm:prSet/>
      <dgm:spPr/>
      <dgm:t>
        <a:bodyPr/>
        <a:lstStyle/>
        <a:p>
          <a:endParaRPr lang="en-US"/>
        </a:p>
      </dgm:t>
    </dgm:pt>
    <dgm:pt modelId="{CB531B00-530A-4735-A3AE-5D7BF7C89CEC}" type="sibTrans" cxnId="{DB2707A3-721F-4DA6-AC96-EFB66B4C436C}">
      <dgm:prSet/>
      <dgm:spPr/>
      <dgm:t>
        <a:bodyPr/>
        <a:lstStyle/>
        <a:p>
          <a:endParaRPr lang="en-US" dirty="0"/>
        </a:p>
      </dgm:t>
    </dgm:pt>
    <dgm:pt modelId="{827BB124-4F7A-49F3-84E6-E2CAB3F0F8BB}">
      <dgm:prSet phldrT="[Text]"/>
      <dgm:spPr/>
      <dgm:t>
        <a:bodyPr/>
        <a:lstStyle/>
        <a:p>
          <a:r>
            <a:rPr lang="en-US" b="1" dirty="0"/>
            <a:t>1</a:t>
          </a:r>
        </a:p>
      </dgm:t>
    </dgm:pt>
    <dgm:pt modelId="{7DF6F245-BDFF-443B-9A67-58538C81C67C}" type="sibTrans" cxnId="{2A1CD48E-74FB-45DB-BC0B-DA7DA2B00E5C}">
      <dgm:prSet/>
      <dgm:spPr/>
      <dgm:t>
        <a:bodyPr/>
        <a:lstStyle/>
        <a:p>
          <a:endParaRPr lang="en-US" dirty="0"/>
        </a:p>
      </dgm:t>
    </dgm:pt>
    <dgm:pt modelId="{E7076571-1952-42FD-B778-413748A784DF}" type="parTrans" cxnId="{2A1CD48E-74FB-45DB-BC0B-DA7DA2B00E5C}">
      <dgm:prSet/>
      <dgm:spPr/>
      <dgm:t>
        <a:bodyPr/>
        <a:lstStyle/>
        <a:p>
          <a:endParaRPr lang="en-US"/>
        </a:p>
      </dgm:t>
    </dgm:pt>
    <dgm:pt modelId="{67D1016B-4059-40F1-9CD5-9E801542F403}">
      <dgm:prSet phldrT="[Text]"/>
      <dgm:spPr/>
      <dgm:t>
        <a:bodyPr/>
        <a:lstStyle/>
        <a:p>
          <a:r>
            <a:rPr lang="en-US" b="1" dirty="0"/>
            <a:t>11</a:t>
          </a:r>
        </a:p>
      </dgm:t>
    </dgm:pt>
    <dgm:pt modelId="{F46F173D-1CB7-4222-A9AA-8FD92663234C}" type="sibTrans" cxnId="{3A78674E-53CE-4F46-AEED-CF7856B19246}">
      <dgm:prSet/>
      <dgm:spPr/>
      <dgm:t>
        <a:bodyPr/>
        <a:lstStyle/>
        <a:p>
          <a:endParaRPr lang="en-US"/>
        </a:p>
      </dgm:t>
    </dgm:pt>
    <dgm:pt modelId="{4735E784-F4BD-4B59-915D-96450F03972A}" type="parTrans" cxnId="{3A78674E-53CE-4F46-AEED-CF7856B19246}">
      <dgm:prSet/>
      <dgm:spPr/>
      <dgm:t>
        <a:bodyPr/>
        <a:lstStyle/>
        <a:p>
          <a:endParaRPr lang="en-US"/>
        </a:p>
      </dgm:t>
    </dgm:pt>
    <dgm:pt modelId="{1CB4FE94-6731-4C85-B26F-085F9FB75C21}" type="pres">
      <dgm:prSet presAssocID="{85D1731B-49C8-469C-AF82-1B92E14C3F28}" presName="Name0" presStyleCnt="0">
        <dgm:presLayoutVars>
          <dgm:dir/>
          <dgm:resizeHandles val="exact"/>
        </dgm:presLayoutVars>
      </dgm:prSet>
      <dgm:spPr/>
    </dgm:pt>
    <dgm:pt modelId="{735C70B0-9345-4362-A2C8-5F1698C3987F}" type="pres">
      <dgm:prSet presAssocID="{85D1731B-49C8-469C-AF82-1B92E14C3F28}" presName="vNodes" presStyleCnt="0"/>
      <dgm:spPr/>
    </dgm:pt>
    <dgm:pt modelId="{41BBAC62-4208-46B3-A49A-CFDF07B42641}" type="pres">
      <dgm:prSet presAssocID="{CD9D0ABD-2CEC-4988-9598-D9B1F0CBFE90}" presName="node" presStyleLbl="node1" presStyleIdx="0" presStyleCnt="3">
        <dgm:presLayoutVars>
          <dgm:bulletEnabled val="1"/>
        </dgm:presLayoutVars>
      </dgm:prSet>
      <dgm:spPr/>
    </dgm:pt>
    <dgm:pt modelId="{5482F595-0FC6-4F87-A52F-08C8B04FCD01}" type="pres">
      <dgm:prSet presAssocID="{CB531B00-530A-4735-A3AE-5D7BF7C89CEC}" presName="spacerT" presStyleCnt="0"/>
      <dgm:spPr/>
    </dgm:pt>
    <dgm:pt modelId="{9F911D0E-CC7D-4D0F-9529-B3BBD540F255}" type="pres">
      <dgm:prSet presAssocID="{CB531B00-530A-4735-A3AE-5D7BF7C89CEC}" presName="sibTrans" presStyleLbl="sibTrans2D1" presStyleIdx="0" presStyleCnt="2"/>
      <dgm:spPr/>
    </dgm:pt>
    <dgm:pt modelId="{84895445-FD01-47D2-8EB8-9F4D906225CF}" type="pres">
      <dgm:prSet presAssocID="{CB531B00-530A-4735-A3AE-5D7BF7C89CEC}" presName="spacerB" presStyleCnt="0"/>
      <dgm:spPr/>
    </dgm:pt>
    <dgm:pt modelId="{6BD6DD0B-408D-4D7A-8180-74DF21B3BB9D}" type="pres">
      <dgm:prSet presAssocID="{827BB124-4F7A-49F3-84E6-E2CAB3F0F8BB}" presName="node" presStyleLbl="node1" presStyleIdx="1" presStyleCnt="3">
        <dgm:presLayoutVars>
          <dgm:bulletEnabled val="1"/>
        </dgm:presLayoutVars>
      </dgm:prSet>
      <dgm:spPr/>
    </dgm:pt>
    <dgm:pt modelId="{34D06C1E-F211-4EEC-B86E-0A8533C1658F}" type="pres">
      <dgm:prSet presAssocID="{85D1731B-49C8-469C-AF82-1B92E14C3F28}" presName="sibTransLast" presStyleLbl="sibTrans2D1" presStyleIdx="1" presStyleCnt="2"/>
      <dgm:spPr/>
    </dgm:pt>
    <dgm:pt modelId="{453E642E-2CD2-410D-A43F-D2E24BC91F5F}" type="pres">
      <dgm:prSet presAssocID="{85D1731B-49C8-469C-AF82-1B92E14C3F28}" presName="connectorText" presStyleLbl="sibTrans2D1" presStyleIdx="1" presStyleCnt="2"/>
      <dgm:spPr/>
    </dgm:pt>
    <dgm:pt modelId="{A9D8CC25-E84D-47F1-BC9D-752105F48A63}" type="pres">
      <dgm:prSet presAssocID="{85D1731B-49C8-469C-AF82-1B92E14C3F2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5037841-5180-4B6D-8720-5DD3A11BDBCD}" type="presOf" srcId="{827BB124-4F7A-49F3-84E6-E2CAB3F0F8BB}" destId="{6BD6DD0B-408D-4D7A-8180-74DF21B3BB9D}" srcOrd="0" destOrd="0" presId="urn:microsoft.com/office/officeart/2005/8/layout/equation2"/>
    <dgm:cxn modelId="{3A78674E-53CE-4F46-AEED-CF7856B19246}" srcId="{85D1731B-49C8-469C-AF82-1B92E14C3F28}" destId="{67D1016B-4059-40F1-9CD5-9E801542F403}" srcOrd="2" destOrd="0" parTransId="{4735E784-F4BD-4B59-915D-96450F03972A}" sibTransId="{F46F173D-1CB7-4222-A9AA-8FD92663234C}"/>
    <dgm:cxn modelId="{54BC2B4F-CAC4-44A8-8C42-3BF1B46BF3D2}" type="presOf" srcId="{7DF6F245-BDFF-443B-9A67-58538C81C67C}" destId="{453E642E-2CD2-410D-A43F-D2E24BC91F5F}" srcOrd="1" destOrd="0" presId="urn:microsoft.com/office/officeart/2005/8/layout/equation2"/>
    <dgm:cxn modelId="{73A15950-BF52-4214-B633-31C70711F10B}" type="presOf" srcId="{67D1016B-4059-40F1-9CD5-9E801542F403}" destId="{A9D8CC25-E84D-47F1-BC9D-752105F48A63}" srcOrd="0" destOrd="0" presId="urn:microsoft.com/office/officeart/2005/8/layout/equation2"/>
    <dgm:cxn modelId="{BF795876-FB7C-44FC-92B9-015403BE76F2}" type="presOf" srcId="{85D1731B-49C8-469C-AF82-1B92E14C3F28}" destId="{1CB4FE94-6731-4C85-B26F-085F9FB75C21}" srcOrd="0" destOrd="0" presId="urn:microsoft.com/office/officeart/2005/8/layout/equation2"/>
    <dgm:cxn modelId="{2A1CD48E-74FB-45DB-BC0B-DA7DA2B00E5C}" srcId="{85D1731B-49C8-469C-AF82-1B92E14C3F28}" destId="{827BB124-4F7A-49F3-84E6-E2CAB3F0F8BB}" srcOrd="1" destOrd="0" parTransId="{E7076571-1952-42FD-B778-413748A784DF}" sibTransId="{7DF6F245-BDFF-443B-9A67-58538C81C67C}"/>
    <dgm:cxn modelId="{F6BE0C9E-63A9-4C69-B320-078CBBA8981A}" type="presOf" srcId="{7DF6F245-BDFF-443B-9A67-58538C81C67C}" destId="{34D06C1E-F211-4EEC-B86E-0A8533C1658F}" srcOrd="0" destOrd="0" presId="urn:microsoft.com/office/officeart/2005/8/layout/equation2"/>
    <dgm:cxn modelId="{5055809F-B559-4D0F-8E84-B18FC525237D}" type="presOf" srcId="{CB531B00-530A-4735-A3AE-5D7BF7C89CEC}" destId="{9F911D0E-CC7D-4D0F-9529-B3BBD540F255}" srcOrd="0" destOrd="0" presId="urn:microsoft.com/office/officeart/2005/8/layout/equation2"/>
    <dgm:cxn modelId="{DB2707A3-721F-4DA6-AC96-EFB66B4C436C}" srcId="{85D1731B-49C8-469C-AF82-1B92E14C3F28}" destId="{CD9D0ABD-2CEC-4988-9598-D9B1F0CBFE90}" srcOrd="0" destOrd="0" parTransId="{8F6FB5C6-9483-4C31-9520-05E190AA4622}" sibTransId="{CB531B00-530A-4735-A3AE-5D7BF7C89CEC}"/>
    <dgm:cxn modelId="{A84520B7-255C-421E-9BB2-F3FF4E396B6B}" type="presOf" srcId="{CD9D0ABD-2CEC-4988-9598-D9B1F0CBFE90}" destId="{41BBAC62-4208-46B3-A49A-CFDF07B42641}" srcOrd="0" destOrd="0" presId="urn:microsoft.com/office/officeart/2005/8/layout/equation2"/>
    <dgm:cxn modelId="{25C420CD-72F7-4535-8664-D2190C89A413}" type="presParOf" srcId="{1CB4FE94-6731-4C85-B26F-085F9FB75C21}" destId="{735C70B0-9345-4362-A2C8-5F1698C3987F}" srcOrd="0" destOrd="0" presId="urn:microsoft.com/office/officeart/2005/8/layout/equation2"/>
    <dgm:cxn modelId="{4D939C09-D68C-4284-B02E-EA9EF83D851B}" type="presParOf" srcId="{735C70B0-9345-4362-A2C8-5F1698C3987F}" destId="{41BBAC62-4208-46B3-A49A-CFDF07B42641}" srcOrd="0" destOrd="0" presId="urn:microsoft.com/office/officeart/2005/8/layout/equation2"/>
    <dgm:cxn modelId="{0CA31B2B-AABC-4ADC-8938-106DB7C9F1CE}" type="presParOf" srcId="{735C70B0-9345-4362-A2C8-5F1698C3987F}" destId="{5482F595-0FC6-4F87-A52F-08C8B04FCD01}" srcOrd="1" destOrd="0" presId="urn:microsoft.com/office/officeart/2005/8/layout/equation2"/>
    <dgm:cxn modelId="{780F7E05-0587-4A2C-832E-D4288D04BFA1}" type="presParOf" srcId="{735C70B0-9345-4362-A2C8-5F1698C3987F}" destId="{9F911D0E-CC7D-4D0F-9529-B3BBD540F255}" srcOrd="2" destOrd="0" presId="urn:microsoft.com/office/officeart/2005/8/layout/equation2"/>
    <dgm:cxn modelId="{54A8D339-BA74-4D1F-9B35-B2AE0FDA0BD8}" type="presParOf" srcId="{735C70B0-9345-4362-A2C8-5F1698C3987F}" destId="{84895445-FD01-47D2-8EB8-9F4D906225CF}" srcOrd="3" destOrd="0" presId="urn:microsoft.com/office/officeart/2005/8/layout/equation2"/>
    <dgm:cxn modelId="{84AEC8A1-78EF-4597-A5C2-AC5003CF56F5}" type="presParOf" srcId="{735C70B0-9345-4362-A2C8-5F1698C3987F}" destId="{6BD6DD0B-408D-4D7A-8180-74DF21B3BB9D}" srcOrd="4" destOrd="0" presId="urn:microsoft.com/office/officeart/2005/8/layout/equation2"/>
    <dgm:cxn modelId="{739484E9-2F84-4D18-A49C-51B37547E7C1}" type="presParOf" srcId="{1CB4FE94-6731-4C85-B26F-085F9FB75C21}" destId="{34D06C1E-F211-4EEC-B86E-0A8533C1658F}" srcOrd="1" destOrd="0" presId="urn:microsoft.com/office/officeart/2005/8/layout/equation2"/>
    <dgm:cxn modelId="{1F0582A7-E031-429B-8144-B0861E697F3A}" type="presParOf" srcId="{34D06C1E-F211-4EEC-B86E-0A8533C1658F}" destId="{453E642E-2CD2-410D-A43F-D2E24BC91F5F}" srcOrd="0" destOrd="0" presId="urn:microsoft.com/office/officeart/2005/8/layout/equation2"/>
    <dgm:cxn modelId="{34595C68-1BC6-471E-8E51-1A3C46178820}" type="presParOf" srcId="{1CB4FE94-6731-4C85-B26F-085F9FB75C21}" destId="{A9D8CC25-E84D-47F1-BC9D-752105F48A6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89702F-619E-4CAB-82A4-181D800A273E}" type="doc">
      <dgm:prSet loTypeId="urn:microsoft.com/office/officeart/2005/8/layout/l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5B15AC-ECA0-45E7-B962-C30FDDA88558}">
      <dgm:prSet phldrT="[Text]" custT="1"/>
      <dgm:spPr/>
      <dgm:t>
        <a:bodyPr/>
        <a:lstStyle/>
        <a:p>
          <a:r>
            <a:rPr lang="en-US" sz="4400" b="0" dirty="0"/>
            <a:t>FEMALES</a:t>
          </a:r>
        </a:p>
      </dgm:t>
    </dgm:pt>
    <dgm:pt modelId="{C2A8DCB2-D625-41B4-AA66-1D7C3CF17755}" type="parTrans" cxnId="{781E2DF6-F6DD-493B-9B52-C6371457F089}">
      <dgm:prSet/>
      <dgm:spPr/>
      <dgm:t>
        <a:bodyPr/>
        <a:lstStyle/>
        <a:p>
          <a:endParaRPr lang="en-US"/>
        </a:p>
      </dgm:t>
    </dgm:pt>
    <dgm:pt modelId="{CA1F9892-2685-432B-97D2-978E62662071}" type="sibTrans" cxnId="{781E2DF6-F6DD-493B-9B52-C6371457F089}">
      <dgm:prSet/>
      <dgm:spPr/>
      <dgm:t>
        <a:bodyPr/>
        <a:lstStyle/>
        <a:p>
          <a:endParaRPr lang="en-US"/>
        </a:p>
      </dgm:t>
    </dgm:pt>
    <dgm:pt modelId="{AE45EEB6-7FD8-4D17-95D7-98643C31B103}">
      <dgm:prSet phldrT="[Text]" custT="1"/>
      <dgm:spPr/>
      <dgm:t>
        <a:bodyPr/>
        <a:lstStyle/>
        <a:p>
          <a:r>
            <a:rPr lang="en-US" sz="4800" dirty="0"/>
            <a:t>MALES</a:t>
          </a:r>
        </a:p>
      </dgm:t>
    </dgm:pt>
    <dgm:pt modelId="{F4A221A3-912A-43F4-803F-CEAA154C680D}" type="parTrans" cxnId="{63BAD712-3523-4F84-B4C1-3CB5F08F1D32}">
      <dgm:prSet/>
      <dgm:spPr/>
      <dgm:t>
        <a:bodyPr/>
        <a:lstStyle/>
        <a:p>
          <a:endParaRPr lang="en-US"/>
        </a:p>
      </dgm:t>
    </dgm:pt>
    <dgm:pt modelId="{10145547-54CD-4A2C-A471-92B4BFE1A182}" type="sibTrans" cxnId="{63BAD712-3523-4F84-B4C1-3CB5F08F1D32}">
      <dgm:prSet/>
      <dgm:spPr/>
      <dgm:t>
        <a:bodyPr/>
        <a:lstStyle/>
        <a:p>
          <a:endParaRPr lang="en-US"/>
        </a:p>
      </dgm:t>
    </dgm:pt>
    <dgm:pt modelId="{3BF8583F-F506-444B-B0EF-E8C7B3540124}" type="pres">
      <dgm:prSet presAssocID="{5689702F-619E-4CAB-82A4-181D800A273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836C16E-3280-4F91-B46B-3B54F422F72D}" type="pres">
      <dgm:prSet presAssocID="{9C5B15AC-ECA0-45E7-B962-C30FDDA88558}" presName="horFlow" presStyleCnt="0"/>
      <dgm:spPr/>
    </dgm:pt>
    <dgm:pt modelId="{D69C32D2-8BEE-4CC1-9EC5-FD2C6FA21CFA}" type="pres">
      <dgm:prSet presAssocID="{9C5B15AC-ECA0-45E7-B962-C30FDDA88558}" presName="bigChev" presStyleLbl="node1" presStyleIdx="0" presStyleCnt="2" custScaleX="71293" custScaleY="63812" custLinFactNeighborX="-3623" custLinFactNeighborY="-36393"/>
      <dgm:spPr/>
    </dgm:pt>
    <dgm:pt modelId="{8CFA71FC-3C84-4E9E-83CE-EBAF5697AC7E}" type="pres">
      <dgm:prSet presAssocID="{9C5B15AC-ECA0-45E7-B962-C30FDDA88558}" presName="vSp" presStyleCnt="0"/>
      <dgm:spPr/>
    </dgm:pt>
    <dgm:pt modelId="{525D42A9-586C-4AC8-B2C3-8677222FB6AC}" type="pres">
      <dgm:prSet presAssocID="{AE45EEB6-7FD8-4D17-95D7-98643C31B103}" presName="horFlow" presStyleCnt="0"/>
      <dgm:spPr/>
    </dgm:pt>
    <dgm:pt modelId="{FE20E391-4A6F-4342-A32A-8EF8BA2ADD2C}" type="pres">
      <dgm:prSet presAssocID="{AE45EEB6-7FD8-4D17-95D7-98643C31B103}" presName="bigChev" presStyleLbl="node1" presStyleIdx="1" presStyleCnt="2" custScaleX="71293" custScaleY="63812" custLinFactNeighborX="208" custLinFactNeighborY="34334"/>
      <dgm:spPr/>
    </dgm:pt>
  </dgm:ptLst>
  <dgm:cxnLst>
    <dgm:cxn modelId="{63BAD712-3523-4F84-B4C1-3CB5F08F1D32}" srcId="{5689702F-619E-4CAB-82A4-181D800A273E}" destId="{AE45EEB6-7FD8-4D17-95D7-98643C31B103}" srcOrd="1" destOrd="0" parTransId="{F4A221A3-912A-43F4-803F-CEAA154C680D}" sibTransId="{10145547-54CD-4A2C-A471-92B4BFE1A182}"/>
    <dgm:cxn modelId="{5B249A61-9645-4865-9817-7413D6ADB003}" type="presOf" srcId="{5689702F-619E-4CAB-82A4-181D800A273E}" destId="{3BF8583F-F506-444B-B0EF-E8C7B3540124}" srcOrd="0" destOrd="0" presId="urn:microsoft.com/office/officeart/2005/8/layout/lProcess3"/>
    <dgm:cxn modelId="{E6194765-1B21-4F05-9AB3-B06A465E799B}" type="presOf" srcId="{9C5B15AC-ECA0-45E7-B962-C30FDDA88558}" destId="{D69C32D2-8BEE-4CC1-9EC5-FD2C6FA21CFA}" srcOrd="0" destOrd="0" presId="urn:microsoft.com/office/officeart/2005/8/layout/lProcess3"/>
    <dgm:cxn modelId="{2FAABEE3-9D49-4D5B-BB96-612EC172DAF2}" type="presOf" srcId="{AE45EEB6-7FD8-4D17-95D7-98643C31B103}" destId="{FE20E391-4A6F-4342-A32A-8EF8BA2ADD2C}" srcOrd="0" destOrd="0" presId="urn:microsoft.com/office/officeart/2005/8/layout/lProcess3"/>
    <dgm:cxn modelId="{781E2DF6-F6DD-493B-9B52-C6371457F089}" srcId="{5689702F-619E-4CAB-82A4-181D800A273E}" destId="{9C5B15AC-ECA0-45E7-B962-C30FDDA88558}" srcOrd="0" destOrd="0" parTransId="{C2A8DCB2-D625-41B4-AA66-1D7C3CF17755}" sibTransId="{CA1F9892-2685-432B-97D2-978E62662071}"/>
    <dgm:cxn modelId="{D967B72D-EEED-4356-9AED-5FF9B78FFE8A}" type="presParOf" srcId="{3BF8583F-F506-444B-B0EF-E8C7B3540124}" destId="{3836C16E-3280-4F91-B46B-3B54F422F72D}" srcOrd="0" destOrd="0" presId="urn:microsoft.com/office/officeart/2005/8/layout/lProcess3"/>
    <dgm:cxn modelId="{3A94E734-F065-4FBC-A731-A7C37FCE9FE8}" type="presParOf" srcId="{3836C16E-3280-4F91-B46B-3B54F422F72D}" destId="{D69C32D2-8BEE-4CC1-9EC5-FD2C6FA21CFA}" srcOrd="0" destOrd="0" presId="urn:microsoft.com/office/officeart/2005/8/layout/lProcess3"/>
    <dgm:cxn modelId="{B4189BBE-E290-414D-A445-62142DFEE6F7}" type="presParOf" srcId="{3BF8583F-F506-444B-B0EF-E8C7B3540124}" destId="{8CFA71FC-3C84-4E9E-83CE-EBAF5697AC7E}" srcOrd="1" destOrd="0" presId="urn:microsoft.com/office/officeart/2005/8/layout/lProcess3"/>
    <dgm:cxn modelId="{E86FCE58-6F5F-4ED9-9078-3983386BE469}" type="presParOf" srcId="{3BF8583F-F506-444B-B0EF-E8C7B3540124}" destId="{525D42A9-586C-4AC8-B2C3-8677222FB6AC}" srcOrd="2" destOrd="0" presId="urn:microsoft.com/office/officeart/2005/8/layout/lProcess3"/>
    <dgm:cxn modelId="{838477F8-ED5B-448A-8334-1607988E4841}" type="presParOf" srcId="{525D42A9-586C-4AC8-B2C3-8677222FB6AC}" destId="{FE20E391-4A6F-4342-A32A-8EF8BA2ADD2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hProcess7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3200" b="1" dirty="0"/>
            <a:t>58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50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8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4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7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15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17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15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34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24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1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5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=11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15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10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16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06DDDA01-756E-4E55-A493-FD2259D03B61}" type="pres">
      <dgm:prSet presAssocID="{1A0BF273-6560-4872-967A-EFB111117B9E}" presName="Name0" presStyleCnt="0">
        <dgm:presLayoutVars>
          <dgm:dir/>
          <dgm:animLvl val="lvl"/>
          <dgm:resizeHandles val="exact"/>
        </dgm:presLayoutVars>
      </dgm:prSet>
      <dgm:spPr/>
    </dgm:pt>
    <dgm:pt modelId="{36331E95-CCDE-4A9C-8788-ECBC1847232D}" type="pres">
      <dgm:prSet presAssocID="{C2A8BA19-A17B-4D18-BD44-2ACBB49ABC89}" presName="compositeNode" presStyleCnt="0">
        <dgm:presLayoutVars>
          <dgm:bulletEnabled val="1"/>
        </dgm:presLayoutVars>
      </dgm:prSet>
      <dgm:spPr/>
    </dgm:pt>
    <dgm:pt modelId="{C8B13E24-03D2-4588-A79C-A4264385B0C9}" type="pres">
      <dgm:prSet presAssocID="{C2A8BA19-A17B-4D18-BD44-2ACBB49ABC89}" presName="bgRect" presStyleLbl="node1" presStyleIdx="0" presStyleCnt="5"/>
      <dgm:spPr/>
    </dgm:pt>
    <dgm:pt modelId="{7A5057A9-8BDB-4560-BA88-7609A7FF74AA}" type="pres">
      <dgm:prSet presAssocID="{C2A8BA19-A17B-4D18-BD44-2ACBB49ABC89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C873B6A9-D15E-47ED-91A6-0ADA3642FB2B}" type="pres">
      <dgm:prSet presAssocID="{C2A8BA19-A17B-4D18-BD44-2ACBB49ABC89}" presName="childNode" presStyleLbl="node1" presStyleIdx="0" presStyleCnt="5">
        <dgm:presLayoutVars>
          <dgm:bulletEnabled val="1"/>
        </dgm:presLayoutVars>
      </dgm:prSet>
      <dgm:spPr/>
    </dgm:pt>
    <dgm:pt modelId="{0740D2A0-1280-4C22-B37E-CDFB97778BF9}" type="pres">
      <dgm:prSet presAssocID="{4E6E5421-CB4D-4AC7-AC12-A3E75184B3D6}" presName="hSp" presStyleCnt="0"/>
      <dgm:spPr/>
    </dgm:pt>
    <dgm:pt modelId="{179B7100-4472-4A1C-B438-00F102204055}" type="pres">
      <dgm:prSet presAssocID="{4E6E5421-CB4D-4AC7-AC12-A3E75184B3D6}" presName="vProcSp" presStyleCnt="0"/>
      <dgm:spPr/>
    </dgm:pt>
    <dgm:pt modelId="{9174683F-9F51-4983-B8EA-1B4850B82C31}" type="pres">
      <dgm:prSet presAssocID="{4E6E5421-CB4D-4AC7-AC12-A3E75184B3D6}" presName="vSp1" presStyleCnt="0"/>
      <dgm:spPr/>
    </dgm:pt>
    <dgm:pt modelId="{A732E108-1EBB-4956-82F0-BFC8E47CB6AC}" type="pres">
      <dgm:prSet presAssocID="{4E6E5421-CB4D-4AC7-AC12-A3E75184B3D6}" presName="simulatedConn" presStyleLbl="solidFgAcc1" presStyleIdx="0" presStyleCnt="4"/>
      <dgm:spPr/>
    </dgm:pt>
    <dgm:pt modelId="{4D5F08A8-BE87-4C01-B016-BDC673D997F4}" type="pres">
      <dgm:prSet presAssocID="{4E6E5421-CB4D-4AC7-AC12-A3E75184B3D6}" presName="vSp2" presStyleCnt="0"/>
      <dgm:spPr/>
    </dgm:pt>
    <dgm:pt modelId="{245E6E56-835C-47B1-9665-44660452B737}" type="pres">
      <dgm:prSet presAssocID="{4E6E5421-CB4D-4AC7-AC12-A3E75184B3D6}" presName="sibTrans" presStyleCnt="0"/>
      <dgm:spPr/>
    </dgm:pt>
    <dgm:pt modelId="{1BC0C79B-6EFD-4F6C-8C8B-728782199B7C}" type="pres">
      <dgm:prSet presAssocID="{D23EAA5B-6BB3-4031-8D7A-FA0E169DFAB4}" presName="compositeNode" presStyleCnt="0">
        <dgm:presLayoutVars>
          <dgm:bulletEnabled val="1"/>
        </dgm:presLayoutVars>
      </dgm:prSet>
      <dgm:spPr/>
    </dgm:pt>
    <dgm:pt modelId="{2CC4DD5E-F3C3-4AC2-8558-BD9F3AB0E4FC}" type="pres">
      <dgm:prSet presAssocID="{D23EAA5B-6BB3-4031-8D7A-FA0E169DFAB4}" presName="bgRect" presStyleLbl="node1" presStyleIdx="1" presStyleCnt="5"/>
      <dgm:spPr/>
    </dgm:pt>
    <dgm:pt modelId="{52BF4F7D-9226-4B62-B560-CD75CBF81356}" type="pres">
      <dgm:prSet presAssocID="{D23EAA5B-6BB3-4031-8D7A-FA0E169DFAB4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A451D795-8474-4B48-9E59-BF6AC3737025}" type="pres">
      <dgm:prSet presAssocID="{D23EAA5B-6BB3-4031-8D7A-FA0E169DFAB4}" presName="childNode" presStyleLbl="node1" presStyleIdx="1" presStyleCnt="5">
        <dgm:presLayoutVars>
          <dgm:bulletEnabled val="1"/>
        </dgm:presLayoutVars>
      </dgm:prSet>
      <dgm:spPr/>
    </dgm:pt>
    <dgm:pt modelId="{C23101A2-C54F-4925-9E3B-07FD73D92F60}" type="pres">
      <dgm:prSet presAssocID="{01327F9C-0FD8-4E07-A5AB-6ADA5F10F586}" presName="hSp" presStyleCnt="0"/>
      <dgm:spPr/>
    </dgm:pt>
    <dgm:pt modelId="{413E6F67-A691-4B9A-A9EF-462AB7BD69C7}" type="pres">
      <dgm:prSet presAssocID="{01327F9C-0FD8-4E07-A5AB-6ADA5F10F586}" presName="vProcSp" presStyleCnt="0"/>
      <dgm:spPr/>
    </dgm:pt>
    <dgm:pt modelId="{340B8E51-9AEC-4FA1-A99D-A75DE1DE7B5D}" type="pres">
      <dgm:prSet presAssocID="{01327F9C-0FD8-4E07-A5AB-6ADA5F10F586}" presName="vSp1" presStyleCnt="0"/>
      <dgm:spPr/>
    </dgm:pt>
    <dgm:pt modelId="{268CF9EB-1602-48C9-8904-FCA3DDD1EE86}" type="pres">
      <dgm:prSet presAssocID="{01327F9C-0FD8-4E07-A5AB-6ADA5F10F586}" presName="simulatedConn" presStyleLbl="solidFgAcc1" presStyleIdx="1" presStyleCnt="4"/>
      <dgm:spPr/>
    </dgm:pt>
    <dgm:pt modelId="{6788B997-3F99-4F8D-ABFA-5E535930C3E0}" type="pres">
      <dgm:prSet presAssocID="{01327F9C-0FD8-4E07-A5AB-6ADA5F10F586}" presName="vSp2" presStyleCnt="0"/>
      <dgm:spPr/>
    </dgm:pt>
    <dgm:pt modelId="{6E6309E8-A7CE-4E46-BF7E-1F653DED97E4}" type="pres">
      <dgm:prSet presAssocID="{01327F9C-0FD8-4E07-A5AB-6ADA5F10F586}" presName="sibTrans" presStyleCnt="0"/>
      <dgm:spPr/>
    </dgm:pt>
    <dgm:pt modelId="{080216A5-ED7C-430D-8DA6-A9E5FF0577A2}" type="pres">
      <dgm:prSet presAssocID="{77A249CB-F149-4A0A-ACB0-11C38F1E18B4}" presName="compositeNode" presStyleCnt="0">
        <dgm:presLayoutVars>
          <dgm:bulletEnabled val="1"/>
        </dgm:presLayoutVars>
      </dgm:prSet>
      <dgm:spPr/>
    </dgm:pt>
    <dgm:pt modelId="{8056B516-673C-4B18-8FE3-5456DFFAFC6A}" type="pres">
      <dgm:prSet presAssocID="{77A249CB-F149-4A0A-ACB0-11C38F1E18B4}" presName="bgRect" presStyleLbl="node1" presStyleIdx="2" presStyleCnt="5"/>
      <dgm:spPr/>
    </dgm:pt>
    <dgm:pt modelId="{DAE5062B-6A24-446E-B438-8357030D83C8}" type="pres">
      <dgm:prSet presAssocID="{77A249CB-F149-4A0A-ACB0-11C38F1E18B4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CAFCBD10-8227-402E-8BBA-BF72F0053087}" type="pres">
      <dgm:prSet presAssocID="{77A249CB-F149-4A0A-ACB0-11C38F1E18B4}" presName="childNode" presStyleLbl="node1" presStyleIdx="2" presStyleCnt="5">
        <dgm:presLayoutVars>
          <dgm:bulletEnabled val="1"/>
        </dgm:presLayoutVars>
      </dgm:prSet>
      <dgm:spPr/>
    </dgm:pt>
    <dgm:pt modelId="{2442B9F3-FE87-40CF-B234-0A00A9B534EA}" type="pres">
      <dgm:prSet presAssocID="{D645A7F0-3A56-40ED-BE5B-1B60A844064A}" presName="hSp" presStyleCnt="0"/>
      <dgm:spPr/>
    </dgm:pt>
    <dgm:pt modelId="{B59C4EB3-501F-4424-A094-D97C652CA564}" type="pres">
      <dgm:prSet presAssocID="{D645A7F0-3A56-40ED-BE5B-1B60A844064A}" presName="vProcSp" presStyleCnt="0"/>
      <dgm:spPr/>
    </dgm:pt>
    <dgm:pt modelId="{F8D4D963-7C9A-4103-AA88-D027AE6A53EF}" type="pres">
      <dgm:prSet presAssocID="{D645A7F0-3A56-40ED-BE5B-1B60A844064A}" presName="vSp1" presStyleCnt="0"/>
      <dgm:spPr/>
    </dgm:pt>
    <dgm:pt modelId="{47AC9A1A-5331-4A1C-8122-1B32A96E0A17}" type="pres">
      <dgm:prSet presAssocID="{D645A7F0-3A56-40ED-BE5B-1B60A844064A}" presName="simulatedConn" presStyleLbl="solidFgAcc1" presStyleIdx="2" presStyleCnt="4"/>
      <dgm:spPr/>
    </dgm:pt>
    <dgm:pt modelId="{A05F6F81-F4B2-485F-94CB-2566A28F8071}" type="pres">
      <dgm:prSet presAssocID="{D645A7F0-3A56-40ED-BE5B-1B60A844064A}" presName="vSp2" presStyleCnt="0"/>
      <dgm:spPr/>
    </dgm:pt>
    <dgm:pt modelId="{8A5B97C1-4F2D-4AA4-90D0-220963AA4B06}" type="pres">
      <dgm:prSet presAssocID="{D645A7F0-3A56-40ED-BE5B-1B60A844064A}" presName="sibTrans" presStyleCnt="0"/>
      <dgm:spPr/>
    </dgm:pt>
    <dgm:pt modelId="{A21BD54E-C598-4EC1-B9F2-77F9204574FB}" type="pres">
      <dgm:prSet presAssocID="{E9586831-2BE7-42F2-91E6-9ADBFCD48137}" presName="compositeNode" presStyleCnt="0">
        <dgm:presLayoutVars>
          <dgm:bulletEnabled val="1"/>
        </dgm:presLayoutVars>
      </dgm:prSet>
      <dgm:spPr/>
    </dgm:pt>
    <dgm:pt modelId="{2B219358-9BEA-4D50-BFC7-74E759C5C3B2}" type="pres">
      <dgm:prSet presAssocID="{E9586831-2BE7-42F2-91E6-9ADBFCD48137}" presName="bgRect" presStyleLbl="node1" presStyleIdx="3" presStyleCnt="5"/>
      <dgm:spPr/>
    </dgm:pt>
    <dgm:pt modelId="{31C53709-930D-47AE-B688-AB38805BBB76}" type="pres">
      <dgm:prSet presAssocID="{E9586831-2BE7-42F2-91E6-9ADBFCD48137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32C220EB-1EAE-45CB-9DAD-335273D7FFF0}" type="pres">
      <dgm:prSet presAssocID="{E9586831-2BE7-42F2-91E6-9ADBFCD48137}" presName="childNode" presStyleLbl="node1" presStyleIdx="3" presStyleCnt="5">
        <dgm:presLayoutVars>
          <dgm:bulletEnabled val="1"/>
        </dgm:presLayoutVars>
      </dgm:prSet>
      <dgm:spPr/>
    </dgm:pt>
    <dgm:pt modelId="{CB686AFC-82E6-478F-9045-A1A28A278454}" type="pres">
      <dgm:prSet presAssocID="{0C6327D4-8191-43FD-9E94-FA34B2FA2192}" presName="hSp" presStyleCnt="0"/>
      <dgm:spPr/>
    </dgm:pt>
    <dgm:pt modelId="{840A4E87-8DF5-4BE8-AFCD-3872EB9B0C3B}" type="pres">
      <dgm:prSet presAssocID="{0C6327D4-8191-43FD-9E94-FA34B2FA2192}" presName="vProcSp" presStyleCnt="0"/>
      <dgm:spPr/>
    </dgm:pt>
    <dgm:pt modelId="{CA31E494-08FE-493E-99A0-8E182CAD2F43}" type="pres">
      <dgm:prSet presAssocID="{0C6327D4-8191-43FD-9E94-FA34B2FA2192}" presName="vSp1" presStyleCnt="0"/>
      <dgm:spPr/>
    </dgm:pt>
    <dgm:pt modelId="{2EE34701-8692-4B14-8218-09D3EABD034F}" type="pres">
      <dgm:prSet presAssocID="{0C6327D4-8191-43FD-9E94-FA34B2FA2192}" presName="simulatedConn" presStyleLbl="solidFgAcc1" presStyleIdx="3" presStyleCnt="4"/>
      <dgm:spPr/>
    </dgm:pt>
    <dgm:pt modelId="{594BDD65-80D5-45DC-85BE-E8375D1405DC}" type="pres">
      <dgm:prSet presAssocID="{0C6327D4-8191-43FD-9E94-FA34B2FA2192}" presName="vSp2" presStyleCnt="0"/>
      <dgm:spPr/>
    </dgm:pt>
    <dgm:pt modelId="{3DD9C059-C371-407E-BF37-5F71AB53D639}" type="pres">
      <dgm:prSet presAssocID="{0C6327D4-8191-43FD-9E94-FA34B2FA2192}" presName="sibTrans" presStyleCnt="0"/>
      <dgm:spPr/>
    </dgm:pt>
    <dgm:pt modelId="{259BD605-3E7C-4A35-BD0F-A5E3011FFD48}" type="pres">
      <dgm:prSet presAssocID="{7D597486-0FA9-41C6-B7B4-68C9057E586B}" presName="compositeNode" presStyleCnt="0">
        <dgm:presLayoutVars>
          <dgm:bulletEnabled val="1"/>
        </dgm:presLayoutVars>
      </dgm:prSet>
      <dgm:spPr/>
    </dgm:pt>
    <dgm:pt modelId="{DEBED051-3F65-4366-9DB5-50D4887455A1}" type="pres">
      <dgm:prSet presAssocID="{7D597486-0FA9-41C6-B7B4-68C9057E586B}" presName="bgRect" presStyleLbl="node1" presStyleIdx="4" presStyleCnt="5"/>
      <dgm:spPr/>
    </dgm:pt>
    <dgm:pt modelId="{7C1B17F2-ED88-4F8B-A235-B8C1DDBE0017}" type="pres">
      <dgm:prSet presAssocID="{7D597486-0FA9-41C6-B7B4-68C9057E586B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B9119061-A131-4C31-88E1-8A35080D1A96}" type="pres">
      <dgm:prSet presAssocID="{7D597486-0FA9-41C6-B7B4-68C9057E586B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87562D26-FBB2-4B85-9C50-259DCD222464}" type="presOf" srcId="{77A249CB-F149-4A0A-ACB0-11C38F1E18B4}" destId="{DAE5062B-6A24-446E-B438-8357030D83C8}" srcOrd="1" destOrd="0" presId="urn:microsoft.com/office/officeart/2005/8/layout/hProcess7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449C9233-25C2-409D-B852-93460EF78623}" type="presOf" srcId="{79AE5D53-0638-4347-80E6-DD1EDF065773}" destId="{32C220EB-1EAE-45CB-9DAD-335273D7FFF0}" srcOrd="0" destOrd="2" presId="urn:microsoft.com/office/officeart/2005/8/layout/hProcess7"/>
    <dgm:cxn modelId="{C8AEBC5D-00B7-49C6-9D42-48FEFADB3FB5}" type="presOf" srcId="{DDB09E2C-1587-410B-9E04-DC0E9C1DF059}" destId="{B9119061-A131-4C31-88E1-8A35080D1A96}" srcOrd="0" destOrd="1" presId="urn:microsoft.com/office/officeart/2005/8/layout/hProcess7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604CC968-1B83-48FD-B4C6-659CD9BA632E}" type="presOf" srcId="{A68AC626-A679-4E3D-B76A-DAB3F9218C5B}" destId="{C873B6A9-D15E-47ED-91A6-0ADA3642FB2B}" srcOrd="0" destOrd="0" presId="urn:microsoft.com/office/officeart/2005/8/layout/hProcess7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F4E59F53-31C1-4D48-A0FD-7617BDB2BBCD}" type="presOf" srcId="{DDAC42DE-50AD-4999-9C2F-6975C004146E}" destId="{CAFCBD10-8227-402E-8BBA-BF72F0053087}" srcOrd="0" destOrd="3" presId="urn:microsoft.com/office/officeart/2005/8/layout/hProcess7"/>
    <dgm:cxn modelId="{207BBE53-132E-4D18-BF31-E56C0D4A7F3B}" type="presOf" srcId="{FE24CE76-3E5E-4399-96B2-C610EBCC2CBE}" destId="{32C220EB-1EAE-45CB-9DAD-335273D7FFF0}" srcOrd="0" destOrd="3" presId="urn:microsoft.com/office/officeart/2005/8/layout/hProcess7"/>
    <dgm:cxn modelId="{FA36F273-4887-4D63-9911-66C216FC2C81}" type="presOf" srcId="{D408561D-CF8D-4DF6-934C-16D5361A0766}" destId="{A451D795-8474-4B48-9E59-BF6AC3737025}" srcOrd="0" destOrd="0" presId="urn:microsoft.com/office/officeart/2005/8/layout/hProcess7"/>
    <dgm:cxn modelId="{3FC59C78-35F8-4C6A-971F-B59F2BFFC038}" type="presOf" srcId="{E9586831-2BE7-42F2-91E6-9ADBFCD48137}" destId="{31C53709-930D-47AE-B688-AB38805BBB76}" srcOrd="1" destOrd="0" presId="urn:microsoft.com/office/officeart/2005/8/layout/hProcess7"/>
    <dgm:cxn modelId="{CA4D3C7B-9984-4288-8AD1-A82739F3D376}" type="presOf" srcId="{7D597486-0FA9-41C6-B7B4-68C9057E586B}" destId="{7C1B17F2-ED88-4F8B-A235-B8C1DDBE0017}" srcOrd="1" destOrd="0" presId="urn:microsoft.com/office/officeart/2005/8/layout/hProcess7"/>
    <dgm:cxn modelId="{E40B617C-9B1C-4A5E-80B0-BB6547B11C95}" type="presOf" srcId="{AFBF940E-8C2C-462A-8984-E7551EA02A7A}" destId="{CAFCBD10-8227-402E-8BBA-BF72F0053087}" srcOrd="0" destOrd="2" presId="urn:microsoft.com/office/officeart/2005/8/layout/hProcess7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D2060E8B-D9B3-4C5F-B3B9-9C6668EDD22C}" type="presOf" srcId="{1E3DF63A-CD8B-4A12-835A-3B605AD6D3E5}" destId="{32C220EB-1EAE-45CB-9DAD-335273D7FFF0}" srcOrd="0" destOrd="1" presId="urn:microsoft.com/office/officeart/2005/8/layout/hProcess7"/>
    <dgm:cxn modelId="{139B918F-D471-4899-836D-DF6D99755229}" type="presOf" srcId="{677B78CF-7FF5-4CF1-9DF0-9B65A6B990B1}" destId="{CAFCBD10-8227-402E-8BBA-BF72F0053087}" srcOrd="0" destOrd="5" presId="urn:microsoft.com/office/officeart/2005/8/layout/hProcess7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0733E696-545E-4816-87D4-D4C452E6558A}" type="presOf" srcId="{E9586831-2BE7-42F2-91E6-9ADBFCD48137}" destId="{2B219358-9BEA-4D50-BFC7-74E759C5C3B2}" srcOrd="0" destOrd="0" presId="urn:microsoft.com/office/officeart/2005/8/layout/hProcess7"/>
    <dgm:cxn modelId="{7C312A97-D530-4CE8-9259-BC6180F7CFA0}" type="presOf" srcId="{1A0BF273-6560-4872-967A-EFB111117B9E}" destId="{06DDDA01-756E-4E55-A493-FD2259D03B61}" srcOrd="0" destOrd="0" presId="urn:microsoft.com/office/officeart/2005/8/layout/hProcess7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A994399E-0E1A-408B-B63F-18CF91464F2B}" type="presOf" srcId="{D23EAA5B-6BB3-4031-8D7A-FA0E169DFAB4}" destId="{52BF4F7D-9226-4B62-B560-CD75CBF81356}" srcOrd="1" destOrd="0" presId="urn:microsoft.com/office/officeart/2005/8/layout/hProcess7"/>
    <dgm:cxn modelId="{8A05C8A8-489F-4B25-9C70-E0810FE534BD}" type="presOf" srcId="{C2A8BA19-A17B-4D18-BD44-2ACBB49ABC89}" destId="{C8B13E24-03D2-4588-A79C-A4264385B0C9}" srcOrd="0" destOrd="0" presId="urn:microsoft.com/office/officeart/2005/8/layout/hProcess7"/>
    <dgm:cxn modelId="{593CA4A9-1A00-407F-BE53-EEADB544F6AC}" type="presOf" srcId="{3EA1C70C-14D8-4DC8-8761-32D2E6520735}" destId="{CAFCBD10-8227-402E-8BBA-BF72F0053087}" srcOrd="0" destOrd="1" presId="urn:microsoft.com/office/officeart/2005/8/layout/hProcess7"/>
    <dgm:cxn modelId="{79D849B0-36DE-462C-A8D0-079192B286B6}" type="presOf" srcId="{59BAC92B-1C94-4665-A07D-A6431E9F1FAD}" destId="{A451D795-8474-4B48-9E59-BF6AC3737025}" srcOrd="0" destOrd="1" presId="urn:microsoft.com/office/officeart/2005/8/layout/hProcess7"/>
    <dgm:cxn modelId="{DCFB7DB2-4D2F-44D4-8A41-2E79A1A11662}" type="presOf" srcId="{7D597486-0FA9-41C6-B7B4-68C9057E586B}" destId="{DEBED051-3F65-4366-9DB5-50D4887455A1}" srcOrd="0" destOrd="0" presId="urn:microsoft.com/office/officeart/2005/8/layout/hProcess7"/>
    <dgm:cxn modelId="{8C72D0B2-655C-4DB5-AE2F-9B59F4F936CE}" type="presOf" srcId="{C2A8BA19-A17B-4D18-BD44-2ACBB49ABC89}" destId="{7A5057A9-8BDB-4560-BA88-7609A7FF74AA}" srcOrd="1" destOrd="0" presId="urn:microsoft.com/office/officeart/2005/8/layout/hProcess7"/>
    <dgm:cxn modelId="{DB68CCB8-5F65-49E5-BE26-A7B3C8234C36}" type="presOf" srcId="{8D8E7C82-7D0A-4837-BC55-3FE4DCDF0237}" destId="{32C220EB-1EAE-45CB-9DAD-335273D7FFF0}" srcOrd="0" destOrd="4" presId="urn:microsoft.com/office/officeart/2005/8/layout/hProcess7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F5D167C4-D4C6-44EC-8F8A-FF16730F8D6D}" type="presOf" srcId="{77A249CB-F149-4A0A-ACB0-11C38F1E18B4}" destId="{8056B516-673C-4B18-8FE3-5456DFFAFC6A}" srcOrd="0" destOrd="0" presId="urn:microsoft.com/office/officeart/2005/8/layout/hProcess7"/>
    <dgm:cxn modelId="{F8F441C6-0DFF-4D04-A151-1D9F8B93680B}" type="presOf" srcId="{D23EAA5B-6BB3-4031-8D7A-FA0E169DFAB4}" destId="{2CC4DD5E-F3C3-4AC2-8558-BD9F3AB0E4FC}" srcOrd="0" destOrd="0" presId="urn:microsoft.com/office/officeart/2005/8/layout/hProcess7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67CDE4D5-3823-4D53-9EBD-EE5357E91F9F}" type="presOf" srcId="{03413075-4836-42BC-802A-1C2DF67DD2A1}" destId="{CAFCBD10-8227-402E-8BBA-BF72F0053087}" srcOrd="0" destOrd="4" presId="urn:microsoft.com/office/officeart/2005/8/layout/hProcess7"/>
    <dgm:cxn modelId="{52296FDE-27BC-4E31-B097-C345A4553979}" type="presOf" srcId="{452DB241-0039-4431-B935-DE8761F6B959}" destId="{CAFCBD10-8227-402E-8BBA-BF72F0053087}" srcOrd="0" destOrd="0" presId="urn:microsoft.com/office/officeart/2005/8/layout/hProcess7"/>
    <dgm:cxn modelId="{A8114AE3-930C-464D-8CD2-23C629F28BC8}" type="presOf" srcId="{7F620E9F-227C-48F5-B020-115DBFEC1FF2}" destId="{32C220EB-1EAE-45CB-9DAD-335273D7FFF0}" srcOrd="0" destOrd="0" presId="urn:microsoft.com/office/officeart/2005/8/layout/hProcess7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5E1A10F3-339F-4109-BC5A-D1EE6E7916A2}" type="presOf" srcId="{C7AD34C6-F9B4-4B09-A217-27FE295C3066}" destId="{B9119061-A131-4C31-88E1-8A35080D1A96}" srcOrd="0" destOrd="0" presId="urn:microsoft.com/office/officeart/2005/8/layout/hProcess7"/>
    <dgm:cxn modelId="{526B1114-195A-4099-94D3-91ADF1DFF425}" type="presParOf" srcId="{06DDDA01-756E-4E55-A493-FD2259D03B61}" destId="{36331E95-CCDE-4A9C-8788-ECBC1847232D}" srcOrd="0" destOrd="0" presId="urn:microsoft.com/office/officeart/2005/8/layout/hProcess7"/>
    <dgm:cxn modelId="{450AC57D-472E-4FD9-B79A-16305200B511}" type="presParOf" srcId="{36331E95-CCDE-4A9C-8788-ECBC1847232D}" destId="{C8B13E24-03D2-4588-A79C-A4264385B0C9}" srcOrd="0" destOrd="0" presId="urn:microsoft.com/office/officeart/2005/8/layout/hProcess7"/>
    <dgm:cxn modelId="{F6171ECC-CFB5-46D2-A720-E9EEF5BD80F9}" type="presParOf" srcId="{36331E95-CCDE-4A9C-8788-ECBC1847232D}" destId="{7A5057A9-8BDB-4560-BA88-7609A7FF74AA}" srcOrd="1" destOrd="0" presId="urn:microsoft.com/office/officeart/2005/8/layout/hProcess7"/>
    <dgm:cxn modelId="{041C5C87-27EF-42A8-B0C3-D6208A0716E2}" type="presParOf" srcId="{36331E95-CCDE-4A9C-8788-ECBC1847232D}" destId="{C873B6A9-D15E-47ED-91A6-0ADA3642FB2B}" srcOrd="2" destOrd="0" presId="urn:microsoft.com/office/officeart/2005/8/layout/hProcess7"/>
    <dgm:cxn modelId="{FEE1174E-AB6C-4EB9-97E0-5DE23BDDDF0E}" type="presParOf" srcId="{06DDDA01-756E-4E55-A493-FD2259D03B61}" destId="{0740D2A0-1280-4C22-B37E-CDFB97778BF9}" srcOrd="1" destOrd="0" presId="urn:microsoft.com/office/officeart/2005/8/layout/hProcess7"/>
    <dgm:cxn modelId="{DFA67FDD-C4F7-4E3A-931E-F1D772CC3B99}" type="presParOf" srcId="{06DDDA01-756E-4E55-A493-FD2259D03B61}" destId="{179B7100-4472-4A1C-B438-00F102204055}" srcOrd="2" destOrd="0" presId="urn:microsoft.com/office/officeart/2005/8/layout/hProcess7"/>
    <dgm:cxn modelId="{3D37C70D-B3AC-46E5-A717-664074A6766A}" type="presParOf" srcId="{179B7100-4472-4A1C-B438-00F102204055}" destId="{9174683F-9F51-4983-B8EA-1B4850B82C31}" srcOrd="0" destOrd="0" presId="urn:microsoft.com/office/officeart/2005/8/layout/hProcess7"/>
    <dgm:cxn modelId="{614053D8-049A-47DC-89D5-C56CE2BCDCCB}" type="presParOf" srcId="{179B7100-4472-4A1C-B438-00F102204055}" destId="{A732E108-1EBB-4956-82F0-BFC8E47CB6AC}" srcOrd="1" destOrd="0" presId="urn:microsoft.com/office/officeart/2005/8/layout/hProcess7"/>
    <dgm:cxn modelId="{F5DA19B9-9B25-4C84-B557-E62DEA2D5110}" type="presParOf" srcId="{179B7100-4472-4A1C-B438-00F102204055}" destId="{4D5F08A8-BE87-4C01-B016-BDC673D997F4}" srcOrd="2" destOrd="0" presId="urn:microsoft.com/office/officeart/2005/8/layout/hProcess7"/>
    <dgm:cxn modelId="{80869AB6-45BC-41A3-B79E-CD6F94527E9A}" type="presParOf" srcId="{06DDDA01-756E-4E55-A493-FD2259D03B61}" destId="{245E6E56-835C-47B1-9665-44660452B737}" srcOrd="3" destOrd="0" presId="urn:microsoft.com/office/officeart/2005/8/layout/hProcess7"/>
    <dgm:cxn modelId="{B8EDED33-1F0E-43F8-BE4D-532C7FA4D5C1}" type="presParOf" srcId="{06DDDA01-756E-4E55-A493-FD2259D03B61}" destId="{1BC0C79B-6EFD-4F6C-8C8B-728782199B7C}" srcOrd="4" destOrd="0" presId="urn:microsoft.com/office/officeart/2005/8/layout/hProcess7"/>
    <dgm:cxn modelId="{BBACAFA1-4EB5-472D-BCAD-E5B04373BF56}" type="presParOf" srcId="{1BC0C79B-6EFD-4F6C-8C8B-728782199B7C}" destId="{2CC4DD5E-F3C3-4AC2-8558-BD9F3AB0E4FC}" srcOrd="0" destOrd="0" presId="urn:microsoft.com/office/officeart/2005/8/layout/hProcess7"/>
    <dgm:cxn modelId="{89C4A4D3-E8E9-4D2F-8678-0B451834C892}" type="presParOf" srcId="{1BC0C79B-6EFD-4F6C-8C8B-728782199B7C}" destId="{52BF4F7D-9226-4B62-B560-CD75CBF81356}" srcOrd="1" destOrd="0" presId="urn:microsoft.com/office/officeart/2005/8/layout/hProcess7"/>
    <dgm:cxn modelId="{5BDD1537-3B0D-44DD-86B2-64CCEE11070C}" type="presParOf" srcId="{1BC0C79B-6EFD-4F6C-8C8B-728782199B7C}" destId="{A451D795-8474-4B48-9E59-BF6AC3737025}" srcOrd="2" destOrd="0" presId="urn:microsoft.com/office/officeart/2005/8/layout/hProcess7"/>
    <dgm:cxn modelId="{8F8E9F76-D720-4ABF-837F-9E86ACAD8986}" type="presParOf" srcId="{06DDDA01-756E-4E55-A493-FD2259D03B61}" destId="{C23101A2-C54F-4925-9E3B-07FD73D92F60}" srcOrd="5" destOrd="0" presId="urn:microsoft.com/office/officeart/2005/8/layout/hProcess7"/>
    <dgm:cxn modelId="{5E96C4E0-A539-4943-90CC-08E99E185A62}" type="presParOf" srcId="{06DDDA01-756E-4E55-A493-FD2259D03B61}" destId="{413E6F67-A691-4B9A-A9EF-462AB7BD69C7}" srcOrd="6" destOrd="0" presId="urn:microsoft.com/office/officeart/2005/8/layout/hProcess7"/>
    <dgm:cxn modelId="{54DE8021-AEAA-45FA-BEF2-09B95ADBA9B0}" type="presParOf" srcId="{413E6F67-A691-4B9A-A9EF-462AB7BD69C7}" destId="{340B8E51-9AEC-4FA1-A99D-A75DE1DE7B5D}" srcOrd="0" destOrd="0" presId="urn:microsoft.com/office/officeart/2005/8/layout/hProcess7"/>
    <dgm:cxn modelId="{F54EACC0-D3CD-4CAA-A97F-258C98BF2BF9}" type="presParOf" srcId="{413E6F67-A691-4B9A-A9EF-462AB7BD69C7}" destId="{268CF9EB-1602-48C9-8904-FCA3DDD1EE86}" srcOrd="1" destOrd="0" presId="urn:microsoft.com/office/officeart/2005/8/layout/hProcess7"/>
    <dgm:cxn modelId="{E62F7BBF-0569-493C-AB8B-0014C3F28ECB}" type="presParOf" srcId="{413E6F67-A691-4B9A-A9EF-462AB7BD69C7}" destId="{6788B997-3F99-4F8D-ABFA-5E535930C3E0}" srcOrd="2" destOrd="0" presId="urn:microsoft.com/office/officeart/2005/8/layout/hProcess7"/>
    <dgm:cxn modelId="{C3164064-4556-4F2F-A6BC-BB7E83A8CCFE}" type="presParOf" srcId="{06DDDA01-756E-4E55-A493-FD2259D03B61}" destId="{6E6309E8-A7CE-4E46-BF7E-1F653DED97E4}" srcOrd="7" destOrd="0" presId="urn:microsoft.com/office/officeart/2005/8/layout/hProcess7"/>
    <dgm:cxn modelId="{7F6885EE-18B7-4F43-9940-98F5D827FDBB}" type="presParOf" srcId="{06DDDA01-756E-4E55-A493-FD2259D03B61}" destId="{080216A5-ED7C-430D-8DA6-A9E5FF0577A2}" srcOrd="8" destOrd="0" presId="urn:microsoft.com/office/officeart/2005/8/layout/hProcess7"/>
    <dgm:cxn modelId="{3D5607D9-F31E-42DB-A698-C7C0BF195377}" type="presParOf" srcId="{080216A5-ED7C-430D-8DA6-A9E5FF0577A2}" destId="{8056B516-673C-4B18-8FE3-5456DFFAFC6A}" srcOrd="0" destOrd="0" presId="urn:microsoft.com/office/officeart/2005/8/layout/hProcess7"/>
    <dgm:cxn modelId="{FE3C95E8-8DC1-42AA-AE5E-A7290263EAA2}" type="presParOf" srcId="{080216A5-ED7C-430D-8DA6-A9E5FF0577A2}" destId="{DAE5062B-6A24-446E-B438-8357030D83C8}" srcOrd="1" destOrd="0" presId="urn:microsoft.com/office/officeart/2005/8/layout/hProcess7"/>
    <dgm:cxn modelId="{752C89FA-4D9C-4B7F-8EFC-59DE127939CA}" type="presParOf" srcId="{080216A5-ED7C-430D-8DA6-A9E5FF0577A2}" destId="{CAFCBD10-8227-402E-8BBA-BF72F0053087}" srcOrd="2" destOrd="0" presId="urn:microsoft.com/office/officeart/2005/8/layout/hProcess7"/>
    <dgm:cxn modelId="{6A04E393-CC7C-4D36-9514-4B083AFD28EA}" type="presParOf" srcId="{06DDDA01-756E-4E55-A493-FD2259D03B61}" destId="{2442B9F3-FE87-40CF-B234-0A00A9B534EA}" srcOrd="9" destOrd="0" presId="urn:microsoft.com/office/officeart/2005/8/layout/hProcess7"/>
    <dgm:cxn modelId="{1685A231-E071-4A09-8C48-139E6EEEEED0}" type="presParOf" srcId="{06DDDA01-756E-4E55-A493-FD2259D03B61}" destId="{B59C4EB3-501F-4424-A094-D97C652CA564}" srcOrd="10" destOrd="0" presId="urn:microsoft.com/office/officeart/2005/8/layout/hProcess7"/>
    <dgm:cxn modelId="{ED724116-08E8-4FEF-96B7-B4699E5E9F44}" type="presParOf" srcId="{B59C4EB3-501F-4424-A094-D97C652CA564}" destId="{F8D4D963-7C9A-4103-AA88-D027AE6A53EF}" srcOrd="0" destOrd="0" presId="urn:microsoft.com/office/officeart/2005/8/layout/hProcess7"/>
    <dgm:cxn modelId="{47D35A53-793A-4D66-AD7F-A22C5A9947D8}" type="presParOf" srcId="{B59C4EB3-501F-4424-A094-D97C652CA564}" destId="{47AC9A1A-5331-4A1C-8122-1B32A96E0A17}" srcOrd="1" destOrd="0" presId="urn:microsoft.com/office/officeart/2005/8/layout/hProcess7"/>
    <dgm:cxn modelId="{B3EF605D-26A8-4948-9D30-AB7F501A98AE}" type="presParOf" srcId="{B59C4EB3-501F-4424-A094-D97C652CA564}" destId="{A05F6F81-F4B2-485F-94CB-2566A28F8071}" srcOrd="2" destOrd="0" presId="urn:microsoft.com/office/officeart/2005/8/layout/hProcess7"/>
    <dgm:cxn modelId="{D31F2BC6-956A-4C55-9985-7D14D9072A14}" type="presParOf" srcId="{06DDDA01-756E-4E55-A493-FD2259D03B61}" destId="{8A5B97C1-4F2D-4AA4-90D0-220963AA4B06}" srcOrd="11" destOrd="0" presId="urn:microsoft.com/office/officeart/2005/8/layout/hProcess7"/>
    <dgm:cxn modelId="{7E90AA01-9882-4401-B0BF-29066B1F593B}" type="presParOf" srcId="{06DDDA01-756E-4E55-A493-FD2259D03B61}" destId="{A21BD54E-C598-4EC1-B9F2-77F9204574FB}" srcOrd="12" destOrd="0" presId="urn:microsoft.com/office/officeart/2005/8/layout/hProcess7"/>
    <dgm:cxn modelId="{A771F226-8C96-4566-A6B6-DBD86A7437C9}" type="presParOf" srcId="{A21BD54E-C598-4EC1-B9F2-77F9204574FB}" destId="{2B219358-9BEA-4D50-BFC7-74E759C5C3B2}" srcOrd="0" destOrd="0" presId="urn:microsoft.com/office/officeart/2005/8/layout/hProcess7"/>
    <dgm:cxn modelId="{7401F583-29A3-411A-942F-62F35CF1EE6F}" type="presParOf" srcId="{A21BD54E-C598-4EC1-B9F2-77F9204574FB}" destId="{31C53709-930D-47AE-B688-AB38805BBB76}" srcOrd="1" destOrd="0" presId="urn:microsoft.com/office/officeart/2005/8/layout/hProcess7"/>
    <dgm:cxn modelId="{E214C13B-F6DB-4DF0-B73B-25F61BC0C7BF}" type="presParOf" srcId="{A21BD54E-C598-4EC1-B9F2-77F9204574FB}" destId="{32C220EB-1EAE-45CB-9DAD-335273D7FFF0}" srcOrd="2" destOrd="0" presId="urn:microsoft.com/office/officeart/2005/8/layout/hProcess7"/>
    <dgm:cxn modelId="{CE3CDAB7-7559-420D-85F7-09E4FD5F66F2}" type="presParOf" srcId="{06DDDA01-756E-4E55-A493-FD2259D03B61}" destId="{CB686AFC-82E6-478F-9045-A1A28A278454}" srcOrd="13" destOrd="0" presId="urn:microsoft.com/office/officeart/2005/8/layout/hProcess7"/>
    <dgm:cxn modelId="{88A9BAF7-599A-4DE0-A533-BAA2CF35DFB0}" type="presParOf" srcId="{06DDDA01-756E-4E55-A493-FD2259D03B61}" destId="{840A4E87-8DF5-4BE8-AFCD-3872EB9B0C3B}" srcOrd="14" destOrd="0" presId="urn:microsoft.com/office/officeart/2005/8/layout/hProcess7"/>
    <dgm:cxn modelId="{89B77ECF-88A0-458B-9DAD-0E34DAC136F6}" type="presParOf" srcId="{840A4E87-8DF5-4BE8-AFCD-3872EB9B0C3B}" destId="{CA31E494-08FE-493E-99A0-8E182CAD2F43}" srcOrd="0" destOrd="0" presId="urn:microsoft.com/office/officeart/2005/8/layout/hProcess7"/>
    <dgm:cxn modelId="{05AE99E2-9FE9-4B11-ABE2-6190D93728E2}" type="presParOf" srcId="{840A4E87-8DF5-4BE8-AFCD-3872EB9B0C3B}" destId="{2EE34701-8692-4B14-8218-09D3EABD034F}" srcOrd="1" destOrd="0" presId="urn:microsoft.com/office/officeart/2005/8/layout/hProcess7"/>
    <dgm:cxn modelId="{CE3FE1E6-D17A-47EC-80E3-A4ABB166257D}" type="presParOf" srcId="{840A4E87-8DF5-4BE8-AFCD-3872EB9B0C3B}" destId="{594BDD65-80D5-45DC-85BE-E8375D1405DC}" srcOrd="2" destOrd="0" presId="urn:microsoft.com/office/officeart/2005/8/layout/hProcess7"/>
    <dgm:cxn modelId="{D981F97F-6F7D-4881-B27B-6B1B968AF8B6}" type="presParOf" srcId="{06DDDA01-756E-4E55-A493-FD2259D03B61}" destId="{3DD9C059-C371-407E-BF37-5F71AB53D639}" srcOrd="15" destOrd="0" presId="urn:microsoft.com/office/officeart/2005/8/layout/hProcess7"/>
    <dgm:cxn modelId="{70DDA831-8F99-4876-B230-67D06C0D74C9}" type="presParOf" srcId="{06DDDA01-756E-4E55-A493-FD2259D03B61}" destId="{259BD605-3E7C-4A35-BD0F-A5E3011FFD48}" srcOrd="16" destOrd="0" presId="urn:microsoft.com/office/officeart/2005/8/layout/hProcess7"/>
    <dgm:cxn modelId="{D444C951-3FEE-4E95-987F-2CB8A826C986}" type="presParOf" srcId="{259BD605-3E7C-4A35-BD0F-A5E3011FFD48}" destId="{DEBED051-3F65-4366-9DB5-50D4887455A1}" srcOrd="0" destOrd="0" presId="urn:microsoft.com/office/officeart/2005/8/layout/hProcess7"/>
    <dgm:cxn modelId="{16F8B67E-5AEB-4ADF-AAD5-827F1E10722A}" type="presParOf" srcId="{259BD605-3E7C-4A35-BD0F-A5E3011FFD48}" destId="{7C1B17F2-ED88-4F8B-A235-B8C1DDBE0017}" srcOrd="1" destOrd="0" presId="urn:microsoft.com/office/officeart/2005/8/layout/hProcess7"/>
    <dgm:cxn modelId="{C7DF977C-A9FF-4942-AC89-81460129C3C6}" type="presParOf" srcId="{259BD605-3E7C-4A35-BD0F-A5E3011FFD48}" destId="{B9119061-A131-4C31-88E1-8A35080D1A9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h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3200" b="1" dirty="0"/>
            <a:t>10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9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1 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1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2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4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2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EDUCATION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8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2 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0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SCL =  0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 4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4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09EF63BA-CB17-42D8-9E1B-AC01C591A3FC}">
      <dgm:prSet phldrT="[Text]" custT="1"/>
      <dgm:spPr/>
      <dgm:t>
        <a:bodyPr/>
        <a:lstStyle/>
        <a:p>
          <a:r>
            <a:rPr lang="en-US" sz="1400" b="1" dirty="0"/>
            <a:t>SOME COLLEGE = 2</a:t>
          </a:r>
        </a:p>
      </dgm:t>
    </dgm:pt>
    <dgm:pt modelId="{7C85EB8E-452D-45F0-B586-274641C98756}" type="parTrans" cxnId="{B6C85BC8-8170-4BCF-BA35-819AE9819ECC}">
      <dgm:prSet/>
      <dgm:spPr/>
      <dgm:t>
        <a:bodyPr/>
        <a:lstStyle/>
        <a:p>
          <a:endParaRPr lang="en-US"/>
        </a:p>
      </dgm:t>
    </dgm:pt>
    <dgm:pt modelId="{8635CC92-DE81-4C9A-9C1F-4594A3280C86}" type="sibTrans" cxnId="{B6C85BC8-8170-4BCF-BA35-819AE9819ECC}">
      <dgm:prSet/>
      <dgm:spPr/>
      <dgm:t>
        <a:bodyPr/>
        <a:lstStyle/>
        <a:p>
          <a:endParaRPr lang="en-US"/>
        </a:p>
      </dgm:t>
    </dgm:pt>
    <dgm:pt modelId="{5354212B-8100-45E3-A209-FF7D83F30400}" type="pres">
      <dgm:prSet presAssocID="{1A0BF273-6560-4872-967A-EFB111117B9E}" presName="Name0" presStyleCnt="0">
        <dgm:presLayoutVars>
          <dgm:dir/>
          <dgm:animLvl val="lvl"/>
          <dgm:resizeHandles val="exact"/>
        </dgm:presLayoutVars>
      </dgm:prSet>
      <dgm:spPr/>
    </dgm:pt>
    <dgm:pt modelId="{34C9A421-C397-471F-A233-E16933608C62}" type="pres">
      <dgm:prSet presAssocID="{1A0BF273-6560-4872-967A-EFB111117B9E}" presName="tSp" presStyleCnt="0"/>
      <dgm:spPr/>
    </dgm:pt>
    <dgm:pt modelId="{3B59BE1D-ECB8-4445-A366-151F77576EA5}" type="pres">
      <dgm:prSet presAssocID="{1A0BF273-6560-4872-967A-EFB111117B9E}" presName="bSp" presStyleCnt="0"/>
      <dgm:spPr/>
    </dgm:pt>
    <dgm:pt modelId="{48BDD843-3DB3-4B22-A03F-7AF751380804}" type="pres">
      <dgm:prSet presAssocID="{1A0BF273-6560-4872-967A-EFB111117B9E}" presName="process" presStyleCnt="0"/>
      <dgm:spPr/>
    </dgm:pt>
    <dgm:pt modelId="{9DB36D73-B5F0-4DE1-BAAC-F94527F858F2}" type="pres">
      <dgm:prSet presAssocID="{C2A8BA19-A17B-4D18-BD44-2ACBB49ABC89}" presName="composite1" presStyleCnt="0"/>
      <dgm:spPr/>
    </dgm:pt>
    <dgm:pt modelId="{77EF506E-3AD2-47F0-A309-7908C4B75944}" type="pres">
      <dgm:prSet presAssocID="{C2A8BA19-A17B-4D18-BD44-2ACBB49ABC89}" presName="dummyNode1" presStyleLbl="node1" presStyleIdx="0" presStyleCnt="5"/>
      <dgm:spPr/>
    </dgm:pt>
    <dgm:pt modelId="{8171D13A-7791-4C36-BA31-315A78A28B83}" type="pres">
      <dgm:prSet presAssocID="{C2A8BA19-A17B-4D18-BD44-2ACBB49ABC89}" presName="childNode1" presStyleLbl="bgAcc1" presStyleIdx="0" presStyleCnt="5" custScaleX="209083" custScaleY="258282">
        <dgm:presLayoutVars>
          <dgm:bulletEnabled val="1"/>
        </dgm:presLayoutVars>
      </dgm:prSet>
      <dgm:spPr/>
    </dgm:pt>
    <dgm:pt modelId="{95769C53-E607-44C6-B104-9771B55DDC04}" type="pres">
      <dgm:prSet presAssocID="{C2A8BA19-A17B-4D18-BD44-2ACBB49ABC89}" presName="childNode1tx" presStyleLbl="bgAcc1" presStyleIdx="0" presStyleCnt="5">
        <dgm:presLayoutVars>
          <dgm:bulletEnabled val="1"/>
        </dgm:presLayoutVars>
      </dgm:prSet>
      <dgm:spPr/>
    </dgm:pt>
    <dgm:pt modelId="{F586B9B9-079B-4DB4-A9C0-1422388C11AC}" type="pres">
      <dgm:prSet presAssocID="{C2A8BA19-A17B-4D18-BD44-2ACBB49ABC89}" presName="parentNode1" presStyleLbl="node1" presStyleIdx="0" presStyleCnt="5" custScaleX="143518" custScaleY="168136" custLinFactY="77552" custLinFactNeighborX="1605" custLinFactNeighborY="100000">
        <dgm:presLayoutVars>
          <dgm:chMax val="1"/>
          <dgm:bulletEnabled val="1"/>
        </dgm:presLayoutVars>
      </dgm:prSet>
      <dgm:spPr/>
    </dgm:pt>
    <dgm:pt modelId="{E27647B5-E31A-4147-A078-EB47A2DFED6B}" type="pres">
      <dgm:prSet presAssocID="{C2A8BA19-A17B-4D18-BD44-2ACBB49ABC89}" presName="connSite1" presStyleCnt="0"/>
      <dgm:spPr/>
    </dgm:pt>
    <dgm:pt modelId="{3366481A-56DE-4300-BAAF-1F824CC46CAA}" type="pres">
      <dgm:prSet presAssocID="{4E6E5421-CB4D-4AC7-AC12-A3E75184B3D6}" presName="Name9" presStyleLbl="sibTrans2D1" presStyleIdx="0" presStyleCnt="4"/>
      <dgm:spPr/>
    </dgm:pt>
    <dgm:pt modelId="{10B2E68F-80CC-4031-BE46-CD93AFD4B36B}" type="pres">
      <dgm:prSet presAssocID="{D23EAA5B-6BB3-4031-8D7A-FA0E169DFAB4}" presName="composite2" presStyleCnt="0"/>
      <dgm:spPr/>
    </dgm:pt>
    <dgm:pt modelId="{BC699070-E2E9-4C0B-A2E4-0B12118D42C3}" type="pres">
      <dgm:prSet presAssocID="{D23EAA5B-6BB3-4031-8D7A-FA0E169DFAB4}" presName="dummyNode2" presStyleLbl="node1" presStyleIdx="0" presStyleCnt="5"/>
      <dgm:spPr/>
    </dgm:pt>
    <dgm:pt modelId="{453182FA-C223-477B-A73A-8A81FF2584BC}" type="pres">
      <dgm:prSet presAssocID="{D23EAA5B-6BB3-4031-8D7A-FA0E169DFAB4}" presName="childNode2" presStyleLbl="bgAcc1" presStyleIdx="1" presStyleCnt="5" custScaleX="209083" custScaleY="258282">
        <dgm:presLayoutVars>
          <dgm:bulletEnabled val="1"/>
        </dgm:presLayoutVars>
      </dgm:prSet>
      <dgm:spPr/>
    </dgm:pt>
    <dgm:pt modelId="{A0A042F7-D640-49A2-8773-4005EF29FC1B}" type="pres">
      <dgm:prSet presAssocID="{D23EAA5B-6BB3-4031-8D7A-FA0E169DFAB4}" presName="childNode2tx" presStyleLbl="bgAcc1" presStyleIdx="1" presStyleCnt="5">
        <dgm:presLayoutVars>
          <dgm:bulletEnabled val="1"/>
        </dgm:presLayoutVars>
      </dgm:prSet>
      <dgm:spPr/>
    </dgm:pt>
    <dgm:pt modelId="{30228BFA-836D-4F3C-9CCA-BAC9B37AD79E}" type="pres">
      <dgm:prSet presAssocID="{D23EAA5B-6BB3-4031-8D7A-FA0E169DFAB4}" presName="parentNode2" presStyleLbl="node1" presStyleIdx="1" presStyleCnt="5" custScaleX="160524" custScaleY="145352" custLinFactY="-65446" custLinFactNeighborX="4814" custLinFactNeighborY="-100000">
        <dgm:presLayoutVars>
          <dgm:chMax val="0"/>
          <dgm:bulletEnabled val="1"/>
        </dgm:presLayoutVars>
      </dgm:prSet>
      <dgm:spPr/>
    </dgm:pt>
    <dgm:pt modelId="{4402F467-CAFD-4D2B-9FB3-0A5D998BFCC1}" type="pres">
      <dgm:prSet presAssocID="{D23EAA5B-6BB3-4031-8D7A-FA0E169DFAB4}" presName="connSite2" presStyleCnt="0"/>
      <dgm:spPr/>
    </dgm:pt>
    <dgm:pt modelId="{83565D49-531F-4635-BD30-4F68A8B8ED5F}" type="pres">
      <dgm:prSet presAssocID="{01327F9C-0FD8-4E07-A5AB-6ADA5F10F586}" presName="Name18" presStyleLbl="sibTrans2D1" presStyleIdx="1" presStyleCnt="4"/>
      <dgm:spPr/>
    </dgm:pt>
    <dgm:pt modelId="{5986D412-4B13-46AD-AADA-3C06D8403A55}" type="pres">
      <dgm:prSet presAssocID="{77A249CB-F149-4A0A-ACB0-11C38F1E18B4}" presName="composite1" presStyleCnt="0"/>
      <dgm:spPr/>
    </dgm:pt>
    <dgm:pt modelId="{CF28D9AD-0B89-4D89-B53A-AB5F21B0BABC}" type="pres">
      <dgm:prSet presAssocID="{77A249CB-F149-4A0A-ACB0-11C38F1E18B4}" presName="dummyNode1" presStyleLbl="node1" presStyleIdx="1" presStyleCnt="5"/>
      <dgm:spPr/>
    </dgm:pt>
    <dgm:pt modelId="{1590355D-3685-4271-8A5B-7386A722A33A}" type="pres">
      <dgm:prSet presAssocID="{77A249CB-F149-4A0A-ACB0-11C38F1E18B4}" presName="childNode1" presStyleLbl="bgAcc1" presStyleIdx="2" presStyleCnt="5" custScaleX="209083" custScaleY="258282">
        <dgm:presLayoutVars>
          <dgm:bulletEnabled val="1"/>
        </dgm:presLayoutVars>
      </dgm:prSet>
      <dgm:spPr/>
    </dgm:pt>
    <dgm:pt modelId="{5AEC976A-E0C8-4EF1-9CBA-1E78B9A58746}" type="pres">
      <dgm:prSet presAssocID="{77A249CB-F149-4A0A-ACB0-11C38F1E18B4}" presName="childNode1tx" presStyleLbl="bgAcc1" presStyleIdx="2" presStyleCnt="5">
        <dgm:presLayoutVars>
          <dgm:bulletEnabled val="1"/>
        </dgm:presLayoutVars>
      </dgm:prSet>
      <dgm:spPr/>
    </dgm:pt>
    <dgm:pt modelId="{ABCD1E8F-264E-427B-89EC-87E995209CA2}" type="pres">
      <dgm:prSet presAssocID="{77A249CB-F149-4A0A-ACB0-11C38F1E18B4}" presName="parentNode1" presStyleLbl="node1" presStyleIdx="2" presStyleCnt="5" custScaleX="167985" custScaleY="186968" custLinFactY="85623" custLinFactNeighborX="-4856" custLinFactNeighborY="100000">
        <dgm:presLayoutVars>
          <dgm:chMax val="1"/>
          <dgm:bulletEnabled val="1"/>
        </dgm:presLayoutVars>
      </dgm:prSet>
      <dgm:spPr/>
    </dgm:pt>
    <dgm:pt modelId="{683BDEB8-8E24-43D8-9B3C-EF4556BC2800}" type="pres">
      <dgm:prSet presAssocID="{77A249CB-F149-4A0A-ACB0-11C38F1E18B4}" presName="connSite1" presStyleCnt="0"/>
      <dgm:spPr/>
    </dgm:pt>
    <dgm:pt modelId="{16D4805A-6B41-469F-BB9D-A012597CA4A3}" type="pres">
      <dgm:prSet presAssocID="{D645A7F0-3A56-40ED-BE5B-1B60A844064A}" presName="Name9" presStyleLbl="sibTrans2D1" presStyleIdx="2" presStyleCnt="4"/>
      <dgm:spPr/>
    </dgm:pt>
    <dgm:pt modelId="{13B56FC9-D46D-44F5-82E9-9DA0DB9BCDB9}" type="pres">
      <dgm:prSet presAssocID="{E9586831-2BE7-42F2-91E6-9ADBFCD48137}" presName="composite2" presStyleCnt="0"/>
      <dgm:spPr/>
    </dgm:pt>
    <dgm:pt modelId="{D8908A94-F2B1-46E6-9CF8-0ABA7BBC5DC9}" type="pres">
      <dgm:prSet presAssocID="{E9586831-2BE7-42F2-91E6-9ADBFCD48137}" presName="dummyNode2" presStyleLbl="node1" presStyleIdx="2" presStyleCnt="5"/>
      <dgm:spPr/>
    </dgm:pt>
    <dgm:pt modelId="{F0764FBD-835A-4114-8CBE-7F3692DDFE61}" type="pres">
      <dgm:prSet presAssocID="{E9586831-2BE7-42F2-91E6-9ADBFCD48137}" presName="childNode2" presStyleLbl="bgAcc1" presStyleIdx="3" presStyleCnt="5" custScaleX="209083" custScaleY="258282">
        <dgm:presLayoutVars>
          <dgm:bulletEnabled val="1"/>
        </dgm:presLayoutVars>
      </dgm:prSet>
      <dgm:spPr/>
    </dgm:pt>
    <dgm:pt modelId="{40A25C80-0F1C-4568-8B2D-09570810F7B4}" type="pres">
      <dgm:prSet presAssocID="{E9586831-2BE7-42F2-91E6-9ADBFCD48137}" presName="childNode2tx" presStyleLbl="bgAcc1" presStyleIdx="3" presStyleCnt="5">
        <dgm:presLayoutVars>
          <dgm:bulletEnabled val="1"/>
        </dgm:presLayoutVars>
      </dgm:prSet>
      <dgm:spPr/>
    </dgm:pt>
    <dgm:pt modelId="{24FB6080-BC0E-4ABF-BB55-1E6A893115F3}" type="pres">
      <dgm:prSet presAssocID="{E9586831-2BE7-42F2-91E6-9ADBFCD48137}" presName="parentNode2" presStyleLbl="node1" presStyleIdx="3" presStyleCnt="5" custScaleX="159232" custScaleY="161493" custLinFactY="-81587" custLinFactNeighborX="-4814" custLinFactNeighborY="-100000">
        <dgm:presLayoutVars>
          <dgm:chMax val="0"/>
          <dgm:bulletEnabled val="1"/>
        </dgm:presLayoutVars>
      </dgm:prSet>
      <dgm:spPr/>
    </dgm:pt>
    <dgm:pt modelId="{4C56CBFD-3ACA-417A-B230-6EA7C4F72D88}" type="pres">
      <dgm:prSet presAssocID="{E9586831-2BE7-42F2-91E6-9ADBFCD48137}" presName="connSite2" presStyleCnt="0"/>
      <dgm:spPr/>
    </dgm:pt>
    <dgm:pt modelId="{99ABC7D5-7924-4D37-B3E4-0A11C3FE8B4A}" type="pres">
      <dgm:prSet presAssocID="{0C6327D4-8191-43FD-9E94-FA34B2FA2192}" presName="Name18" presStyleLbl="sibTrans2D1" presStyleIdx="3" presStyleCnt="4"/>
      <dgm:spPr/>
    </dgm:pt>
    <dgm:pt modelId="{6D382969-370F-422E-AE50-115D8832813B}" type="pres">
      <dgm:prSet presAssocID="{7D597486-0FA9-41C6-B7B4-68C9057E586B}" presName="composite1" presStyleCnt="0"/>
      <dgm:spPr/>
    </dgm:pt>
    <dgm:pt modelId="{8C88A72B-C34B-4F2D-9D14-21C78847A042}" type="pres">
      <dgm:prSet presAssocID="{7D597486-0FA9-41C6-B7B4-68C9057E586B}" presName="dummyNode1" presStyleLbl="node1" presStyleIdx="3" presStyleCnt="5"/>
      <dgm:spPr/>
    </dgm:pt>
    <dgm:pt modelId="{60332A9B-3612-42F8-BDBB-3339215CA41C}" type="pres">
      <dgm:prSet presAssocID="{7D597486-0FA9-41C6-B7B4-68C9057E586B}" presName="childNode1" presStyleLbl="bgAcc1" presStyleIdx="4" presStyleCnt="5" custScaleX="209083" custScaleY="258282">
        <dgm:presLayoutVars>
          <dgm:bulletEnabled val="1"/>
        </dgm:presLayoutVars>
      </dgm:prSet>
      <dgm:spPr/>
    </dgm:pt>
    <dgm:pt modelId="{34BDC217-D978-4CC0-9098-9FA7CB60F467}" type="pres">
      <dgm:prSet presAssocID="{7D597486-0FA9-41C6-B7B4-68C9057E586B}" presName="childNode1tx" presStyleLbl="bgAcc1" presStyleIdx="4" presStyleCnt="5">
        <dgm:presLayoutVars>
          <dgm:bulletEnabled val="1"/>
        </dgm:presLayoutVars>
      </dgm:prSet>
      <dgm:spPr/>
    </dgm:pt>
    <dgm:pt modelId="{1E9D6F02-B5D1-43A6-9D71-2776E2E29D1F}" type="pres">
      <dgm:prSet presAssocID="{7D597486-0FA9-41C6-B7B4-68C9057E586B}" presName="parentNode1" presStyleLbl="node1" presStyleIdx="4" presStyleCnt="5" custScaleX="171195" custScaleY="216560" custLinFactY="93693" custLinFactNeighborX="-2801" custLinFactNeighborY="100000">
        <dgm:presLayoutVars>
          <dgm:chMax val="1"/>
          <dgm:bulletEnabled val="1"/>
        </dgm:presLayoutVars>
      </dgm:prSet>
      <dgm:spPr/>
    </dgm:pt>
    <dgm:pt modelId="{809302AB-0523-45EF-A7A5-A16D410AC67D}" type="pres">
      <dgm:prSet presAssocID="{7D597486-0FA9-41C6-B7B4-68C9057E586B}" presName="connSite1" presStyleCnt="0"/>
      <dgm:spPr/>
    </dgm:pt>
  </dgm:ptLst>
  <dgm:cxnLst>
    <dgm:cxn modelId="{7C7B3701-BA84-4B19-8A84-419C4C24662A}" type="presOf" srcId="{677B78CF-7FF5-4CF1-9DF0-9B65A6B990B1}" destId="{5AEC976A-E0C8-4EF1-9CBA-1E78B9A58746}" srcOrd="1" destOrd="5" presId="urn:microsoft.com/office/officeart/2005/8/layout/hProcess4"/>
    <dgm:cxn modelId="{DBDF2404-4597-49AA-BFE3-09772894E6A3}" type="presOf" srcId="{452DB241-0039-4431-B935-DE8761F6B959}" destId="{1590355D-3685-4271-8A5B-7386A722A33A}" srcOrd="0" destOrd="0" presId="urn:microsoft.com/office/officeart/2005/8/layout/hProcess4"/>
    <dgm:cxn modelId="{DE43D209-221C-480E-8B1A-7E41A734868F}" type="presOf" srcId="{D23EAA5B-6BB3-4031-8D7A-FA0E169DFAB4}" destId="{30228BFA-836D-4F3C-9CCA-BAC9B37AD79E}" srcOrd="0" destOrd="0" presId="urn:microsoft.com/office/officeart/2005/8/layout/hProcess4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B044350F-2321-4B9E-B3E6-070B95236FEE}" type="presOf" srcId="{A68AC626-A679-4E3D-B76A-DAB3F9218C5B}" destId="{8171D13A-7791-4C36-BA31-315A78A28B83}" srcOrd="0" destOrd="0" presId="urn:microsoft.com/office/officeart/2005/8/layout/hProcess4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99220812-356E-46CE-A2DD-7EB924A791F0}" type="presOf" srcId="{7D597486-0FA9-41C6-B7B4-68C9057E586B}" destId="{1E9D6F02-B5D1-43A6-9D71-2776E2E29D1F}" srcOrd="0" destOrd="0" presId="urn:microsoft.com/office/officeart/2005/8/layout/hProcess4"/>
    <dgm:cxn modelId="{189C0A19-BCCF-4151-A740-5663F795E0ED}" type="presOf" srcId="{59BAC92B-1C94-4665-A07D-A6431E9F1FAD}" destId="{453182FA-C223-477B-A73A-8A81FF2584BC}" srcOrd="0" destOrd="1" presId="urn:microsoft.com/office/officeart/2005/8/layout/hProcess4"/>
    <dgm:cxn modelId="{7E3C9421-0B28-4239-8EC0-8AA9613DFC81}" type="presOf" srcId="{8D8E7C82-7D0A-4837-BC55-3FE4DCDF0237}" destId="{F0764FBD-835A-4114-8CBE-7F3692DDFE61}" srcOrd="0" destOrd="4" presId="urn:microsoft.com/office/officeart/2005/8/layout/hProcess4"/>
    <dgm:cxn modelId="{6454CA2F-5088-4D51-803D-8462ADA817D9}" type="presOf" srcId="{7F620E9F-227C-48F5-B020-115DBFEC1FF2}" destId="{F0764FBD-835A-4114-8CBE-7F3692DDFE61}" srcOrd="0" destOrd="0" presId="urn:microsoft.com/office/officeart/2005/8/layout/hProcess4"/>
    <dgm:cxn modelId="{FCA3A439-7E92-4BA7-B024-8BC5E7463E10}" type="presOf" srcId="{C7AD34C6-F9B4-4B09-A217-27FE295C3066}" destId="{60332A9B-3612-42F8-BDBB-3339215CA41C}" srcOrd="0" destOrd="0" presId="urn:microsoft.com/office/officeart/2005/8/layout/hProcess4"/>
    <dgm:cxn modelId="{EF349041-0704-4738-87D0-2BB59A13445A}" type="presOf" srcId="{D645A7F0-3A56-40ED-BE5B-1B60A844064A}" destId="{16D4805A-6B41-469F-BB9D-A012597CA4A3}" srcOrd="0" destOrd="0" presId="urn:microsoft.com/office/officeart/2005/8/layout/hProcess4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DCE8C042-4E05-4ADF-86B4-0A9522D12121}" type="presOf" srcId="{DDAC42DE-50AD-4999-9C2F-6975C004146E}" destId="{5AEC976A-E0C8-4EF1-9CBA-1E78B9A58746}" srcOrd="1" destOrd="3" presId="urn:microsoft.com/office/officeart/2005/8/layout/hProcess4"/>
    <dgm:cxn modelId="{5B759544-2ED1-4160-B21E-5C0469000103}" type="presOf" srcId="{77A249CB-F149-4A0A-ACB0-11C38F1E18B4}" destId="{ABCD1E8F-264E-427B-89EC-87E995209CA2}" srcOrd="0" destOrd="0" presId="urn:microsoft.com/office/officeart/2005/8/layout/hProcess4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2237CE6E-21E0-4342-B5D8-E75DDF7E0078}" type="presOf" srcId="{C7AD34C6-F9B4-4B09-A217-27FE295C3066}" destId="{34BDC217-D978-4CC0-9098-9FA7CB60F467}" srcOrd="1" destOrd="0" presId="urn:microsoft.com/office/officeart/2005/8/layout/hProcess4"/>
    <dgm:cxn modelId="{6EA05A6F-EB4B-4A1E-941F-83E05C0BE3D8}" type="presOf" srcId="{D408561D-CF8D-4DF6-934C-16D5361A0766}" destId="{A0A042F7-D640-49A2-8773-4005EF29FC1B}" srcOrd="1" destOrd="0" presId="urn:microsoft.com/office/officeart/2005/8/layout/hProcess4"/>
    <dgm:cxn modelId="{52DC1957-19CE-422E-BB7F-DBCFFC45E391}" type="presOf" srcId="{FE24CE76-3E5E-4399-96B2-C610EBCC2CBE}" destId="{F0764FBD-835A-4114-8CBE-7F3692DDFE61}" srcOrd="0" destOrd="3" presId="urn:microsoft.com/office/officeart/2005/8/layout/hProcess4"/>
    <dgm:cxn modelId="{71722879-99ED-49A4-93D4-9332E37FFBFD}" type="presOf" srcId="{452DB241-0039-4431-B935-DE8761F6B959}" destId="{5AEC976A-E0C8-4EF1-9CBA-1E78B9A58746}" srcOrd="1" destOrd="0" presId="urn:microsoft.com/office/officeart/2005/8/layout/hProcess4"/>
    <dgm:cxn modelId="{B0EAB67F-683F-42E2-A2FD-41459999063D}" type="presOf" srcId="{DDAC42DE-50AD-4999-9C2F-6975C004146E}" destId="{1590355D-3685-4271-8A5B-7386A722A33A}" srcOrd="0" destOrd="3" presId="urn:microsoft.com/office/officeart/2005/8/layout/hProcess4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27069982-957D-4DF6-BCB9-43E11663CEF4}" type="presOf" srcId="{7F620E9F-227C-48F5-B020-115DBFEC1FF2}" destId="{40A25C80-0F1C-4568-8B2D-09570810F7B4}" srcOrd="1" destOrd="0" presId="urn:microsoft.com/office/officeart/2005/8/layout/hProcess4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E245AC87-1946-400A-8CC8-11A8F7448D6F}" type="presOf" srcId="{8D8E7C82-7D0A-4837-BC55-3FE4DCDF0237}" destId="{40A25C80-0F1C-4568-8B2D-09570810F7B4}" srcOrd="1" destOrd="4" presId="urn:microsoft.com/office/officeart/2005/8/layout/hProcess4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B964B891-E417-4777-BAEA-BD96A9E549B9}" type="presOf" srcId="{DDB09E2C-1587-410B-9E04-DC0E9C1DF059}" destId="{34BDC217-D978-4CC0-9098-9FA7CB60F467}" srcOrd="1" destOrd="1" presId="urn:microsoft.com/office/officeart/2005/8/layout/hProcess4"/>
    <dgm:cxn modelId="{8EA2F193-D1EC-49C1-8C4B-0C4A0079FB5F}" type="presOf" srcId="{79AE5D53-0638-4347-80E6-DD1EDF065773}" destId="{40A25C80-0F1C-4568-8B2D-09570810F7B4}" srcOrd="1" destOrd="2" presId="urn:microsoft.com/office/officeart/2005/8/layout/hProcess4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5CBEB197-C92D-43A8-9432-9CD95B2AE634}" type="presOf" srcId="{C2A8BA19-A17B-4D18-BD44-2ACBB49ABC89}" destId="{F586B9B9-079B-4DB4-A9C0-1422388C11AC}" srcOrd="0" destOrd="0" presId="urn:microsoft.com/office/officeart/2005/8/layout/hProcess4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CC65C197-A0A4-49D0-9FB4-DF7D7F7D1DDE}" type="presOf" srcId="{1A0BF273-6560-4872-967A-EFB111117B9E}" destId="{5354212B-8100-45E3-A209-FF7D83F30400}" srcOrd="0" destOrd="0" presId="urn:microsoft.com/office/officeart/2005/8/layout/hProcess4"/>
    <dgm:cxn modelId="{165DDA9A-8D14-489E-A035-B4A882375E07}" type="presOf" srcId="{1E3DF63A-CD8B-4A12-835A-3B605AD6D3E5}" destId="{40A25C80-0F1C-4568-8B2D-09570810F7B4}" srcOrd="1" destOrd="1" presId="urn:microsoft.com/office/officeart/2005/8/layout/hProcess4"/>
    <dgm:cxn modelId="{AF3AC79B-2C4C-4722-8858-740F64928237}" type="presOf" srcId="{79AE5D53-0638-4347-80E6-DD1EDF065773}" destId="{F0764FBD-835A-4114-8CBE-7F3692DDFE61}" srcOrd="0" destOrd="2" presId="urn:microsoft.com/office/officeart/2005/8/layout/hProcess4"/>
    <dgm:cxn modelId="{1EB1A8A6-2884-40DB-922C-93774FC3AC63}" type="presOf" srcId="{0C6327D4-8191-43FD-9E94-FA34B2FA2192}" destId="{99ABC7D5-7924-4D37-B3E4-0A11C3FE8B4A}" srcOrd="0" destOrd="0" presId="urn:microsoft.com/office/officeart/2005/8/layout/hProcess4"/>
    <dgm:cxn modelId="{4AF292B2-8A54-429F-B3A7-1237B1995779}" type="presOf" srcId="{1E3DF63A-CD8B-4A12-835A-3B605AD6D3E5}" destId="{F0764FBD-835A-4114-8CBE-7F3692DDFE61}" srcOrd="0" destOrd="1" presId="urn:microsoft.com/office/officeart/2005/8/layout/hProcess4"/>
    <dgm:cxn modelId="{3DEEE7BB-BB5C-4998-8559-12B25C0AED46}" type="presOf" srcId="{DDB09E2C-1587-410B-9E04-DC0E9C1DF059}" destId="{60332A9B-3612-42F8-BDBB-3339215CA41C}" srcOrd="0" destOrd="1" presId="urn:microsoft.com/office/officeart/2005/8/layout/hProcess4"/>
    <dgm:cxn modelId="{E64FFEBF-86E4-4599-AF67-FC7EC00938B3}" type="presOf" srcId="{09EF63BA-CB17-42D8-9E1B-AC01C591A3FC}" destId="{5AEC976A-E0C8-4EF1-9CBA-1E78B9A58746}" srcOrd="1" destOrd="2" presId="urn:microsoft.com/office/officeart/2005/8/layout/hProcess4"/>
    <dgm:cxn modelId="{C4DCFFBF-6286-4944-A068-3CEDE30C038C}" type="presOf" srcId="{3EA1C70C-14D8-4DC8-8761-32D2E6520735}" destId="{5AEC976A-E0C8-4EF1-9CBA-1E78B9A58746}" srcOrd="1" destOrd="1" presId="urn:microsoft.com/office/officeart/2005/8/layout/hProcess4"/>
    <dgm:cxn modelId="{72A9E8C1-28EE-4958-919C-768EA10C0A94}" type="presOf" srcId="{A68AC626-A679-4E3D-B76A-DAB3F9218C5B}" destId="{95769C53-E607-44C6-B104-9771B55DDC04}" srcOrd="1" destOrd="0" presId="urn:microsoft.com/office/officeart/2005/8/layout/hProcess4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2FA7F6C2-7E07-4940-AC25-BCE65A402FB0}" type="presOf" srcId="{03413075-4836-42BC-802A-1C2DF67DD2A1}" destId="{5AEC976A-E0C8-4EF1-9CBA-1E78B9A58746}" srcOrd="1" destOrd="4" presId="urn:microsoft.com/office/officeart/2005/8/layout/hProcess4"/>
    <dgm:cxn modelId="{99397DC3-C5AA-4994-BF4E-1A4B885630C3}" type="presOf" srcId="{4E6E5421-CB4D-4AC7-AC12-A3E75184B3D6}" destId="{3366481A-56DE-4300-BAAF-1F824CC46CAA}" srcOrd="0" destOrd="0" presId="urn:microsoft.com/office/officeart/2005/8/layout/hProcess4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7908E3C6-95F8-4969-9FE5-06A4EEF35B7F}" type="presOf" srcId="{E9586831-2BE7-42F2-91E6-9ADBFCD48137}" destId="{24FB6080-BC0E-4ABF-BB55-1E6A893115F3}" srcOrd="0" destOrd="0" presId="urn:microsoft.com/office/officeart/2005/8/layout/hProcess4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6C85BC8-8170-4BCF-BA35-819AE9819ECC}" srcId="{77A249CB-F149-4A0A-ACB0-11C38F1E18B4}" destId="{09EF63BA-CB17-42D8-9E1B-AC01C591A3FC}" srcOrd="2" destOrd="0" parTransId="{7C85EB8E-452D-45F0-B586-274641C98756}" sibTransId="{8635CC92-DE81-4C9A-9C1F-4594A3280C86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4F902ED8-170C-4472-AFF2-096A56380905}" type="presOf" srcId="{677B78CF-7FF5-4CF1-9DF0-9B65A6B990B1}" destId="{1590355D-3685-4271-8A5B-7386A722A33A}" srcOrd="0" destOrd="5" presId="urn:microsoft.com/office/officeart/2005/8/layout/hProcess4"/>
    <dgm:cxn modelId="{910802DD-14CD-4E0F-9D23-6F4CC78F9735}" type="presOf" srcId="{59BAC92B-1C94-4665-A07D-A6431E9F1FAD}" destId="{A0A042F7-D640-49A2-8773-4005EF29FC1B}" srcOrd="1" destOrd="1" presId="urn:microsoft.com/office/officeart/2005/8/layout/hProcess4"/>
    <dgm:cxn modelId="{6EC5C2DE-A5B1-4590-AD6D-AF13B616D1DE}" type="presOf" srcId="{D408561D-CF8D-4DF6-934C-16D5361A0766}" destId="{453182FA-C223-477B-A73A-8A81FF2584BC}" srcOrd="0" destOrd="0" presId="urn:microsoft.com/office/officeart/2005/8/layout/hProcess4"/>
    <dgm:cxn modelId="{071FFEDF-ED71-476C-887C-96A6D81461BC}" type="presOf" srcId="{01327F9C-0FD8-4E07-A5AB-6ADA5F10F586}" destId="{83565D49-531F-4635-BD30-4F68A8B8ED5F}" srcOrd="0" destOrd="0" presId="urn:microsoft.com/office/officeart/2005/8/layout/hProcess4"/>
    <dgm:cxn modelId="{71877FE5-2979-482A-A73B-6FC31C358B10}" type="presOf" srcId="{FE24CE76-3E5E-4399-96B2-C610EBCC2CBE}" destId="{40A25C80-0F1C-4568-8B2D-09570810F7B4}" srcOrd="1" destOrd="3" presId="urn:microsoft.com/office/officeart/2005/8/layout/hProcess4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618CA8EB-233B-4F05-87F9-079B2585BF08}" type="presOf" srcId="{3EA1C70C-14D8-4DC8-8761-32D2E6520735}" destId="{1590355D-3685-4271-8A5B-7386A722A33A}" srcOrd="0" destOrd="1" presId="urn:microsoft.com/office/officeart/2005/8/layout/hProcess4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63C56FF1-82B9-4EA4-A7EF-39C00F19D56D}" type="presOf" srcId="{09EF63BA-CB17-42D8-9E1B-AC01C591A3FC}" destId="{1590355D-3685-4271-8A5B-7386A722A33A}" srcOrd="0" destOrd="2" presId="urn:microsoft.com/office/officeart/2005/8/layout/hProcess4"/>
    <dgm:cxn modelId="{45C989F9-CEB9-4DF1-83D2-CE2B447EF452}" type="presOf" srcId="{03413075-4836-42BC-802A-1C2DF67DD2A1}" destId="{1590355D-3685-4271-8A5B-7386A722A33A}" srcOrd="0" destOrd="4" presId="urn:microsoft.com/office/officeart/2005/8/layout/hProcess4"/>
    <dgm:cxn modelId="{0C29E1C3-1436-4516-8E16-F0125C72E50C}" type="presParOf" srcId="{5354212B-8100-45E3-A209-FF7D83F30400}" destId="{34C9A421-C397-471F-A233-E16933608C62}" srcOrd="0" destOrd="0" presId="urn:microsoft.com/office/officeart/2005/8/layout/hProcess4"/>
    <dgm:cxn modelId="{9F24230E-3799-4D3A-B8C6-46FB062275D8}" type="presParOf" srcId="{5354212B-8100-45E3-A209-FF7D83F30400}" destId="{3B59BE1D-ECB8-4445-A366-151F77576EA5}" srcOrd="1" destOrd="0" presId="urn:microsoft.com/office/officeart/2005/8/layout/hProcess4"/>
    <dgm:cxn modelId="{561014A7-5AB4-434D-ABBB-DA4CC8FDEE81}" type="presParOf" srcId="{5354212B-8100-45E3-A209-FF7D83F30400}" destId="{48BDD843-3DB3-4B22-A03F-7AF751380804}" srcOrd="2" destOrd="0" presId="urn:microsoft.com/office/officeart/2005/8/layout/hProcess4"/>
    <dgm:cxn modelId="{F1171751-4F8A-4BF6-82FE-35F667238C86}" type="presParOf" srcId="{48BDD843-3DB3-4B22-A03F-7AF751380804}" destId="{9DB36D73-B5F0-4DE1-BAAC-F94527F858F2}" srcOrd="0" destOrd="0" presId="urn:microsoft.com/office/officeart/2005/8/layout/hProcess4"/>
    <dgm:cxn modelId="{2713B31D-633F-4E6D-9488-4170CEC86389}" type="presParOf" srcId="{9DB36D73-B5F0-4DE1-BAAC-F94527F858F2}" destId="{77EF506E-3AD2-47F0-A309-7908C4B75944}" srcOrd="0" destOrd="0" presId="urn:microsoft.com/office/officeart/2005/8/layout/hProcess4"/>
    <dgm:cxn modelId="{C0BCE72F-342E-4E38-A6FC-D9EA6DAC0D58}" type="presParOf" srcId="{9DB36D73-B5F0-4DE1-BAAC-F94527F858F2}" destId="{8171D13A-7791-4C36-BA31-315A78A28B83}" srcOrd="1" destOrd="0" presId="urn:microsoft.com/office/officeart/2005/8/layout/hProcess4"/>
    <dgm:cxn modelId="{C7B7B52D-1979-48B9-8868-47F9FF18CE13}" type="presParOf" srcId="{9DB36D73-B5F0-4DE1-BAAC-F94527F858F2}" destId="{95769C53-E607-44C6-B104-9771B55DDC04}" srcOrd="2" destOrd="0" presId="urn:microsoft.com/office/officeart/2005/8/layout/hProcess4"/>
    <dgm:cxn modelId="{9E465F70-EB4D-4A92-BE99-187A6F116A45}" type="presParOf" srcId="{9DB36D73-B5F0-4DE1-BAAC-F94527F858F2}" destId="{F586B9B9-079B-4DB4-A9C0-1422388C11AC}" srcOrd="3" destOrd="0" presId="urn:microsoft.com/office/officeart/2005/8/layout/hProcess4"/>
    <dgm:cxn modelId="{1E0D414E-9CB7-4F77-8B0D-830CF683EDC8}" type="presParOf" srcId="{9DB36D73-B5F0-4DE1-BAAC-F94527F858F2}" destId="{E27647B5-E31A-4147-A078-EB47A2DFED6B}" srcOrd="4" destOrd="0" presId="urn:microsoft.com/office/officeart/2005/8/layout/hProcess4"/>
    <dgm:cxn modelId="{5961E9FE-7DB5-457B-A658-209E2AAC525B}" type="presParOf" srcId="{48BDD843-3DB3-4B22-A03F-7AF751380804}" destId="{3366481A-56DE-4300-BAAF-1F824CC46CAA}" srcOrd="1" destOrd="0" presId="urn:microsoft.com/office/officeart/2005/8/layout/hProcess4"/>
    <dgm:cxn modelId="{700C110E-FE61-4673-AC5E-D11B1F8F3B5D}" type="presParOf" srcId="{48BDD843-3DB3-4B22-A03F-7AF751380804}" destId="{10B2E68F-80CC-4031-BE46-CD93AFD4B36B}" srcOrd="2" destOrd="0" presId="urn:microsoft.com/office/officeart/2005/8/layout/hProcess4"/>
    <dgm:cxn modelId="{86D504EB-43CC-418C-8FC4-09D4F1EFBAED}" type="presParOf" srcId="{10B2E68F-80CC-4031-BE46-CD93AFD4B36B}" destId="{BC699070-E2E9-4C0B-A2E4-0B12118D42C3}" srcOrd="0" destOrd="0" presId="urn:microsoft.com/office/officeart/2005/8/layout/hProcess4"/>
    <dgm:cxn modelId="{29303D5C-92A8-4059-B984-2CDC796B48CA}" type="presParOf" srcId="{10B2E68F-80CC-4031-BE46-CD93AFD4B36B}" destId="{453182FA-C223-477B-A73A-8A81FF2584BC}" srcOrd="1" destOrd="0" presId="urn:microsoft.com/office/officeart/2005/8/layout/hProcess4"/>
    <dgm:cxn modelId="{95039BBC-ED55-45DD-8933-4E3C0783AB64}" type="presParOf" srcId="{10B2E68F-80CC-4031-BE46-CD93AFD4B36B}" destId="{A0A042F7-D640-49A2-8773-4005EF29FC1B}" srcOrd="2" destOrd="0" presId="urn:microsoft.com/office/officeart/2005/8/layout/hProcess4"/>
    <dgm:cxn modelId="{836AB079-FEC1-4176-849B-584CAC91CBF3}" type="presParOf" srcId="{10B2E68F-80CC-4031-BE46-CD93AFD4B36B}" destId="{30228BFA-836D-4F3C-9CCA-BAC9B37AD79E}" srcOrd="3" destOrd="0" presId="urn:microsoft.com/office/officeart/2005/8/layout/hProcess4"/>
    <dgm:cxn modelId="{32D87ED9-2779-44DD-8074-BEEFD4631177}" type="presParOf" srcId="{10B2E68F-80CC-4031-BE46-CD93AFD4B36B}" destId="{4402F467-CAFD-4D2B-9FB3-0A5D998BFCC1}" srcOrd="4" destOrd="0" presId="urn:microsoft.com/office/officeart/2005/8/layout/hProcess4"/>
    <dgm:cxn modelId="{71632573-5B18-40DA-A3A6-3A45E0502370}" type="presParOf" srcId="{48BDD843-3DB3-4B22-A03F-7AF751380804}" destId="{83565D49-531F-4635-BD30-4F68A8B8ED5F}" srcOrd="3" destOrd="0" presId="urn:microsoft.com/office/officeart/2005/8/layout/hProcess4"/>
    <dgm:cxn modelId="{D72585A8-1E69-4292-8671-C0D3ACA65373}" type="presParOf" srcId="{48BDD843-3DB3-4B22-A03F-7AF751380804}" destId="{5986D412-4B13-46AD-AADA-3C06D8403A55}" srcOrd="4" destOrd="0" presId="urn:microsoft.com/office/officeart/2005/8/layout/hProcess4"/>
    <dgm:cxn modelId="{B85248E6-AA58-4D5B-864D-D4E0770DC77C}" type="presParOf" srcId="{5986D412-4B13-46AD-AADA-3C06D8403A55}" destId="{CF28D9AD-0B89-4D89-B53A-AB5F21B0BABC}" srcOrd="0" destOrd="0" presId="urn:microsoft.com/office/officeart/2005/8/layout/hProcess4"/>
    <dgm:cxn modelId="{74B0CD5C-A062-4E82-9DD5-42283C27B98E}" type="presParOf" srcId="{5986D412-4B13-46AD-AADA-3C06D8403A55}" destId="{1590355D-3685-4271-8A5B-7386A722A33A}" srcOrd="1" destOrd="0" presId="urn:microsoft.com/office/officeart/2005/8/layout/hProcess4"/>
    <dgm:cxn modelId="{DB0802FE-7CF6-4299-A720-535322799FA3}" type="presParOf" srcId="{5986D412-4B13-46AD-AADA-3C06D8403A55}" destId="{5AEC976A-E0C8-4EF1-9CBA-1E78B9A58746}" srcOrd="2" destOrd="0" presId="urn:microsoft.com/office/officeart/2005/8/layout/hProcess4"/>
    <dgm:cxn modelId="{924BD113-1552-4996-9E48-82FE09CD7FDD}" type="presParOf" srcId="{5986D412-4B13-46AD-AADA-3C06D8403A55}" destId="{ABCD1E8F-264E-427B-89EC-87E995209CA2}" srcOrd="3" destOrd="0" presId="urn:microsoft.com/office/officeart/2005/8/layout/hProcess4"/>
    <dgm:cxn modelId="{0E368D45-50BF-41EC-A5E1-D43844BD0A75}" type="presParOf" srcId="{5986D412-4B13-46AD-AADA-3C06D8403A55}" destId="{683BDEB8-8E24-43D8-9B3C-EF4556BC2800}" srcOrd="4" destOrd="0" presId="urn:microsoft.com/office/officeart/2005/8/layout/hProcess4"/>
    <dgm:cxn modelId="{1BE35108-3FA9-4AF7-87FD-F1D7FBBC48D6}" type="presParOf" srcId="{48BDD843-3DB3-4B22-A03F-7AF751380804}" destId="{16D4805A-6B41-469F-BB9D-A012597CA4A3}" srcOrd="5" destOrd="0" presId="urn:microsoft.com/office/officeart/2005/8/layout/hProcess4"/>
    <dgm:cxn modelId="{31BE190E-5060-4C47-829C-C5B88DE10075}" type="presParOf" srcId="{48BDD843-3DB3-4B22-A03F-7AF751380804}" destId="{13B56FC9-D46D-44F5-82E9-9DA0DB9BCDB9}" srcOrd="6" destOrd="0" presId="urn:microsoft.com/office/officeart/2005/8/layout/hProcess4"/>
    <dgm:cxn modelId="{24DCDBC9-6991-4ECC-9AC4-E3DD43206BBF}" type="presParOf" srcId="{13B56FC9-D46D-44F5-82E9-9DA0DB9BCDB9}" destId="{D8908A94-F2B1-46E6-9CF8-0ABA7BBC5DC9}" srcOrd="0" destOrd="0" presId="urn:microsoft.com/office/officeart/2005/8/layout/hProcess4"/>
    <dgm:cxn modelId="{8AF115A3-FE31-4945-B19B-ADC82371FC79}" type="presParOf" srcId="{13B56FC9-D46D-44F5-82E9-9DA0DB9BCDB9}" destId="{F0764FBD-835A-4114-8CBE-7F3692DDFE61}" srcOrd="1" destOrd="0" presId="urn:microsoft.com/office/officeart/2005/8/layout/hProcess4"/>
    <dgm:cxn modelId="{33401614-6014-4F9B-9818-7694B7416062}" type="presParOf" srcId="{13B56FC9-D46D-44F5-82E9-9DA0DB9BCDB9}" destId="{40A25C80-0F1C-4568-8B2D-09570810F7B4}" srcOrd="2" destOrd="0" presId="urn:microsoft.com/office/officeart/2005/8/layout/hProcess4"/>
    <dgm:cxn modelId="{CF9DA441-8EA9-44B4-8B2E-5493374FA568}" type="presParOf" srcId="{13B56FC9-D46D-44F5-82E9-9DA0DB9BCDB9}" destId="{24FB6080-BC0E-4ABF-BB55-1E6A893115F3}" srcOrd="3" destOrd="0" presId="urn:microsoft.com/office/officeart/2005/8/layout/hProcess4"/>
    <dgm:cxn modelId="{A67FDFAD-93A1-469B-839B-46B2186C7CF9}" type="presParOf" srcId="{13B56FC9-D46D-44F5-82E9-9DA0DB9BCDB9}" destId="{4C56CBFD-3ACA-417A-B230-6EA7C4F72D88}" srcOrd="4" destOrd="0" presId="urn:microsoft.com/office/officeart/2005/8/layout/hProcess4"/>
    <dgm:cxn modelId="{28572E74-ABF5-4B6B-8F44-20662C9D833C}" type="presParOf" srcId="{48BDD843-3DB3-4B22-A03F-7AF751380804}" destId="{99ABC7D5-7924-4D37-B3E4-0A11C3FE8B4A}" srcOrd="7" destOrd="0" presId="urn:microsoft.com/office/officeart/2005/8/layout/hProcess4"/>
    <dgm:cxn modelId="{FFCA7682-73F2-40F8-B275-846557AB34C1}" type="presParOf" srcId="{48BDD843-3DB3-4B22-A03F-7AF751380804}" destId="{6D382969-370F-422E-AE50-115D8832813B}" srcOrd="8" destOrd="0" presId="urn:microsoft.com/office/officeart/2005/8/layout/hProcess4"/>
    <dgm:cxn modelId="{3AC26A5F-6473-4F2F-965A-7115BCDE9E66}" type="presParOf" srcId="{6D382969-370F-422E-AE50-115D8832813B}" destId="{8C88A72B-C34B-4F2D-9D14-21C78847A042}" srcOrd="0" destOrd="0" presId="urn:microsoft.com/office/officeart/2005/8/layout/hProcess4"/>
    <dgm:cxn modelId="{F119A681-13CD-4B0A-8906-B0D092837A9D}" type="presParOf" srcId="{6D382969-370F-422E-AE50-115D8832813B}" destId="{60332A9B-3612-42F8-BDBB-3339215CA41C}" srcOrd="1" destOrd="0" presId="urn:microsoft.com/office/officeart/2005/8/layout/hProcess4"/>
    <dgm:cxn modelId="{FC1F4EAE-59E2-42B0-82B2-8578D76504FB}" type="presParOf" srcId="{6D382969-370F-422E-AE50-115D8832813B}" destId="{34BDC217-D978-4CC0-9098-9FA7CB60F467}" srcOrd="2" destOrd="0" presId="urn:microsoft.com/office/officeart/2005/8/layout/hProcess4"/>
    <dgm:cxn modelId="{86212051-25A2-440F-B164-E8476E776416}" type="presParOf" srcId="{6D382969-370F-422E-AE50-115D8832813B}" destId="{1E9D6F02-B5D1-43A6-9D71-2776E2E29D1F}" srcOrd="3" destOrd="0" presId="urn:microsoft.com/office/officeart/2005/8/layout/hProcess4"/>
    <dgm:cxn modelId="{EA200244-7395-4606-A8FD-2BC958250074}" type="presParOf" srcId="{6D382969-370F-422E-AE50-115D8832813B}" destId="{809302AB-0523-45EF-A7A5-A16D410AC67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4000" b="1" dirty="0"/>
            <a:t>8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1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7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2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3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1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 1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0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8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3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2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=0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0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3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A726E22C-BAF2-4F35-A240-0C10BF3F0C9A}" type="pres">
      <dgm:prSet presAssocID="{1A0BF273-6560-4872-967A-EFB111117B9E}" presName="CompostProcess" presStyleCnt="0">
        <dgm:presLayoutVars>
          <dgm:dir/>
          <dgm:resizeHandles val="exact"/>
        </dgm:presLayoutVars>
      </dgm:prSet>
      <dgm:spPr/>
    </dgm:pt>
    <dgm:pt modelId="{06FA11F2-5495-40EC-89FD-3C7B1D2599B4}" type="pres">
      <dgm:prSet presAssocID="{1A0BF273-6560-4872-967A-EFB111117B9E}" presName="arrow" presStyleLbl="bgShp" presStyleIdx="0" presStyleCnt="1"/>
      <dgm:spPr/>
    </dgm:pt>
    <dgm:pt modelId="{B161F855-CC32-4F24-BE5E-AD9346B348B1}" type="pres">
      <dgm:prSet presAssocID="{1A0BF273-6560-4872-967A-EFB111117B9E}" presName="linearProcess" presStyleCnt="0"/>
      <dgm:spPr/>
    </dgm:pt>
    <dgm:pt modelId="{5492ECE2-4946-42D2-A147-CAB3ECE22778}" type="pres">
      <dgm:prSet presAssocID="{C2A8BA19-A17B-4D18-BD44-2ACBB49ABC89}" presName="textNode" presStyleLbl="node1" presStyleIdx="0" presStyleCnt="5">
        <dgm:presLayoutVars>
          <dgm:bulletEnabled val="1"/>
        </dgm:presLayoutVars>
      </dgm:prSet>
      <dgm:spPr/>
    </dgm:pt>
    <dgm:pt modelId="{07602173-281D-4FCF-AC6B-1CB8FD12BFC2}" type="pres">
      <dgm:prSet presAssocID="{4E6E5421-CB4D-4AC7-AC12-A3E75184B3D6}" presName="sibTrans" presStyleCnt="0"/>
      <dgm:spPr/>
    </dgm:pt>
    <dgm:pt modelId="{59BCC2B5-3AB8-444E-9220-D7C3BAE778A8}" type="pres">
      <dgm:prSet presAssocID="{D23EAA5B-6BB3-4031-8D7A-FA0E169DFAB4}" presName="textNode" presStyleLbl="node1" presStyleIdx="1" presStyleCnt="5">
        <dgm:presLayoutVars>
          <dgm:bulletEnabled val="1"/>
        </dgm:presLayoutVars>
      </dgm:prSet>
      <dgm:spPr/>
    </dgm:pt>
    <dgm:pt modelId="{67522016-EA76-41A6-9C1A-4A1077869AE0}" type="pres">
      <dgm:prSet presAssocID="{01327F9C-0FD8-4E07-A5AB-6ADA5F10F586}" presName="sibTrans" presStyleCnt="0"/>
      <dgm:spPr/>
    </dgm:pt>
    <dgm:pt modelId="{AA8EB676-EA20-4B86-A629-E128A0722187}" type="pres">
      <dgm:prSet presAssocID="{77A249CB-F149-4A0A-ACB0-11C38F1E18B4}" presName="textNode" presStyleLbl="node1" presStyleIdx="2" presStyleCnt="5">
        <dgm:presLayoutVars>
          <dgm:bulletEnabled val="1"/>
        </dgm:presLayoutVars>
      </dgm:prSet>
      <dgm:spPr/>
    </dgm:pt>
    <dgm:pt modelId="{28E8F758-359C-42ED-BB7E-8062A9BA1F0D}" type="pres">
      <dgm:prSet presAssocID="{D645A7F0-3A56-40ED-BE5B-1B60A844064A}" presName="sibTrans" presStyleCnt="0"/>
      <dgm:spPr/>
    </dgm:pt>
    <dgm:pt modelId="{0FEA80D7-1D31-4C74-A325-7A2180363177}" type="pres">
      <dgm:prSet presAssocID="{E9586831-2BE7-42F2-91E6-9ADBFCD48137}" presName="textNode" presStyleLbl="node1" presStyleIdx="3" presStyleCnt="5">
        <dgm:presLayoutVars>
          <dgm:bulletEnabled val="1"/>
        </dgm:presLayoutVars>
      </dgm:prSet>
      <dgm:spPr/>
    </dgm:pt>
    <dgm:pt modelId="{DE4FF0ED-064A-42A1-9DFE-F5D1E85B649B}" type="pres">
      <dgm:prSet presAssocID="{0C6327D4-8191-43FD-9E94-FA34B2FA2192}" presName="sibTrans" presStyleCnt="0"/>
      <dgm:spPr/>
    </dgm:pt>
    <dgm:pt modelId="{8CC8CF89-8E0D-4E0B-8DCD-E815FFC1E4C0}" type="pres">
      <dgm:prSet presAssocID="{7D597486-0FA9-41C6-B7B4-68C9057E586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7499702-3E31-467E-A77B-08C297C13950}" type="presOf" srcId="{AFBF940E-8C2C-462A-8984-E7551EA02A7A}" destId="{AA8EB676-EA20-4B86-A629-E128A0722187}" srcOrd="0" destOrd="3" presId="urn:microsoft.com/office/officeart/2005/8/layout/hProcess9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082B771B-A0C2-4172-ADB6-02BE77399C35}" type="presOf" srcId="{C2A8BA19-A17B-4D18-BD44-2ACBB49ABC89}" destId="{5492ECE2-4946-42D2-A147-CAB3ECE22778}" srcOrd="0" destOrd="0" presId="urn:microsoft.com/office/officeart/2005/8/layout/hProcess9"/>
    <dgm:cxn modelId="{62B0EE21-054C-490F-A989-A8171E99D750}" type="presOf" srcId="{C7AD34C6-F9B4-4B09-A217-27FE295C3066}" destId="{8CC8CF89-8E0D-4E0B-8DCD-E815FFC1E4C0}" srcOrd="0" destOrd="1" presId="urn:microsoft.com/office/officeart/2005/8/layout/hProcess9"/>
    <dgm:cxn modelId="{B4889D28-0227-4BED-8711-1C40E27D6EE1}" type="presOf" srcId="{7D597486-0FA9-41C6-B7B4-68C9057E586B}" destId="{8CC8CF89-8E0D-4E0B-8DCD-E815FFC1E4C0}" srcOrd="0" destOrd="0" presId="urn:microsoft.com/office/officeart/2005/8/layout/hProcess9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17636439-049E-405D-8826-AD81534CB33C}" type="presOf" srcId="{D408561D-CF8D-4DF6-934C-16D5361A0766}" destId="{59BCC2B5-3AB8-444E-9220-D7C3BAE778A8}" srcOrd="0" destOrd="1" presId="urn:microsoft.com/office/officeart/2005/8/layout/hProcess9"/>
    <dgm:cxn modelId="{1FA2CF5D-9E2A-46D8-BF34-077E2E827201}" type="presOf" srcId="{03413075-4836-42BC-802A-1C2DF67DD2A1}" destId="{AA8EB676-EA20-4B86-A629-E128A0722187}" srcOrd="0" destOrd="5" presId="urn:microsoft.com/office/officeart/2005/8/layout/hProcess9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E1715A4D-74D1-4252-8D5B-0F3DCE11666C}" type="presOf" srcId="{A68AC626-A679-4E3D-B76A-DAB3F9218C5B}" destId="{5492ECE2-4946-42D2-A147-CAB3ECE22778}" srcOrd="0" destOrd="1" presId="urn:microsoft.com/office/officeart/2005/8/layout/hProcess9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7E0A0951-B08E-45A1-87D2-D3CCFEF5945D}" type="presOf" srcId="{677B78CF-7FF5-4CF1-9DF0-9B65A6B990B1}" destId="{AA8EB676-EA20-4B86-A629-E128A0722187}" srcOrd="0" destOrd="6" presId="urn:microsoft.com/office/officeart/2005/8/layout/hProcess9"/>
    <dgm:cxn modelId="{FF415254-DCC8-4004-A0E5-265A2F97236D}" type="presOf" srcId="{FE24CE76-3E5E-4399-96B2-C610EBCC2CBE}" destId="{0FEA80D7-1D31-4C74-A325-7A2180363177}" srcOrd="0" destOrd="4" presId="urn:microsoft.com/office/officeart/2005/8/layout/hProcess9"/>
    <dgm:cxn modelId="{CE0D9F77-C46F-4483-A014-BDD917594366}" type="presOf" srcId="{1A0BF273-6560-4872-967A-EFB111117B9E}" destId="{A726E22C-BAF2-4F35-A240-0C10BF3F0C9A}" srcOrd="0" destOrd="0" presId="urn:microsoft.com/office/officeart/2005/8/layout/hProcess9"/>
    <dgm:cxn modelId="{2507D059-BB44-4543-A28E-13CE34D6F2CB}" type="presOf" srcId="{79AE5D53-0638-4347-80E6-DD1EDF065773}" destId="{0FEA80D7-1D31-4C74-A325-7A2180363177}" srcOrd="0" destOrd="3" presId="urn:microsoft.com/office/officeart/2005/8/layout/hProcess9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7AB89C84-2935-4507-90AA-EA32176B0610}" type="presOf" srcId="{7F620E9F-227C-48F5-B020-115DBFEC1FF2}" destId="{0FEA80D7-1D31-4C74-A325-7A2180363177}" srcOrd="0" destOrd="1" presId="urn:microsoft.com/office/officeart/2005/8/layout/hProcess9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9474808B-FD09-46D4-A516-D71C746C5765}" type="presOf" srcId="{452DB241-0039-4431-B935-DE8761F6B959}" destId="{AA8EB676-EA20-4B86-A629-E128A0722187}" srcOrd="0" destOrd="1" presId="urn:microsoft.com/office/officeart/2005/8/layout/hProcess9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2160C7A6-067A-46A1-A916-D9223FC844D6}" type="presOf" srcId="{3EA1C70C-14D8-4DC8-8761-32D2E6520735}" destId="{AA8EB676-EA20-4B86-A629-E128A0722187}" srcOrd="0" destOrd="2" presId="urn:microsoft.com/office/officeart/2005/8/layout/hProcess9"/>
    <dgm:cxn modelId="{8AE47ABC-8090-4100-A2F7-111DB9D55388}" type="presOf" srcId="{1E3DF63A-CD8B-4A12-835A-3B605AD6D3E5}" destId="{0FEA80D7-1D31-4C74-A325-7A2180363177}" srcOrd="0" destOrd="2" presId="urn:microsoft.com/office/officeart/2005/8/layout/hProcess9"/>
    <dgm:cxn modelId="{27FB2BBF-EF0B-4411-A743-B4BBCDA12C66}" type="presOf" srcId="{E9586831-2BE7-42F2-91E6-9ADBFCD48137}" destId="{0FEA80D7-1D31-4C74-A325-7A2180363177}" srcOrd="0" destOrd="0" presId="urn:microsoft.com/office/officeart/2005/8/layout/hProcess9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6F360AD0-9A28-4BDD-AA20-CCA96DF861CB}" type="presOf" srcId="{D23EAA5B-6BB3-4031-8D7A-FA0E169DFAB4}" destId="{59BCC2B5-3AB8-444E-9220-D7C3BAE778A8}" srcOrd="0" destOrd="0" presId="urn:microsoft.com/office/officeart/2005/8/layout/hProcess9"/>
    <dgm:cxn modelId="{F79408D5-4D0C-4C7F-9FC7-F02FEFEB1E27}" type="presOf" srcId="{77A249CB-F149-4A0A-ACB0-11C38F1E18B4}" destId="{AA8EB676-EA20-4B86-A629-E128A0722187}" srcOrd="0" destOrd="0" presId="urn:microsoft.com/office/officeart/2005/8/layout/hProcess9"/>
    <dgm:cxn modelId="{D0FB20DC-507A-4607-BC81-38F46958EE24}" type="presOf" srcId="{DDAC42DE-50AD-4999-9C2F-6975C004146E}" destId="{AA8EB676-EA20-4B86-A629-E128A0722187}" srcOrd="0" destOrd="4" presId="urn:microsoft.com/office/officeart/2005/8/layout/hProcess9"/>
    <dgm:cxn modelId="{D058B5E5-254D-4795-952C-0E9E530B1579}" type="presOf" srcId="{59BAC92B-1C94-4665-A07D-A6431E9F1FAD}" destId="{59BCC2B5-3AB8-444E-9220-D7C3BAE778A8}" srcOrd="0" destOrd="2" presId="urn:microsoft.com/office/officeart/2005/8/layout/hProcess9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F9F976E9-0601-47E0-B976-01F98F8FE261}" type="presOf" srcId="{8D8E7C82-7D0A-4837-BC55-3FE4DCDF0237}" destId="{0FEA80D7-1D31-4C74-A325-7A2180363177}" srcOrd="0" destOrd="5" presId="urn:microsoft.com/office/officeart/2005/8/layout/hProcess9"/>
    <dgm:cxn modelId="{385D6CEB-EA4F-454B-8C8A-35B8946CA5F7}" type="presOf" srcId="{DDB09E2C-1587-410B-9E04-DC0E9C1DF059}" destId="{8CC8CF89-8E0D-4E0B-8DCD-E815FFC1E4C0}" srcOrd="0" destOrd="2" presId="urn:microsoft.com/office/officeart/2005/8/layout/hProcess9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45B91C1F-7255-4CBE-B5ED-1CBFA497144E}" type="presParOf" srcId="{A726E22C-BAF2-4F35-A240-0C10BF3F0C9A}" destId="{06FA11F2-5495-40EC-89FD-3C7B1D2599B4}" srcOrd="0" destOrd="0" presId="urn:microsoft.com/office/officeart/2005/8/layout/hProcess9"/>
    <dgm:cxn modelId="{639163A2-75A0-42D8-878E-EB06685FF0FE}" type="presParOf" srcId="{A726E22C-BAF2-4F35-A240-0C10BF3F0C9A}" destId="{B161F855-CC32-4F24-BE5E-AD9346B348B1}" srcOrd="1" destOrd="0" presId="urn:microsoft.com/office/officeart/2005/8/layout/hProcess9"/>
    <dgm:cxn modelId="{5D03E08B-5142-4F82-A0B9-24E09C350862}" type="presParOf" srcId="{B161F855-CC32-4F24-BE5E-AD9346B348B1}" destId="{5492ECE2-4946-42D2-A147-CAB3ECE22778}" srcOrd="0" destOrd="0" presId="urn:microsoft.com/office/officeart/2005/8/layout/hProcess9"/>
    <dgm:cxn modelId="{7B11EF0E-682C-4452-9DBC-31A3627287F9}" type="presParOf" srcId="{B161F855-CC32-4F24-BE5E-AD9346B348B1}" destId="{07602173-281D-4FCF-AC6B-1CB8FD12BFC2}" srcOrd="1" destOrd="0" presId="urn:microsoft.com/office/officeart/2005/8/layout/hProcess9"/>
    <dgm:cxn modelId="{440931C9-1A0F-43DB-99E9-BAA4DA6D79CD}" type="presParOf" srcId="{B161F855-CC32-4F24-BE5E-AD9346B348B1}" destId="{59BCC2B5-3AB8-444E-9220-D7C3BAE778A8}" srcOrd="2" destOrd="0" presId="urn:microsoft.com/office/officeart/2005/8/layout/hProcess9"/>
    <dgm:cxn modelId="{ACEFAB9C-261F-49AC-B131-2B14FEEA09B6}" type="presParOf" srcId="{B161F855-CC32-4F24-BE5E-AD9346B348B1}" destId="{67522016-EA76-41A6-9C1A-4A1077869AE0}" srcOrd="3" destOrd="0" presId="urn:microsoft.com/office/officeart/2005/8/layout/hProcess9"/>
    <dgm:cxn modelId="{AE6C4060-9DDB-46B0-8A5F-4A8C2089751C}" type="presParOf" srcId="{B161F855-CC32-4F24-BE5E-AD9346B348B1}" destId="{AA8EB676-EA20-4B86-A629-E128A0722187}" srcOrd="4" destOrd="0" presId="urn:microsoft.com/office/officeart/2005/8/layout/hProcess9"/>
    <dgm:cxn modelId="{820963F1-777C-45DF-9668-DF756D25F82F}" type="presParOf" srcId="{B161F855-CC32-4F24-BE5E-AD9346B348B1}" destId="{28E8F758-359C-42ED-BB7E-8062A9BA1F0D}" srcOrd="5" destOrd="0" presId="urn:microsoft.com/office/officeart/2005/8/layout/hProcess9"/>
    <dgm:cxn modelId="{1D46E6BA-3B82-4E5C-9951-9AF843241F57}" type="presParOf" srcId="{B161F855-CC32-4F24-BE5E-AD9346B348B1}" destId="{0FEA80D7-1D31-4C74-A325-7A2180363177}" srcOrd="6" destOrd="0" presId="urn:microsoft.com/office/officeart/2005/8/layout/hProcess9"/>
    <dgm:cxn modelId="{F3482A77-581B-4797-854D-B82B2D59E08D}" type="presParOf" srcId="{B161F855-CC32-4F24-BE5E-AD9346B348B1}" destId="{DE4FF0ED-064A-42A1-9DFE-F5D1E85B649B}" srcOrd="7" destOrd="0" presId="urn:microsoft.com/office/officeart/2005/8/layout/hProcess9"/>
    <dgm:cxn modelId="{32EC0D36-2C7C-43A2-AEB3-0877A2C7B51E}" type="presParOf" srcId="{B161F855-CC32-4F24-BE5E-AD9346B348B1}" destId="{8CC8CF89-8E0D-4E0B-8DCD-E815FFC1E4C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4000" b="1" dirty="0"/>
            <a:t>9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2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7 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0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4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4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 0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0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9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2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4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=0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0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3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EA709A99-C863-4AB8-ACCE-E809EF3994EB}" type="pres">
      <dgm:prSet presAssocID="{1A0BF273-6560-4872-967A-EFB111117B9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A043E1B-4B75-4622-BAE9-A33471DCD43C}" type="pres">
      <dgm:prSet presAssocID="{C2A8BA19-A17B-4D18-BD44-2ACBB49ABC8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1ADB4B9A-914D-47F3-A229-0F2251375160}" type="pres">
      <dgm:prSet presAssocID="{C2A8BA19-A17B-4D18-BD44-2ACBB49ABC8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CF1EE6DD-9BEF-446D-8B45-503D7A7C4215}" type="pres">
      <dgm:prSet presAssocID="{D23EAA5B-6BB3-4031-8D7A-FA0E169DFAB4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C97F4683-5B38-486F-B2CE-4ABCA9443D59}" type="pres">
      <dgm:prSet presAssocID="{D23EAA5B-6BB3-4031-8D7A-FA0E169DFAB4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F7F350BA-29F9-4239-83F4-F0335031BB45}" type="pres">
      <dgm:prSet presAssocID="{77A249CB-F149-4A0A-ACB0-11C38F1E18B4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5669FEC9-F4D9-4DB3-B80D-68B9C4CF5F47}" type="pres">
      <dgm:prSet presAssocID="{77A249CB-F149-4A0A-ACB0-11C38F1E18B4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721EC75F-FB07-49CD-85AA-09C8D9E5AF2E}" type="pres">
      <dgm:prSet presAssocID="{E9586831-2BE7-42F2-91E6-9ADBFCD48137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C9E42099-1BF6-40AF-947B-1DB3BAE256F0}" type="pres">
      <dgm:prSet presAssocID="{E9586831-2BE7-42F2-91E6-9ADBFCD48137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8E43E967-6698-4C40-8D3C-1F02F643D41D}" type="pres">
      <dgm:prSet presAssocID="{7D597486-0FA9-41C6-B7B4-68C9057E586B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7022DC1C-71A3-429A-929E-79FE40AE479A}" type="pres">
      <dgm:prSet presAssocID="{7D597486-0FA9-41C6-B7B4-68C9057E586B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5D68E00-9D96-450C-BA2A-71CB37EF97E5}" type="presOf" srcId="{D408561D-CF8D-4DF6-934C-16D5361A0766}" destId="{C97F4683-5B38-486F-B2CE-4ABCA9443D59}" srcOrd="0" destOrd="0" presId="urn:microsoft.com/office/officeart/2009/3/layout/IncreasingArrowsProcess"/>
    <dgm:cxn modelId="{A1E7320D-3FFC-4FD3-8EF4-3593D61A25A5}" type="presOf" srcId="{452DB241-0039-4431-B935-DE8761F6B959}" destId="{5669FEC9-F4D9-4DB3-B80D-68B9C4CF5F47}" srcOrd="0" destOrd="0" presId="urn:microsoft.com/office/officeart/2009/3/layout/IncreasingArrowsProcess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4ABA5A1C-BB42-45A7-92F2-839FFDCB01B1}" type="presOf" srcId="{8D8E7C82-7D0A-4837-BC55-3FE4DCDF0237}" destId="{C9E42099-1BF6-40AF-947B-1DB3BAE256F0}" srcOrd="0" destOrd="4" presId="urn:microsoft.com/office/officeart/2009/3/layout/IncreasingArrowsProcess"/>
    <dgm:cxn modelId="{456FEE25-6662-40EF-94D8-1F853D4CFDE3}" type="presOf" srcId="{7D597486-0FA9-41C6-B7B4-68C9057E586B}" destId="{8E43E967-6698-4C40-8D3C-1F02F643D41D}" srcOrd="0" destOrd="0" presId="urn:microsoft.com/office/officeart/2009/3/layout/IncreasingArrowsProcess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EEC86C30-AE4D-46EE-8CA6-566DF0F6C230}" type="presOf" srcId="{677B78CF-7FF5-4CF1-9DF0-9B65A6B990B1}" destId="{5669FEC9-F4D9-4DB3-B80D-68B9C4CF5F47}" srcOrd="0" destOrd="5" presId="urn:microsoft.com/office/officeart/2009/3/layout/IncreasingArrowsProcess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68D35245-C795-4022-AAED-A4854E237783}" type="presOf" srcId="{3EA1C70C-14D8-4DC8-8761-32D2E6520735}" destId="{5669FEC9-F4D9-4DB3-B80D-68B9C4CF5F47}" srcOrd="0" destOrd="1" presId="urn:microsoft.com/office/officeart/2009/3/layout/IncreasingArrowsProcess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67887767-FDC0-43C4-B40B-A815DDCEAA38}" type="presOf" srcId="{C7AD34C6-F9B4-4B09-A217-27FE295C3066}" destId="{7022DC1C-71A3-429A-929E-79FE40AE479A}" srcOrd="0" destOrd="0" presId="urn:microsoft.com/office/officeart/2009/3/layout/IncreasingArrowsProcess"/>
    <dgm:cxn modelId="{9A5B1E6C-6FB6-42E1-B418-6F650D3B2527}" type="presOf" srcId="{7F620E9F-227C-48F5-B020-115DBFEC1FF2}" destId="{C9E42099-1BF6-40AF-947B-1DB3BAE256F0}" srcOrd="0" destOrd="0" presId="urn:microsoft.com/office/officeart/2009/3/layout/IncreasingArrowsProcess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8695EA4D-B879-4EAF-9443-4ACA55917A6D}" type="presOf" srcId="{DDB09E2C-1587-410B-9E04-DC0E9C1DF059}" destId="{7022DC1C-71A3-429A-929E-79FE40AE479A}" srcOrd="0" destOrd="1" presId="urn:microsoft.com/office/officeart/2009/3/layout/IncreasingArrowsProcess"/>
    <dgm:cxn modelId="{2CA1264E-11BD-40E9-A91D-2EB21165C641}" type="presOf" srcId="{03413075-4836-42BC-802A-1C2DF67DD2A1}" destId="{5669FEC9-F4D9-4DB3-B80D-68B9C4CF5F47}" srcOrd="0" destOrd="4" presId="urn:microsoft.com/office/officeart/2009/3/layout/IncreasingArrowsProcess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2653C674-AC57-47D6-9459-06D099719EAA}" type="presOf" srcId="{1A0BF273-6560-4872-967A-EFB111117B9E}" destId="{EA709A99-C863-4AB8-ACCE-E809EF3994EB}" srcOrd="0" destOrd="0" presId="urn:microsoft.com/office/officeart/2009/3/layout/IncreasingArrowsProcess"/>
    <dgm:cxn modelId="{2BA38B77-ACD9-44F5-A52D-5E065ED0D216}" type="presOf" srcId="{59BAC92B-1C94-4665-A07D-A6431E9F1FAD}" destId="{C97F4683-5B38-486F-B2CE-4ABCA9443D59}" srcOrd="0" destOrd="1" presId="urn:microsoft.com/office/officeart/2009/3/layout/IncreasingArrowsProcess"/>
    <dgm:cxn modelId="{D5BBE25A-E1E3-4B10-83F7-43171DBC592F}" type="presOf" srcId="{FE24CE76-3E5E-4399-96B2-C610EBCC2CBE}" destId="{C9E42099-1BF6-40AF-947B-1DB3BAE256F0}" srcOrd="0" destOrd="3" presId="urn:microsoft.com/office/officeart/2009/3/layout/IncreasingArrowsProcess"/>
    <dgm:cxn modelId="{E83DA47C-8757-497B-86EC-2CA929C93368}" type="presOf" srcId="{DDAC42DE-50AD-4999-9C2F-6975C004146E}" destId="{5669FEC9-F4D9-4DB3-B80D-68B9C4CF5F47}" srcOrd="0" destOrd="3" presId="urn:microsoft.com/office/officeart/2009/3/layout/IncreasingArrowsProcess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00D2DA8D-F9E8-4784-97D6-F6D8715F495F}" type="presOf" srcId="{C2A8BA19-A17B-4D18-BD44-2ACBB49ABC89}" destId="{AA043E1B-4B75-4622-BAE9-A33471DCD43C}" srcOrd="0" destOrd="0" presId="urn:microsoft.com/office/officeart/2009/3/layout/IncreasingArrowsProcess"/>
    <dgm:cxn modelId="{FBB6B990-3A0A-42C7-B0C2-D3B73838C205}" type="presOf" srcId="{E9586831-2BE7-42F2-91E6-9ADBFCD48137}" destId="{721EC75F-FB07-49CD-85AA-09C8D9E5AF2E}" srcOrd="0" destOrd="0" presId="urn:microsoft.com/office/officeart/2009/3/layout/IncreasingArrowsProcess"/>
    <dgm:cxn modelId="{9866CF95-E995-4AAD-8CD2-A831697BE384}" type="presOf" srcId="{77A249CB-F149-4A0A-ACB0-11C38F1E18B4}" destId="{F7F350BA-29F9-4239-83F4-F0335031BB45}" srcOrd="0" destOrd="0" presId="urn:microsoft.com/office/officeart/2009/3/layout/IncreasingArrowsProcess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2C1434B5-3998-4222-BCC6-2429C460F55E}" type="presOf" srcId="{AFBF940E-8C2C-462A-8984-E7551EA02A7A}" destId="{5669FEC9-F4D9-4DB3-B80D-68B9C4CF5F47}" srcOrd="0" destOrd="2" presId="urn:microsoft.com/office/officeart/2009/3/layout/IncreasingArrowsProcess"/>
    <dgm:cxn modelId="{3FD145C0-4734-43DA-B536-85300E5D3CDF}" type="presOf" srcId="{D23EAA5B-6BB3-4031-8D7A-FA0E169DFAB4}" destId="{CF1EE6DD-9BEF-446D-8B45-503D7A7C4215}" srcOrd="0" destOrd="0" presId="urn:microsoft.com/office/officeart/2009/3/layout/IncreasingArrowsProcess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F8917DCD-360B-4FBB-A626-C00EF2C83DE4}" type="presOf" srcId="{1E3DF63A-CD8B-4A12-835A-3B605AD6D3E5}" destId="{C9E42099-1BF6-40AF-947B-1DB3BAE256F0}" srcOrd="0" destOrd="1" presId="urn:microsoft.com/office/officeart/2009/3/layout/IncreasingArrowsProcess"/>
    <dgm:cxn modelId="{5175DED9-72F8-4411-A5A6-99DDEF9A9616}" type="presOf" srcId="{79AE5D53-0638-4347-80E6-DD1EDF065773}" destId="{C9E42099-1BF6-40AF-947B-1DB3BAE256F0}" srcOrd="0" destOrd="2" presId="urn:microsoft.com/office/officeart/2009/3/layout/IncreasingArrowsProcess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67664FEE-D520-417B-A0A6-2B1A073E74AE}" type="presOf" srcId="{A68AC626-A679-4E3D-B76A-DAB3F9218C5B}" destId="{1ADB4B9A-914D-47F3-A229-0F2251375160}" srcOrd="0" destOrd="0" presId="urn:microsoft.com/office/officeart/2009/3/layout/IncreasingArrowsProcess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69471456-2318-4B28-BB99-55B6C7BC3511}" type="presParOf" srcId="{EA709A99-C863-4AB8-ACCE-E809EF3994EB}" destId="{AA043E1B-4B75-4622-BAE9-A33471DCD43C}" srcOrd="0" destOrd="0" presId="urn:microsoft.com/office/officeart/2009/3/layout/IncreasingArrowsProcess"/>
    <dgm:cxn modelId="{5CEADB33-F08C-47FA-895C-1E72DE823CB9}" type="presParOf" srcId="{EA709A99-C863-4AB8-ACCE-E809EF3994EB}" destId="{1ADB4B9A-914D-47F3-A229-0F2251375160}" srcOrd="1" destOrd="0" presId="urn:microsoft.com/office/officeart/2009/3/layout/IncreasingArrowsProcess"/>
    <dgm:cxn modelId="{C280466E-BE9D-42E3-A29D-1C87649FDF24}" type="presParOf" srcId="{EA709A99-C863-4AB8-ACCE-E809EF3994EB}" destId="{CF1EE6DD-9BEF-446D-8B45-503D7A7C4215}" srcOrd="2" destOrd="0" presId="urn:microsoft.com/office/officeart/2009/3/layout/IncreasingArrowsProcess"/>
    <dgm:cxn modelId="{846DBA43-7AFF-43FD-A00A-6581AF15C278}" type="presParOf" srcId="{EA709A99-C863-4AB8-ACCE-E809EF3994EB}" destId="{C97F4683-5B38-486F-B2CE-4ABCA9443D59}" srcOrd="3" destOrd="0" presId="urn:microsoft.com/office/officeart/2009/3/layout/IncreasingArrowsProcess"/>
    <dgm:cxn modelId="{75A93BB5-80FF-4428-BF04-ECA5EFEB8C66}" type="presParOf" srcId="{EA709A99-C863-4AB8-ACCE-E809EF3994EB}" destId="{F7F350BA-29F9-4239-83F4-F0335031BB45}" srcOrd="4" destOrd="0" presId="urn:microsoft.com/office/officeart/2009/3/layout/IncreasingArrowsProcess"/>
    <dgm:cxn modelId="{D6214D41-6647-4E3D-8B5A-F921C207A4A6}" type="presParOf" srcId="{EA709A99-C863-4AB8-ACCE-E809EF3994EB}" destId="{5669FEC9-F4D9-4DB3-B80D-68B9C4CF5F47}" srcOrd="5" destOrd="0" presId="urn:microsoft.com/office/officeart/2009/3/layout/IncreasingArrowsProcess"/>
    <dgm:cxn modelId="{8083E800-49C4-4CA3-B1E1-FE04DF9D0EC0}" type="presParOf" srcId="{EA709A99-C863-4AB8-ACCE-E809EF3994EB}" destId="{721EC75F-FB07-49CD-85AA-09C8D9E5AF2E}" srcOrd="6" destOrd="0" presId="urn:microsoft.com/office/officeart/2009/3/layout/IncreasingArrowsProcess"/>
    <dgm:cxn modelId="{708CB4A2-6A64-4643-9CF0-04636B22A844}" type="presParOf" srcId="{EA709A99-C863-4AB8-ACCE-E809EF3994EB}" destId="{C9E42099-1BF6-40AF-947B-1DB3BAE256F0}" srcOrd="7" destOrd="0" presId="urn:microsoft.com/office/officeart/2009/3/layout/IncreasingArrowsProcess"/>
    <dgm:cxn modelId="{1677D3FE-7FAB-4EC0-BEB7-75A317FC06F8}" type="presParOf" srcId="{EA709A99-C863-4AB8-ACCE-E809EF3994EB}" destId="{8E43E967-6698-4C40-8D3C-1F02F643D41D}" srcOrd="8" destOrd="0" presId="urn:microsoft.com/office/officeart/2009/3/layout/IncreasingArrowsProcess"/>
    <dgm:cxn modelId="{828BF3D9-AFFB-4FBD-8EF1-B640CDE0CEF4}" type="presParOf" srcId="{EA709A99-C863-4AB8-ACCE-E809EF3994EB}" destId="{7022DC1C-71A3-429A-929E-79FE40AE479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D1731B-49C8-469C-AF82-1B92E14C3F28}" type="doc">
      <dgm:prSet loTypeId="urn:microsoft.com/office/officeart/2005/8/layout/equation2" loCatId="relationship" qsTypeId="urn:microsoft.com/office/officeart/2005/8/quickstyle/simple5" qsCatId="simple" csTypeId="urn:microsoft.com/office/officeart/2005/8/colors/colorful5" csCatId="colorful" phldr="1"/>
      <dgm:spPr/>
    </dgm:pt>
    <dgm:pt modelId="{CD9D0ABD-2CEC-4988-9598-D9B1F0CBFE90}">
      <dgm:prSet phldrT="[Text]"/>
      <dgm:spPr/>
      <dgm:t>
        <a:bodyPr/>
        <a:lstStyle/>
        <a:p>
          <a:r>
            <a:rPr lang="en-US" b="1" dirty="0"/>
            <a:t>3</a:t>
          </a:r>
        </a:p>
      </dgm:t>
    </dgm:pt>
    <dgm:pt modelId="{8F6FB5C6-9483-4C31-9520-05E190AA4622}" type="parTrans" cxnId="{DB2707A3-721F-4DA6-AC96-EFB66B4C436C}">
      <dgm:prSet/>
      <dgm:spPr/>
      <dgm:t>
        <a:bodyPr/>
        <a:lstStyle/>
        <a:p>
          <a:endParaRPr lang="en-US"/>
        </a:p>
      </dgm:t>
    </dgm:pt>
    <dgm:pt modelId="{CB531B00-530A-4735-A3AE-5D7BF7C89CEC}" type="sibTrans" cxnId="{DB2707A3-721F-4DA6-AC96-EFB66B4C436C}">
      <dgm:prSet/>
      <dgm:spPr/>
      <dgm:t>
        <a:bodyPr/>
        <a:lstStyle/>
        <a:p>
          <a:endParaRPr lang="en-US" dirty="0"/>
        </a:p>
      </dgm:t>
    </dgm:pt>
    <dgm:pt modelId="{827BB124-4F7A-49F3-84E6-E2CAB3F0F8BB}">
      <dgm:prSet phldrT="[Text]"/>
      <dgm:spPr/>
      <dgm:t>
        <a:bodyPr/>
        <a:lstStyle/>
        <a:p>
          <a:r>
            <a:rPr lang="en-US" b="1" dirty="0"/>
            <a:t>4</a:t>
          </a:r>
        </a:p>
      </dgm:t>
    </dgm:pt>
    <dgm:pt modelId="{E7076571-1952-42FD-B778-413748A784DF}" type="parTrans" cxnId="{2A1CD48E-74FB-45DB-BC0B-DA7DA2B00E5C}">
      <dgm:prSet/>
      <dgm:spPr/>
      <dgm:t>
        <a:bodyPr/>
        <a:lstStyle/>
        <a:p>
          <a:endParaRPr lang="en-US"/>
        </a:p>
      </dgm:t>
    </dgm:pt>
    <dgm:pt modelId="{7DF6F245-BDFF-443B-9A67-58538C81C67C}" type="sibTrans" cxnId="{2A1CD48E-74FB-45DB-BC0B-DA7DA2B00E5C}">
      <dgm:prSet/>
      <dgm:spPr/>
      <dgm:t>
        <a:bodyPr/>
        <a:lstStyle/>
        <a:p>
          <a:endParaRPr lang="en-US" dirty="0"/>
        </a:p>
      </dgm:t>
    </dgm:pt>
    <dgm:pt modelId="{67D1016B-4059-40F1-9CD5-9E801542F403}">
      <dgm:prSet phldrT="[Text]"/>
      <dgm:spPr/>
      <dgm:t>
        <a:bodyPr/>
        <a:lstStyle/>
        <a:p>
          <a:r>
            <a:rPr lang="en-US" b="1" dirty="0"/>
            <a:t>7</a:t>
          </a:r>
        </a:p>
      </dgm:t>
    </dgm:pt>
    <dgm:pt modelId="{4735E784-F4BD-4B59-915D-96450F03972A}" type="parTrans" cxnId="{3A78674E-53CE-4F46-AEED-CF7856B19246}">
      <dgm:prSet/>
      <dgm:spPr/>
      <dgm:t>
        <a:bodyPr/>
        <a:lstStyle/>
        <a:p>
          <a:endParaRPr lang="en-US"/>
        </a:p>
      </dgm:t>
    </dgm:pt>
    <dgm:pt modelId="{F46F173D-1CB7-4222-A9AA-8FD92663234C}" type="sibTrans" cxnId="{3A78674E-53CE-4F46-AEED-CF7856B19246}">
      <dgm:prSet/>
      <dgm:spPr/>
      <dgm:t>
        <a:bodyPr/>
        <a:lstStyle/>
        <a:p>
          <a:endParaRPr lang="en-US"/>
        </a:p>
      </dgm:t>
    </dgm:pt>
    <dgm:pt modelId="{1CB4FE94-6731-4C85-B26F-085F9FB75C21}" type="pres">
      <dgm:prSet presAssocID="{85D1731B-49C8-469C-AF82-1B92E14C3F28}" presName="Name0" presStyleCnt="0">
        <dgm:presLayoutVars>
          <dgm:dir/>
          <dgm:resizeHandles val="exact"/>
        </dgm:presLayoutVars>
      </dgm:prSet>
      <dgm:spPr/>
    </dgm:pt>
    <dgm:pt modelId="{735C70B0-9345-4362-A2C8-5F1698C3987F}" type="pres">
      <dgm:prSet presAssocID="{85D1731B-49C8-469C-AF82-1B92E14C3F28}" presName="vNodes" presStyleCnt="0"/>
      <dgm:spPr/>
    </dgm:pt>
    <dgm:pt modelId="{41BBAC62-4208-46B3-A49A-CFDF07B42641}" type="pres">
      <dgm:prSet presAssocID="{CD9D0ABD-2CEC-4988-9598-D9B1F0CBFE90}" presName="node" presStyleLbl="node1" presStyleIdx="0" presStyleCnt="3">
        <dgm:presLayoutVars>
          <dgm:bulletEnabled val="1"/>
        </dgm:presLayoutVars>
      </dgm:prSet>
      <dgm:spPr/>
    </dgm:pt>
    <dgm:pt modelId="{5482F595-0FC6-4F87-A52F-08C8B04FCD01}" type="pres">
      <dgm:prSet presAssocID="{CB531B00-530A-4735-A3AE-5D7BF7C89CEC}" presName="spacerT" presStyleCnt="0"/>
      <dgm:spPr/>
    </dgm:pt>
    <dgm:pt modelId="{9F911D0E-CC7D-4D0F-9529-B3BBD540F255}" type="pres">
      <dgm:prSet presAssocID="{CB531B00-530A-4735-A3AE-5D7BF7C89CEC}" presName="sibTrans" presStyleLbl="sibTrans2D1" presStyleIdx="0" presStyleCnt="2"/>
      <dgm:spPr/>
    </dgm:pt>
    <dgm:pt modelId="{84895445-FD01-47D2-8EB8-9F4D906225CF}" type="pres">
      <dgm:prSet presAssocID="{CB531B00-530A-4735-A3AE-5D7BF7C89CEC}" presName="spacerB" presStyleCnt="0"/>
      <dgm:spPr/>
    </dgm:pt>
    <dgm:pt modelId="{6BD6DD0B-408D-4D7A-8180-74DF21B3BB9D}" type="pres">
      <dgm:prSet presAssocID="{827BB124-4F7A-49F3-84E6-E2CAB3F0F8BB}" presName="node" presStyleLbl="node1" presStyleIdx="1" presStyleCnt="3">
        <dgm:presLayoutVars>
          <dgm:bulletEnabled val="1"/>
        </dgm:presLayoutVars>
      </dgm:prSet>
      <dgm:spPr/>
    </dgm:pt>
    <dgm:pt modelId="{34D06C1E-F211-4EEC-B86E-0A8533C1658F}" type="pres">
      <dgm:prSet presAssocID="{85D1731B-49C8-469C-AF82-1B92E14C3F28}" presName="sibTransLast" presStyleLbl="sibTrans2D1" presStyleIdx="1" presStyleCnt="2"/>
      <dgm:spPr/>
    </dgm:pt>
    <dgm:pt modelId="{453E642E-2CD2-410D-A43F-D2E24BC91F5F}" type="pres">
      <dgm:prSet presAssocID="{85D1731B-49C8-469C-AF82-1B92E14C3F28}" presName="connectorText" presStyleLbl="sibTrans2D1" presStyleIdx="1" presStyleCnt="2"/>
      <dgm:spPr/>
    </dgm:pt>
    <dgm:pt modelId="{A9D8CC25-E84D-47F1-BC9D-752105F48A63}" type="pres">
      <dgm:prSet presAssocID="{85D1731B-49C8-469C-AF82-1B92E14C3F2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5037841-5180-4B6D-8720-5DD3A11BDBCD}" type="presOf" srcId="{827BB124-4F7A-49F3-84E6-E2CAB3F0F8BB}" destId="{6BD6DD0B-408D-4D7A-8180-74DF21B3BB9D}" srcOrd="0" destOrd="0" presId="urn:microsoft.com/office/officeart/2005/8/layout/equation2"/>
    <dgm:cxn modelId="{3A78674E-53CE-4F46-AEED-CF7856B19246}" srcId="{85D1731B-49C8-469C-AF82-1B92E14C3F28}" destId="{67D1016B-4059-40F1-9CD5-9E801542F403}" srcOrd="2" destOrd="0" parTransId="{4735E784-F4BD-4B59-915D-96450F03972A}" sibTransId="{F46F173D-1CB7-4222-A9AA-8FD92663234C}"/>
    <dgm:cxn modelId="{54BC2B4F-CAC4-44A8-8C42-3BF1B46BF3D2}" type="presOf" srcId="{7DF6F245-BDFF-443B-9A67-58538C81C67C}" destId="{453E642E-2CD2-410D-A43F-D2E24BC91F5F}" srcOrd="1" destOrd="0" presId="urn:microsoft.com/office/officeart/2005/8/layout/equation2"/>
    <dgm:cxn modelId="{73A15950-BF52-4214-B633-31C70711F10B}" type="presOf" srcId="{67D1016B-4059-40F1-9CD5-9E801542F403}" destId="{A9D8CC25-E84D-47F1-BC9D-752105F48A63}" srcOrd="0" destOrd="0" presId="urn:microsoft.com/office/officeart/2005/8/layout/equation2"/>
    <dgm:cxn modelId="{BF795876-FB7C-44FC-92B9-015403BE76F2}" type="presOf" srcId="{85D1731B-49C8-469C-AF82-1B92E14C3F28}" destId="{1CB4FE94-6731-4C85-B26F-085F9FB75C21}" srcOrd="0" destOrd="0" presId="urn:microsoft.com/office/officeart/2005/8/layout/equation2"/>
    <dgm:cxn modelId="{2A1CD48E-74FB-45DB-BC0B-DA7DA2B00E5C}" srcId="{85D1731B-49C8-469C-AF82-1B92E14C3F28}" destId="{827BB124-4F7A-49F3-84E6-E2CAB3F0F8BB}" srcOrd="1" destOrd="0" parTransId="{E7076571-1952-42FD-B778-413748A784DF}" sibTransId="{7DF6F245-BDFF-443B-9A67-58538C81C67C}"/>
    <dgm:cxn modelId="{F6BE0C9E-63A9-4C69-B320-078CBBA8981A}" type="presOf" srcId="{7DF6F245-BDFF-443B-9A67-58538C81C67C}" destId="{34D06C1E-F211-4EEC-B86E-0A8533C1658F}" srcOrd="0" destOrd="0" presId="urn:microsoft.com/office/officeart/2005/8/layout/equation2"/>
    <dgm:cxn modelId="{5055809F-B559-4D0F-8E84-B18FC525237D}" type="presOf" srcId="{CB531B00-530A-4735-A3AE-5D7BF7C89CEC}" destId="{9F911D0E-CC7D-4D0F-9529-B3BBD540F255}" srcOrd="0" destOrd="0" presId="urn:microsoft.com/office/officeart/2005/8/layout/equation2"/>
    <dgm:cxn modelId="{DB2707A3-721F-4DA6-AC96-EFB66B4C436C}" srcId="{85D1731B-49C8-469C-AF82-1B92E14C3F28}" destId="{CD9D0ABD-2CEC-4988-9598-D9B1F0CBFE90}" srcOrd="0" destOrd="0" parTransId="{8F6FB5C6-9483-4C31-9520-05E190AA4622}" sibTransId="{CB531B00-530A-4735-A3AE-5D7BF7C89CEC}"/>
    <dgm:cxn modelId="{A84520B7-255C-421E-9BB2-F3FF4E396B6B}" type="presOf" srcId="{CD9D0ABD-2CEC-4988-9598-D9B1F0CBFE90}" destId="{41BBAC62-4208-46B3-A49A-CFDF07B42641}" srcOrd="0" destOrd="0" presId="urn:microsoft.com/office/officeart/2005/8/layout/equation2"/>
    <dgm:cxn modelId="{25C420CD-72F7-4535-8664-D2190C89A413}" type="presParOf" srcId="{1CB4FE94-6731-4C85-B26F-085F9FB75C21}" destId="{735C70B0-9345-4362-A2C8-5F1698C3987F}" srcOrd="0" destOrd="0" presId="urn:microsoft.com/office/officeart/2005/8/layout/equation2"/>
    <dgm:cxn modelId="{4D939C09-D68C-4284-B02E-EA9EF83D851B}" type="presParOf" srcId="{735C70B0-9345-4362-A2C8-5F1698C3987F}" destId="{41BBAC62-4208-46B3-A49A-CFDF07B42641}" srcOrd="0" destOrd="0" presId="urn:microsoft.com/office/officeart/2005/8/layout/equation2"/>
    <dgm:cxn modelId="{0CA31B2B-AABC-4ADC-8938-106DB7C9F1CE}" type="presParOf" srcId="{735C70B0-9345-4362-A2C8-5F1698C3987F}" destId="{5482F595-0FC6-4F87-A52F-08C8B04FCD01}" srcOrd="1" destOrd="0" presId="urn:microsoft.com/office/officeart/2005/8/layout/equation2"/>
    <dgm:cxn modelId="{780F7E05-0587-4A2C-832E-D4288D04BFA1}" type="presParOf" srcId="{735C70B0-9345-4362-A2C8-5F1698C3987F}" destId="{9F911D0E-CC7D-4D0F-9529-B3BBD540F255}" srcOrd="2" destOrd="0" presId="urn:microsoft.com/office/officeart/2005/8/layout/equation2"/>
    <dgm:cxn modelId="{54A8D339-BA74-4D1F-9B35-B2AE0FDA0BD8}" type="presParOf" srcId="{735C70B0-9345-4362-A2C8-5F1698C3987F}" destId="{84895445-FD01-47D2-8EB8-9F4D906225CF}" srcOrd="3" destOrd="0" presId="urn:microsoft.com/office/officeart/2005/8/layout/equation2"/>
    <dgm:cxn modelId="{84AEC8A1-78EF-4597-A5C2-AC5003CF56F5}" type="presParOf" srcId="{735C70B0-9345-4362-A2C8-5F1698C3987F}" destId="{6BD6DD0B-408D-4D7A-8180-74DF21B3BB9D}" srcOrd="4" destOrd="0" presId="urn:microsoft.com/office/officeart/2005/8/layout/equation2"/>
    <dgm:cxn modelId="{739484E9-2F84-4D18-A49C-51B37547E7C1}" type="presParOf" srcId="{1CB4FE94-6731-4C85-B26F-085F9FB75C21}" destId="{34D06C1E-F211-4EEC-B86E-0A8533C1658F}" srcOrd="1" destOrd="0" presId="urn:microsoft.com/office/officeart/2005/8/layout/equation2"/>
    <dgm:cxn modelId="{1F0582A7-E031-429B-8144-B0861E697F3A}" type="presParOf" srcId="{34D06C1E-F211-4EEC-B86E-0A8533C1658F}" destId="{453E642E-2CD2-410D-A43F-D2E24BC91F5F}" srcOrd="0" destOrd="0" presId="urn:microsoft.com/office/officeart/2005/8/layout/equation2"/>
    <dgm:cxn modelId="{34595C68-1BC6-471E-8E51-1A3C46178820}" type="presParOf" srcId="{1CB4FE94-6731-4C85-B26F-085F9FB75C21}" destId="{A9D8CC25-E84D-47F1-BC9D-752105F48A6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1800" b="1" dirty="0"/>
            <a:t>MALE = 1</a:t>
          </a:r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800" b="1" dirty="0"/>
            <a:t>STANDARD =  3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800" b="1" dirty="0"/>
            <a:t>FREE/REDUCED = 0 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800" b="1" dirty="0"/>
            <a:t>GROUP E =  3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8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800" b="1" dirty="0"/>
            <a:t>COMPLETED=1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800" b="1" dirty="0"/>
            <a:t>NONE = 2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800" b="1" dirty="0"/>
            <a:t>BACHELOR’S DEG =2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800" b="1" dirty="0"/>
            <a:t>ASSOCIATE DEG = 1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DCDA820B-5219-4C91-B75B-24FBE9D905FF}">
      <dgm:prSet phldrT="[Text]" custT="1"/>
      <dgm:spPr/>
      <dgm:t>
        <a:bodyPr/>
        <a:lstStyle/>
        <a:p>
          <a:r>
            <a:rPr lang="en-US" sz="2000" b="1" dirty="0"/>
            <a:t>GENDER</a:t>
          </a:r>
        </a:p>
      </dgm:t>
    </dgm:pt>
    <dgm:pt modelId="{19BC1C5A-A39E-4614-9F9D-E2B4D484C145}" type="parTrans" cxnId="{0C77B75A-80F4-4DC3-B1BC-67C8067057A2}">
      <dgm:prSet/>
      <dgm:spPr/>
      <dgm:t>
        <a:bodyPr/>
        <a:lstStyle/>
        <a:p>
          <a:endParaRPr lang="en-US"/>
        </a:p>
      </dgm:t>
    </dgm:pt>
    <dgm:pt modelId="{B5A8B775-9E58-41B4-8643-6367A3525422}" type="sibTrans" cxnId="{0C77B75A-80F4-4DC3-B1BC-67C8067057A2}">
      <dgm:prSet/>
      <dgm:spPr/>
      <dgm:t>
        <a:bodyPr/>
        <a:lstStyle/>
        <a:p>
          <a:endParaRPr lang="en-US"/>
        </a:p>
      </dgm:t>
    </dgm:pt>
    <dgm:pt modelId="{DA0D461A-DDC1-4A1B-85C2-3BBF175F190B}">
      <dgm:prSet phldrT="[Text]" custT="1"/>
      <dgm:spPr/>
      <dgm:t>
        <a:bodyPr/>
        <a:lstStyle/>
        <a:p>
          <a:r>
            <a:rPr lang="en-US" sz="5400" b="1" dirty="0"/>
            <a:t>3</a:t>
          </a:r>
          <a:endParaRPr lang="en-US" sz="1000" b="1" dirty="0"/>
        </a:p>
      </dgm:t>
    </dgm:pt>
    <dgm:pt modelId="{DA8F251E-9D78-465B-ACCA-52CF94BA9805}" type="parTrans" cxnId="{13DC84E1-F7AC-4C8E-A645-97DE6CB8945C}">
      <dgm:prSet/>
      <dgm:spPr/>
      <dgm:t>
        <a:bodyPr/>
        <a:lstStyle/>
        <a:p>
          <a:endParaRPr lang="en-US"/>
        </a:p>
      </dgm:t>
    </dgm:pt>
    <dgm:pt modelId="{B604EC51-3D73-47F1-82FD-137DC7E8C7CD}" type="sibTrans" cxnId="{13DC84E1-F7AC-4C8E-A645-97DE6CB8945C}">
      <dgm:prSet/>
      <dgm:spPr/>
      <dgm:t>
        <a:bodyPr/>
        <a:lstStyle/>
        <a:p>
          <a:endParaRPr lang="en-US"/>
        </a:p>
      </dgm:t>
    </dgm:pt>
    <dgm:pt modelId="{7DC40998-F12A-46B1-8757-135506122BFC}">
      <dgm:prSet phldrT="[Text]" custT="1"/>
      <dgm:spPr/>
      <dgm:t>
        <a:bodyPr/>
        <a:lstStyle/>
        <a:p>
          <a:r>
            <a:rPr lang="en-US" sz="1800" b="1" dirty="0"/>
            <a:t>FEMALE = 2</a:t>
          </a:r>
        </a:p>
      </dgm:t>
    </dgm:pt>
    <dgm:pt modelId="{56093214-6166-4DA2-8C88-88B21206B9F3}" type="parTrans" cxnId="{2C402828-E927-4FCB-A294-704825A6C5B6}">
      <dgm:prSet/>
      <dgm:spPr/>
      <dgm:t>
        <a:bodyPr/>
        <a:lstStyle/>
        <a:p>
          <a:endParaRPr lang="en-US"/>
        </a:p>
      </dgm:t>
    </dgm:pt>
    <dgm:pt modelId="{C9CE35BD-84F9-49D3-A29F-290C6429648A}" type="sibTrans" cxnId="{2C402828-E927-4FCB-A294-704825A6C5B6}">
      <dgm:prSet/>
      <dgm:spPr/>
      <dgm:t>
        <a:bodyPr/>
        <a:lstStyle/>
        <a:p>
          <a:endParaRPr lang="en-US"/>
        </a:p>
      </dgm:t>
    </dgm:pt>
    <dgm:pt modelId="{CAC49F5F-7A4B-4E8F-B284-FF87371E9B16}" type="pres">
      <dgm:prSet presAssocID="{1A0BF273-6560-4872-967A-EFB111117B9E}" presName="Name0" presStyleCnt="0">
        <dgm:presLayoutVars>
          <dgm:dir/>
          <dgm:resizeHandles val="exact"/>
        </dgm:presLayoutVars>
      </dgm:prSet>
      <dgm:spPr/>
    </dgm:pt>
    <dgm:pt modelId="{7DA31A0B-3AA1-47E1-9340-45E4A1C1A007}" type="pres">
      <dgm:prSet presAssocID="{1A0BF273-6560-4872-967A-EFB111117B9E}" presName="fgShape" presStyleLbl="fgShp" presStyleIdx="0" presStyleCnt="1"/>
      <dgm:spPr/>
    </dgm:pt>
    <dgm:pt modelId="{129759C6-B0D1-42E7-A4FB-E35B6FA06930}" type="pres">
      <dgm:prSet presAssocID="{1A0BF273-6560-4872-967A-EFB111117B9E}" presName="linComp" presStyleCnt="0"/>
      <dgm:spPr/>
    </dgm:pt>
    <dgm:pt modelId="{7E2E5F4B-166A-40E5-8623-27F1AD3CC980}" type="pres">
      <dgm:prSet presAssocID="{C2A8BA19-A17B-4D18-BD44-2ACBB49ABC89}" presName="compNode" presStyleCnt="0"/>
      <dgm:spPr/>
    </dgm:pt>
    <dgm:pt modelId="{387AD4C0-BBE6-45D2-A790-0D3E037C6B99}" type="pres">
      <dgm:prSet presAssocID="{C2A8BA19-A17B-4D18-BD44-2ACBB49ABC89}" presName="bkgdShape" presStyleLbl="node1" presStyleIdx="0" presStyleCnt="6"/>
      <dgm:spPr/>
    </dgm:pt>
    <dgm:pt modelId="{6D2A635D-9D40-418B-8D7A-8DD2997046EC}" type="pres">
      <dgm:prSet presAssocID="{C2A8BA19-A17B-4D18-BD44-2ACBB49ABC89}" presName="nodeTx" presStyleLbl="node1" presStyleIdx="0" presStyleCnt="6">
        <dgm:presLayoutVars>
          <dgm:bulletEnabled val="1"/>
        </dgm:presLayoutVars>
      </dgm:prSet>
      <dgm:spPr/>
    </dgm:pt>
    <dgm:pt modelId="{D04174DD-0DB5-4902-A939-6DB29E011395}" type="pres">
      <dgm:prSet presAssocID="{C2A8BA19-A17B-4D18-BD44-2ACBB49ABC89}" presName="invisiNode" presStyleLbl="node1" presStyleIdx="0" presStyleCnt="6"/>
      <dgm:spPr/>
    </dgm:pt>
    <dgm:pt modelId="{8547E886-DA1E-4029-83A0-C650287E9B9E}" type="pres">
      <dgm:prSet presAssocID="{C2A8BA19-A17B-4D18-BD44-2ACBB49ABC89}" presName="imagNode" presStyleLbl="fgImgPlac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5D2B13-2FAA-4313-8232-00B7BD6819C8}" type="pres">
      <dgm:prSet presAssocID="{4E6E5421-CB4D-4AC7-AC12-A3E75184B3D6}" presName="sibTrans" presStyleLbl="sibTrans2D1" presStyleIdx="0" presStyleCnt="0"/>
      <dgm:spPr/>
    </dgm:pt>
    <dgm:pt modelId="{86079E35-8C5B-449F-AD93-121A165C4884}" type="pres">
      <dgm:prSet presAssocID="{DCDA820B-5219-4C91-B75B-24FBE9D905FF}" presName="compNode" presStyleCnt="0"/>
      <dgm:spPr/>
    </dgm:pt>
    <dgm:pt modelId="{44AAF0E6-46F1-4C40-8B62-E3D341BAF114}" type="pres">
      <dgm:prSet presAssocID="{DCDA820B-5219-4C91-B75B-24FBE9D905FF}" presName="bkgdShape" presStyleLbl="node1" presStyleIdx="1" presStyleCnt="6"/>
      <dgm:spPr/>
    </dgm:pt>
    <dgm:pt modelId="{2E388803-9C17-4EE9-BC90-45325D32E398}" type="pres">
      <dgm:prSet presAssocID="{DCDA820B-5219-4C91-B75B-24FBE9D905FF}" presName="nodeTx" presStyleLbl="node1" presStyleIdx="1" presStyleCnt="6">
        <dgm:presLayoutVars>
          <dgm:bulletEnabled val="1"/>
        </dgm:presLayoutVars>
      </dgm:prSet>
      <dgm:spPr/>
    </dgm:pt>
    <dgm:pt modelId="{30DDD826-4AED-411F-8F81-31AB002FB83F}" type="pres">
      <dgm:prSet presAssocID="{DCDA820B-5219-4C91-B75B-24FBE9D905FF}" presName="invisiNode" presStyleLbl="node1" presStyleIdx="1" presStyleCnt="6"/>
      <dgm:spPr/>
    </dgm:pt>
    <dgm:pt modelId="{A8D0DB3C-971F-474D-87DE-96C95736BAEF}" type="pres">
      <dgm:prSet presAssocID="{DCDA820B-5219-4C91-B75B-24FBE9D905FF}" presName="imagNode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C70BF49-CAD2-419F-999B-B0EEEFFABB82}" type="pres">
      <dgm:prSet presAssocID="{B5A8B775-9E58-41B4-8643-6367A3525422}" presName="sibTrans" presStyleLbl="sibTrans2D1" presStyleIdx="0" presStyleCnt="0"/>
      <dgm:spPr/>
    </dgm:pt>
    <dgm:pt modelId="{77956D59-643B-4666-9228-EE6C4CDFDEE0}" type="pres">
      <dgm:prSet presAssocID="{D23EAA5B-6BB3-4031-8D7A-FA0E169DFAB4}" presName="compNode" presStyleCnt="0"/>
      <dgm:spPr/>
    </dgm:pt>
    <dgm:pt modelId="{8C1E8F27-2301-49B5-97DF-FAA411F84388}" type="pres">
      <dgm:prSet presAssocID="{D23EAA5B-6BB3-4031-8D7A-FA0E169DFAB4}" presName="bkgdShape" presStyleLbl="node1" presStyleIdx="2" presStyleCnt="6"/>
      <dgm:spPr/>
    </dgm:pt>
    <dgm:pt modelId="{57CE1EC0-7574-4ED1-9D1D-E17B1B769B43}" type="pres">
      <dgm:prSet presAssocID="{D23EAA5B-6BB3-4031-8D7A-FA0E169DFAB4}" presName="nodeTx" presStyleLbl="node1" presStyleIdx="2" presStyleCnt="6">
        <dgm:presLayoutVars>
          <dgm:bulletEnabled val="1"/>
        </dgm:presLayoutVars>
      </dgm:prSet>
      <dgm:spPr/>
    </dgm:pt>
    <dgm:pt modelId="{A7DAC7E5-202F-4902-A56C-71F5973E70AC}" type="pres">
      <dgm:prSet presAssocID="{D23EAA5B-6BB3-4031-8D7A-FA0E169DFAB4}" presName="invisiNode" presStyleLbl="node1" presStyleIdx="2" presStyleCnt="6"/>
      <dgm:spPr/>
    </dgm:pt>
    <dgm:pt modelId="{BC6D4A81-83BE-4057-A3A7-F6491641A5F0}" type="pres">
      <dgm:prSet presAssocID="{D23EAA5B-6BB3-4031-8D7A-FA0E169DFAB4}" presName="imagNode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E99804B7-F44F-457E-85B1-902353E91AE8}" type="pres">
      <dgm:prSet presAssocID="{01327F9C-0FD8-4E07-A5AB-6ADA5F10F586}" presName="sibTrans" presStyleLbl="sibTrans2D1" presStyleIdx="0" presStyleCnt="0"/>
      <dgm:spPr/>
    </dgm:pt>
    <dgm:pt modelId="{C7BE85F5-D064-43A3-9ACA-2A6F34D3B331}" type="pres">
      <dgm:prSet presAssocID="{77A249CB-F149-4A0A-ACB0-11C38F1E18B4}" presName="compNode" presStyleCnt="0"/>
      <dgm:spPr/>
    </dgm:pt>
    <dgm:pt modelId="{7241D5B8-8442-4F75-9FA6-940381FC9E51}" type="pres">
      <dgm:prSet presAssocID="{77A249CB-F149-4A0A-ACB0-11C38F1E18B4}" presName="bkgdShape" presStyleLbl="node1" presStyleIdx="3" presStyleCnt="6"/>
      <dgm:spPr/>
    </dgm:pt>
    <dgm:pt modelId="{02975B93-0DB0-4FE1-B586-232C41CD2FE4}" type="pres">
      <dgm:prSet presAssocID="{77A249CB-F149-4A0A-ACB0-11C38F1E18B4}" presName="nodeTx" presStyleLbl="node1" presStyleIdx="3" presStyleCnt="6">
        <dgm:presLayoutVars>
          <dgm:bulletEnabled val="1"/>
        </dgm:presLayoutVars>
      </dgm:prSet>
      <dgm:spPr/>
    </dgm:pt>
    <dgm:pt modelId="{CFE365A1-2E6D-4957-A6AD-36CD4760D88F}" type="pres">
      <dgm:prSet presAssocID="{77A249CB-F149-4A0A-ACB0-11C38F1E18B4}" presName="invisiNode" presStyleLbl="node1" presStyleIdx="3" presStyleCnt="6"/>
      <dgm:spPr/>
    </dgm:pt>
    <dgm:pt modelId="{46A081EC-939D-446D-9760-AFE16F852450}" type="pres">
      <dgm:prSet presAssocID="{77A249CB-F149-4A0A-ACB0-11C38F1E18B4}" presName="imagNode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351A751-532C-4CF7-BF97-AA531C850876}" type="pres">
      <dgm:prSet presAssocID="{D645A7F0-3A56-40ED-BE5B-1B60A844064A}" presName="sibTrans" presStyleLbl="sibTrans2D1" presStyleIdx="0" presStyleCnt="0"/>
      <dgm:spPr/>
    </dgm:pt>
    <dgm:pt modelId="{77AC6083-B4C5-4C6D-B739-01353E320247}" type="pres">
      <dgm:prSet presAssocID="{E9586831-2BE7-42F2-91E6-9ADBFCD48137}" presName="compNode" presStyleCnt="0"/>
      <dgm:spPr/>
    </dgm:pt>
    <dgm:pt modelId="{270A1FDB-785C-41C6-AD8B-EE3FFFD714F7}" type="pres">
      <dgm:prSet presAssocID="{E9586831-2BE7-42F2-91E6-9ADBFCD48137}" presName="bkgdShape" presStyleLbl="node1" presStyleIdx="4" presStyleCnt="6"/>
      <dgm:spPr/>
    </dgm:pt>
    <dgm:pt modelId="{86ADFBE8-6DB7-476B-AA27-37A55E5385E6}" type="pres">
      <dgm:prSet presAssocID="{E9586831-2BE7-42F2-91E6-9ADBFCD48137}" presName="nodeTx" presStyleLbl="node1" presStyleIdx="4" presStyleCnt="6">
        <dgm:presLayoutVars>
          <dgm:bulletEnabled val="1"/>
        </dgm:presLayoutVars>
      </dgm:prSet>
      <dgm:spPr/>
    </dgm:pt>
    <dgm:pt modelId="{32218CB9-2AA4-4CB9-9EEA-18C1E776CF1C}" type="pres">
      <dgm:prSet presAssocID="{E9586831-2BE7-42F2-91E6-9ADBFCD48137}" presName="invisiNode" presStyleLbl="node1" presStyleIdx="4" presStyleCnt="6"/>
      <dgm:spPr/>
    </dgm:pt>
    <dgm:pt modelId="{A2B36521-6A73-4C54-9103-475D136FE060}" type="pres">
      <dgm:prSet presAssocID="{E9586831-2BE7-42F2-91E6-9ADBFCD48137}" presName="imagNode" presStyleLbl="fgImgPlace1" presStyleIdx="4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FD97EF-9B1F-46C9-89C3-C1B3EE276196}" type="pres">
      <dgm:prSet presAssocID="{0C6327D4-8191-43FD-9E94-FA34B2FA2192}" presName="sibTrans" presStyleLbl="sibTrans2D1" presStyleIdx="0" presStyleCnt="0"/>
      <dgm:spPr/>
    </dgm:pt>
    <dgm:pt modelId="{C27925F2-5E4B-4AAD-A46A-92B6F03A6DFB}" type="pres">
      <dgm:prSet presAssocID="{7D597486-0FA9-41C6-B7B4-68C9057E586B}" presName="compNode" presStyleCnt="0"/>
      <dgm:spPr/>
    </dgm:pt>
    <dgm:pt modelId="{493862D5-3F5D-4DD6-ACA8-A72C17B47E0A}" type="pres">
      <dgm:prSet presAssocID="{7D597486-0FA9-41C6-B7B4-68C9057E586B}" presName="bkgdShape" presStyleLbl="node1" presStyleIdx="5" presStyleCnt="6"/>
      <dgm:spPr/>
    </dgm:pt>
    <dgm:pt modelId="{012452C7-513F-4271-8264-A20E66116ABC}" type="pres">
      <dgm:prSet presAssocID="{7D597486-0FA9-41C6-B7B4-68C9057E586B}" presName="nodeTx" presStyleLbl="node1" presStyleIdx="5" presStyleCnt="6">
        <dgm:presLayoutVars>
          <dgm:bulletEnabled val="1"/>
        </dgm:presLayoutVars>
      </dgm:prSet>
      <dgm:spPr/>
    </dgm:pt>
    <dgm:pt modelId="{536D3D20-C348-4EEC-9721-E508B00D67BC}" type="pres">
      <dgm:prSet presAssocID="{7D597486-0FA9-41C6-B7B4-68C9057E586B}" presName="invisiNode" presStyleLbl="node1" presStyleIdx="5" presStyleCnt="6"/>
      <dgm:spPr/>
    </dgm:pt>
    <dgm:pt modelId="{3D114B4C-9FE2-4BDD-9400-F5EE18C7BBAA}" type="pres">
      <dgm:prSet presAssocID="{7D597486-0FA9-41C6-B7B4-68C9057E586B}" presName="imagNode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</dgm:ptLst>
  <dgm:cxnLst>
    <dgm:cxn modelId="{A83DC500-5C39-4722-B8EF-C02FDA308383}" type="presOf" srcId="{DA0D461A-DDC1-4A1B-85C2-3BBF175F190B}" destId="{387AD4C0-BBE6-45D2-A790-0D3E037C6B99}" srcOrd="0" destOrd="1" presId="urn:microsoft.com/office/officeart/2005/8/layout/hList7"/>
    <dgm:cxn modelId="{5B02F109-599A-4A4D-9ADF-B0863CB366C6}" type="presOf" srcId="{01327F9C-0FD8-4E07-A5AB-6ADA5F10F586}" destId="{E99804B7-F44F-457E-85B1-902353E91AE8}" srcOrd="0" destOrd="0" presId="urn:microsoft.com/office/officeart/2005/8/layout/hList7"/>
    <dgm:cxn modelId="{1FC1350E-5328-4FA4-9546-B44061905489}" srcId="{1A0BF273-6560-4872-967A-EFB111117B9E}" destId="{E9586831-2BE7-42F2-91E6-9ADBFCD48137}" srcOrd="4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AF9CB613-26F6-4866-9C80-435AD3E6BB6C}" type="presOf" srcId="{B5A8B775-9E58-41B4-8643-6367A3525422}" destId="{7C70BF49-CAD2-419F-999B-B0EEEFFABB82}" srcOrd="0" destOrd="0" presId="urn:microsoft.com/office/officeart/2005/8/layout/hList7"/>
    <dgm:cxn modelId="{C765F318-40DE-40D5-98D5-1B1709E61084}" type="presOf" srcId="{59BAC92B-1C94-4665-A07D-A6431E9F1FAD}" destId="{8C1E8F27-2301-49B5-97DF-FAA411F84388}" srcOrd="0" destOrd="2" presId="urn:microsoft.com/office/officeart/2005/8/layout/hList7"/>
    <dgm:cxn modelId="{AFBDBF20-64CA-4CA6-9235-CEA9266D3157}" type="presOf" srcId="{59BAC92B-1C94-4665-A07D-A6431E9F1FAD}" destId="{57CE1EC0-7574-4ED1-9D1D-E17B1B769B43}" srcOrd="1" destOrd="2" presId="urn:microsoft.com/office/officeart/2005/8/layout/hList7"/>
    <dgm:cxn modelId="{3E101821-19EF-42AC-9FB3-BDC8C7758AAE}" type="presOf" srcId="{77A249CB-F149-4A0A-ACB0-11C38F1E18B4}" destId="{7241D5B8-8442-4F75-9FA6-940381FC9E51}" srcOrd="0" destOrd="0" presId="urn:microsoft.com/office/officeart/2005/8/layout/hList7"/>
    <dgm:cxn modelId="{2C402828-E927-4FCB-A294-704825A6C5B6}" srcId="{DCDA820B-5219-4C91-B75B-24FBE9D905FF}" destId="{7DC40998-F12A-46B1-8757-135506122BFC}" srcOrd="1" destOrd="0" parTransId="{56093214-6166-4DA2-8C88-88B21206B9F3}" sibTransId="{C9CE35BD-84F9-49D3-A29F-290C6429648A}"/>
    <dgm:cxn modelId="{6FBA812B-F2FC-4727-9B5A-8A25007671AC}" type="presOf" srcId="{E9586831-2BE7-42F2-91E6-9ADBFCD48137}" destId="{86ADFBE8-6DB7-476B-AA27-37A55E5385E6}" srcOrd="1" destOrd="0" presId="urn:microsoft.com/office/officeart/2005/8/layout/hList7"/>
    <dgm:cxn modelId="{B4A6C034-0C84-438A-ADD2-24F5744FCAF7}" type="presOf" srcId="{DCDA820B-5219-4C91-B75B-24FBE9D905FF}" destId="{2E388803-9C17-4EE9-BC90-45325D32E398}" srcOrd="1" destOrd="0" presId="urn:microsoft.com/office/officeart/2005/8/layout/hList7"/>
    <dgm:cxn modelId="{19D6F435-1343-498F-82B6-864C1D9424FD}" type="presOf" srcId="{C2A8BA19-A17B-4D18-BD44-2ACBB49ABC89}" destId="{387AD4C0-BBE6-45D2-A790-0D3E037C6B99}" srcOrd="0" destOrd="0" presId="urn:microsoft.com/office/officeart/2005/8/layout/hList7"/>
    <dgm:cxn modelId="{BC12333D-C9F9-49A9-B1B6-020113C765A9}" type="presOf" srcId="{03413075-4836-42BC-802A-1C2DF67DD2A1}" destId="{7241D5B8-8442-4F75-9FA6-940381FC9E51}" srcOrd="0" destOrd="2" presId="urn:microsoft.com/office/officeart/2005/8/layout/hList7"/>
    <dgm:cxn modelId="{EB83043F-1493-41FA-8275-1180C8D14ECC}" type="presOf" srcId="{03413075-4836-42BC-802A-1C2DF67DD2A1}" destId="{02975B93-0DB0-4FE1-B586-232C41CD2FE4}" srcOrd="1" destOrd="2" presId="urn:microsoft.com/office/officeart/2005/8/layout/hList7"/>
    <dgm:cxn modelId="{EB26EA5B-3CCA-4645-B088-EB08C344E69E}" type="presOf" srcId="{C7AD34C6-F9B4-4B09-A217-27FE295C3066}" destId="{012452C7-513F-4271-8264-A20E66116ABC}" srcOrd="1" destOrd="1" presId="urn:microsoft.com/office/officeart/2005/8/layout/hList7"/>
    <dgm:cxn modelId="{DC28EB41-6D44-4A44-B5DC-657C8FBFB1C3}" srcId="{1A0BF273-6560-4872-967A-EFB111117B9E}" destId="{D23EAA5B-6BB3-4031-8D7A-FA0E169DFAB4}" srcOrd="2" destOrd="0" parTransId="{803BBDEC-9640-4E83-BCA7-1CAAADDF4488}" sibTransId="{01327F9C-0FD8-4E07-A5AB-6ADA5F10F586}"/>
    <dgm:cxn modelId="{3384C062-E29B-4999-BFDA-4C314A5768FF}" type="presOf" srcId="{DDB09E2C-1587-410B-9E04-DC0E9C1DF059}" destId="{493862D5-3F5D-4DD6-ACA8-A72C17B47E0A}" srcOrd="0" destOrd="2" presId="urn:microsoft.com/office/officeart/2005/8/layout/hList7"/>
    <dgm:cxn modelId="{B445EE62-2BFC-428F-8290-485D338EB77C}" type="presOf" srcId="{77A249CB-F149-4A0A-ACB0-11C38F1E18B4}" destId="{02975B93-0DB0-4FE1-B586-232C41CD2FE4}" srcOrd="1" destOrd="0" presId="urn:microsoft.com/office/officeart/2005/8/layout/hList7"/>
    <dgm:cxn modelId="{54962E4B-AF5A-4CA4-BB6D-1ED102509638}" type="presOf" srcId="{7DC40998-F12A-46B1-8757-135506122BFC}" destId="{44AAF0E6-46F1-4C40-8B62-E3D341BAF114}" srcOrd="0" destOrd="2" presId="urn:microsoft.com/office/officeart/2005/8/layout/hList7"/>
    <dgm:cxn modelId="{87FC494D-1FF6-4440-898E-1F239F1D009F}" srcId="{1A0BF273-6560-4872-967A-EFB111117B9E}" destId="{7D597486-0FA9-41C6-B7B4-68C9057E586B}" srcOrd="5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F62DAD70-241F-4012-95E3-40F1FDB71660}" type="presOf" srcId="{8D8E7C82-7D0A-4837-BC55-3FE4DCDF0237}" destId="{86ADFBE8-6DB7-476B-AA27-37A55E5385E6}" srcOrd="1" destOrd="1" presId="urn:microsoft.com/office/officeart/2005/8/layout/hList7"/>
    <dgm:cxn modelId="{AB7CF250-DFC7-4194-98DA-EADC3419A141}" type="presOf" srcId="{C2A8BA19-A17B-4D18-BD44-2ACBB49ABC89}" destId="{6D2A635D-9D40-418B-8D7A-8DD2997046EC}" srcOrd="1" destOrd="0" presId="urn:microsoft.com/office/officeart/2005/8/layout/hList7"/>
    <dgm:cxn modelId="{623C6851-6208-4350-828B-9E7F44FCADCE}" type="presOf" srcId="{DDB09E2C-1587-410B-9E04-DC0E9C1DF059}" destId="{012452C7-513F-4271-8264-A20E66116ABC}" srcOrd="1" destOrd="2" presId="urn:microsoft.com/office/officeart/2005/8/layout/hList7"/>
    <dgm:cxn modelId="{2DC14672-CEF7-41A4-9B0C-518875C0CBEB}" type="presOf" srcId="{7D597486-0FA9-41C6-B7B4-68C9057E586B}" destId="{493862D5-3F5D-4DD6-ACA8-A72C17B47E0A}" srcOrd="0" destOrd="0" presId="urn:microsoft.com/office/officeart/2005/8/layout/hList7"/>
    <dgm:cxn modelId="{0C77B75A-80F4-4DC3-B1BC-67C8067057A2}" srcId="{1A0BF273-6560-4872-967A-EFB111117B9E}" destId="{DCDA820B-5219-4C91-B75B-24FBE9D905FF}" srcOrd="1" destOrd="0" parTransId="{19BC1C5A-A39E-4614-9F9D-E2B4D484C145}" sibTransId="{B5A8B775-9E58-41B4-8643-6367A3525422}"/>
    <dgm:cxn modelId="{7CDFF580-D362-4F0C-A6FB-3FC39888417D}" srcId="{1A0BF273-6560-4872-967A-EFB111117B9E}" destId="{77A249CB-F149-4A0A-ACB0-11C38F1E18B4}" srcOrd="3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0" destOrd="0" parTransId="{520CED08-592E-4668-AA63-CBFC6DC044EB}" sibTransId="{B936BA2F-0A12-4709-8179-69877970F804}"/>
    <dgm:cxn modelId="{88AEE289-078A-4C53-9097-FE987D859CF0}" type="presOf" srcId="{D408561D-CF8D-4DF6-934C-16D5361A0766}" destId="{57CE1EC0-7574-4ED1-9D1D-E17B1B769B43}" srcOrd="1" destOrd="1" presId="urn:microsoft.com/office/officeart/2005/8/layout/hList7"/>
    <dgm:cxn modelId="{846BA18B-DB61-4246-AE5F-29A5AE25B5FC}" type="presOf" srcId="{DDAC42DE-50AD-4999-9C2F-6975C004146E}" destId="{02975B93-0DB0-4FE1-B586-232C41CD2FE4}" srcOrd="1" destOrd="1" presId="urn:microsoft.com/office/officeart/2005/8/layout/hList7"/>
    <dgm:cxn modelId="{24B9348E-E14B-4E1F-8E57-A351FB32009D}" type="presOf" srcId="{D645A7F0-3A56-40ED-BE5B-1B60A844064A}" destId="{7351A751-532C-4CF7-BF97-AA531C850876}" srcOrd="0" destOrd="0" presId="urn:microsoft.com/office/officeart/2005/8/layout/hList7"/>
    <dgm:cxn modelId="{9728F88F-35B0-4389-8037-A7A86C1736E6}" type="presOf" srcId="{7D597486-0FA9-41C6-B7B4-68C9057E586B}" destId="{012452C7-513F-4271-8264-A20E66116ABC}" srcOrd="1" destOrd="0" presId="urn:microsoft.com/office/officeart/2005/8/layout/hList7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DF625698-37B7-428A-9215-8C3447CC94B2}" type="presOf" srcId="{D408561D-CF8D-4DF6-934C-16D5361A0766}" destId="{8C1E8F27-2301-49B5-97DF-FAA411F84388}" srcOrd="0" destOrd="1" presId="urn:microsoft.com/office/officeart/2005/8/layout/hList7"/>
    <dgm:cxn modelId="{169C2BA2-3141-4FB1-95F2-0A9FC0BE60E7}" type="presOf" srcId="{DA0D461A-DDC1-4A1B-85C2-3BBF175F190B}" destId="{6D2A635D-9D40-418B-8D7A-8DD2997046EC}" srcOrd="1" destOrd="1" presId="urn:microsoft.com/office/officeart/2005/8/layout/hList7"/>
    <dgm:cxn modelId="{C8A679AA-C6EB-4854-8785-D588A63199A5}" type="presOf" srcId="{D23EAA5B-6BB3-4031-8D7A-FA0E169DFAB4}" destId="{57CE1EC0-7574-4ED1-9D1D-E17B1B769B43}" srcOrd="1" destOrd="0" presId="urn:microsoft.com/office/officeart/2005/8/layout/hList7"/>
    <dgm:cxn modelId="{BE48E1B3-592B-4B0A-AA46-5E41519F5DEB}" type="presOf" srcId="{1A0BF273-6560-4872-967A-EFB111117B9E}" destId="{CAC49F5F-7A4B-4E8F-B284-FF87371E9B16}" srcOrd="0" destOrd="0" presId="urn:microsoft.com/office/officeart/2005/8/layout/hList7"/>
    <dgm:cxn modelId="{FBEEE8C2-90FD-4A6A-B3BC-AC3E68A71084}" srcId="{DCDA820B-5219-4C91-B75B-24FBE9D905FF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0" destOrd="0" parTransId="{672BB374-DF5D-4CFB-97C0-77D162FA12B2}" sibTransId="{B7365BEB-8385-4AD7-95DD-90ECFA3691CD}"/>
    <dgm:cxn modelId="{3000D6CA-8C36-463F-A3D8-E06A0ADAECCC}" type="presOf" srcId="{7DC40998-F12A-46B1-8757-135506122BFC}" destId="{2E388803-9C17-4EE9-BC90-45325D32E398}" srcOrd="1" destOrd="2" presId="urn:microsoft.com/office/officeart/2005/8/layout/hList7"/>
    <dgm:cxn modelId="{33D10BD6-B8DF-4522-A9AA-4A1BEDCC6A04}" type="presOf" srcId="{DDAC42DE-50AD-4999-9C2F-6975C004146E}" destId="{7241D5B8-8442-4F75-9FA6-940381FC9E51}" srcOrd="0" destOrd="1" presId="urn:microsoft.com/office/officeart/2005/8/layout/hList7"/>
    <dgm:cxn modelId="{78B51AD8-0028-4E03-B947-EDED3D0F9621}" type="presOf" srcId="{DCDA820B-5219-4C91-B75B-24FBE9D905FF}" destId="{44AAF0E6-46F1-4C40-8B62-E3D341BAF114}" srcOrd="0" destOrd="0" presId="urn:microsoft.com/office/officeart/2005/8/layout/hList7"/>
    <dgm:cxn modelId="{13DC84E1-F7AC-4C8E-A645-97DE6CB8945C}" srcId="{C2A8BA19-A17B-4D18-BD44-2ACBB49ABC89}" destId="{DA0D461A-DDC1-4A1B-85C2-3BBF175F190B}" srcOrd="0" destOrd="0" parTransId="{DA8F251E-9D78-465B-ACCA-52CF94BA9805}" sibTransId="{B604EC51-3D73-47F1-82FD-137DC7E8C7CD}"/>
    <dgm:cxn modelId="{51AEA8E2-C1B6-4073-89A0-377FEA266CA0}" type="presOf" srcId="{8D8E7C82-7D0A-4837-BC55-3FE4DCDF0237}" destId="{270A1FDB-785C-41C6-AD8B-EE3FFFD714F7}" srcOrd="0" destOrd="1" presId="urn:microsoft.com/office/officeart/2005/8/layout/hList7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8949C1E8-BC8B-4CF8-B059-5CE1763AAB37}" type="presOf" srcId="{A68AC626-A679-4E3D-B76A-DAB3F9218C5B}" destId="{2E388803-9C17-4EE9-BC90-45325D32E398}" srcOrd="1" destOrd="1" presId="urn:microsoft.com/office/officeart/2005/8/layout/hList7"/>
    <dgm:cxn modelId="{4C177BEE-3B2D-4CD9-8583-37FC28B6D5E1}" type="presOf" srcId="{A68AC626-A679-4E3D-B76A-DAB3F9218C5B}" destId="{44AAF0E6-46F1-4C40-8B62-E3D341BAF114}" srcOrd="0" destOrd="1" presId="urn:microsoft.com/office/officeart/2005/8/layout/hList7"/>
    <dgm:cxn modelId="{C480EBEE-C03D-4923-9CD9-313EA0DA7120}" type="presOf" srcId="{C7AD34C6-F9B4-4B09-A217-27FE295C3066}" destId="{493862D5-3F5D-4DD6-ACA8-A72C17B47E0A}" srcOrd="0" destOrd="1" presId="urn:microsoft.com/office/officeart/2005/8/layout/hList7"/>
    <dgm:cxn modelId="{F84F47F0-C552-4C51-9D74-B46A3ACECD2B}" srcId="{77A249CB-F149-4A0A-ACB0-11C38F1E18B4}" destId="{03413075-4836-42BC-802A-1C2DF67DD2A1}" srcOrd="1" destOrd="0" parTransId="{06E5AD57-14DF-46D8-9B2F-12D95EA27640}" sibTransId="{67CA618D-8994-4624-B3DD-E718E73DD6A3}"/>
    <dgm:cxn modelId="{B1FA86F1-9BBC-4EEE-802E-F2CD5345C66A}" type="presOf" srcId="{0C6327D4-8191-43FD-9E94-FA34B2FA2192}" destId="{D2FD97EF-9B1F-46C9-89C3-C1B3EE276196}" srcOrd="0" destOrd="0" presId="urn:microsoft.com/office/officeart/2005/8/layout/hList7"/>
    <dgm:cxn modelId="{987071F8-0795-4AC9-AF2E-425049425965}" type="presOf" srcId="{D23EAA5B-6BB3-4031-8D7A-FA0E169DFAB4}" destId="{8C1E8F27-2301-49B5-97DF-FAA411F84388}" srcOrd="0" destOrd="0" presId="urn:microsoft.com/office/officeart/2005/8/layout/hList7"/>
    <dgm:cxn modelId="{A467E6F8-91A4-4347-B9A6-FB748D1809E7}" type="presOf" srcId="{4E6E5421-CB4D-4AC7-AC12-A3E75184B3D6}" destId="{135D2B13-2FAA-4313-8232-00B7BD6819C8}" srcOrd="0" destOrd="0" presId="urn:microsoft.com/office/officeart/2005/8/layout/hList7"/>
    <dgm:cxn modelId="{4B59F4FB-5DFE-4BD2-ABCF-C9307F74F1E1}" type="presOf" srcId="{E9586831-2BE7-42F2-91E6-9ADBFCD48137}" destId="{270A1FDB-785C-41C6-AD8B-EE3FFFD714F7}" srcOrd="0" destOrd="0" presId="urn:microsoft.com/office/officeart/2005/8/layout/hList7"/>
    <dgm:cxn modelId="{500A54AA-F9F9-4B9D-A3F6-579448ECA1A0}" type="presParOf" srcId="{CAC49F5F-7A4B-4E8F-B284-FF87371E9B16}" destId="{7DA31A0B-3AA1-47E1-9340-45E4A1C1A007}" srcOrd="0" destOrd="0" presId="urn:microsoft.com/office/officeart/2005/8/layout/hList7"/>
    <dgm:cxn modelId="{EAE84672-553A-4915-AA22-866283938D9B}" type="presParOf" srcId="{CAC49F5F-7A4B-4E8F-B284-FF87371E9B16}" destId="{129759C6-B0D1-42E7-A4FB-E35B6FA06930}" srcOrd="1" destOrd="0" presId="urn:microsoft.com/office/officeart/2005/8/layout/hList7"/>
    <dgm:cxn modelId="{7EB8C4CC-893F-4099-9299-85EB73175A40}" type="presParOf" srcId="{129759C6-B0D1-42E7-A4FB-E35B6FA06930}" destId="{7E2E5F4B-166A-40E5-8623-27F1AD3CC980}" srcOrd="0" destOrd="0" presId="urn:microsoft.com/office/officeart/2005/8/layout/hList7"/>
    <dgm:cxn modelId="{7EFFA14E-9711-4C0B-983A-D1FB62B6DC51}" type="presParOf" srcId="{7E2E5F4B-166A-40E5-8623-27F1AD3CC980}" destId="{387AD4C0-BBE6-45D2-A790-0D3E037C6B99}" srcOrd="0" destOrd="0" presId="urn:microsoft.com/office/officeart/2005/8/layout/hList7"/>
    <dgm:cxn modelId="{91936D0D-EAA2-46DB-A197-1AD67A681102}" type="presParOf" srcId="{7E2E5F4B-166A-40E5-8623-27F1AD3CC980}" destId="{6D2A635D-9D40-418B-8D7A-8DD2997046EC}" srcOrd="1" destOrd="0" presId="urn:microsoft.com/office/officeart/2005/8/layout/hList7"/>
    <dgm:cxn modelId="{E8EC2ED7-F2AA-409C-BBBD-6B027EBD86D1}" type="presParOf" srcId="{7E2E5F4B-166A-40E5-8623-27F1AD3CC980}" destId="{D04174DD-0DB5-4902-A939-6DB29E011395}" srcOrd="2" destOrd="0" presId="urn:microsoft.com/office/officeart/2005/8/layout/hList7"/>
    <dgm:cxn modelId="{BE89B770-C7EF-4483-81AD-9C5660FDCDF5}" type="presParOf" srcId="{7E2E5F4B-166A-40E5-8623-27F1AD3CC980}" destId="{8547E886-DA1E-4029-83A0-C650287E9B9E}" srcOrd="3" destOrd="0" presId="urn:microsoft.com/office/officeart/2005/8/layout/hList7"/>
    <dgm:cxn modelId="{9F089CE5-DF28-4B5B-9C7A-5CBD0BC8A7F2}" type="presParOf" srcId="{129759C6-B0D1-42E7-A4FB-E35B6FA06930}" destId="{135D2B13-2FAA-4313-8232-00B7BD6819C8}" srcOrd="1" destOrd="0" presId="urn:microsoft.com/office/officeart/2005/8/layout/hList7"/>
    <dgm:cxn modelId="{9F884DB5-4921-4E90-A707-7C7CF24F0671}" type="presParOf" srcId="{129759C6-B0D1-42E7-A4FB-E35B6FA06930}" destId="{86079E35-8C5B-449F-AD93-121A165C4884}" srcOrd="2" destOrd="0" presId="urn:microsoft.com/office/officeart/2005/8/layout/hList7"/>
    <dgm:cxn modelId="{3891E31B-C0D7-43AD-9D5E-B1AFD4323BC7}" type="presParOf" srcId="{86079E35-8C5B-449F-AD93-121A165C4884}" destId="{44AAF0E6-46F1-4C40-8B62-E3D341BAF114}" srcOrd="0" destOrd="0" presId="urn:microsoft.com/office/officeart/2005/8/layout/hList7"/>
    <dgm:cxn modelId="{A2422803-50E8-49A1-B23E-89CADE560CB2}" type="presParOf" srcId="{86079E35-8C5B-449F-AD93-121A165C4884}" destId="{2E388803-9C17-4EE9-BC90-45325D32E398}" srcOrd="1" destOrd="0" presId="urn:microsoft.com/office/officeart/2005/8/layout/hList7"/>
    <dgm:cxn modelId="{E344158F-44B6-4AB1-B7E6-5711ADFBE314}" type="presParOf" srcId="{86079E35-8C5B-449F-AD93-121A165C4884}" destId="{30DDD826-4AED-411F-8F81-31AB002FB83F}" srcOrd="2" destOrd="0" presId="urn:microsoft.com/office/officeart/2005/8/layout/hList7"/>
    <dgm:cxn modelId="{488D9508-27D1-445A-A457-2D3E3EB0B090}" type="presParOf" srcId="{86079E35-8C5B-449F-AD93-121A165C4884}" destId="{A8D0DB3C-971F-474D-87DE-96C95736BAEF}" srcOrd="3" destOrd="0" presId="urn:microsoft.com/office/officeart/2005/8/layout/hList7"/>
    <dgm:cxn modelId="{DD81E480-E496-4F1E-B95D-41A18DFCA6C9}" type="presParOf" srcId="{129759C6-B0D1-42E7-A4FB-E35B6FA06930}" destId="{7C70BF49-CAD2-419F-999B-B0EEEFFABB82}" srcOrd="3" destOrd="0" presId="urn:microsoft.com/office/officeart/2005/8/layout/hList7"/>
    <dgm:cxn modelId="{60274F10-C159-47E0-A99B-08E977F3BB27}" type="presParOf" srcId="{129759C6-B0D1-42E7-A4FB-E35B6FA06930}" destId="{77956D59-643B-4666-9228-EE6C4CDFDEE0}" srcOrd="4" destOrd="0" presId="urn:microsoft.com/office/officeart/2005/8/layout/hList7"/>
    <dgm:cxn modelId="{1464D3A1-07E4-422A-A27D-94B61570BC48}" type="presParOf" srcId="{77956D59-643B-4666-9228-EE6C4CDFDEE0}" destId="{8C1E8F27-2301-49B5-97DF-FAA411F84388}" srcOrd="0" destOrd="0" presId="urn:microsoft.com/office/officeart/2005/8/layout/hList7"/>
    <dgm:cxn modelId="{1363E4B1-084D-4D6B-A6C1-524C17D20E9F}" type="presParOf" srcId="{77956D59-643B-4666-9228-EE6C4CDFDEE0}" destId="{57CE1EC0-7574-4ED1-9D1D-E17B1B769B43}" srcOrd="1" destOrd="0" presId="urn:microsoft.com/office/officeart/2005/8/layout/hList7"/>
    <dgm:cxn modelId="{CCCD0F3F-F583-4FD4-BBFE-71507A30077C}" type="presParOf" srcId="{77956D59-643B-4666-9228-EE6C4CDFDEE0}" destId="{A7DAC7E5-202F-4902-A56C-71F5973E70AC}" srcOrd="2" destOrd="0" presId="urn:microsoft.com/office/officeart/2005/8/layout/hList7"/>
    <dgm:cxn modelId="{1BE26FED-6BD3-48CD-A231-B6DDBD9B9C07}" type="presParOf" srcId="{77956D59-643B-4666-9228-EE6C4CDFDEE0}" destId="{BC6D4A81-83BE-4057-A3A7-F6491641A5F0}" srcOrd="3" destOrd="0" presId="urn:microsoft.com/office/officeart/2005/8/layout/hList7"/>
    <dgm:cxn modelId="{5A32525D-B4C9-45EB-94C6-529B9A879A1D}" type="presParOf" srcId="{129759C6-B0D1-42E7-A4FB-E35B6FA06930}" destId="{E99804B7-F44F-457E-85B1-902353E91AE8}" srcOrd="5" destOrd="0" presId="urn:microsoft.com/office/officeart/2005/8/layout/hList7"/>
    <dgm:cxn modelId="{7102A6E8-6156-44EE-98A0-39BA203DF86A}" type="presParOf" srcId="{129759C6-B0D1-42E7-A4FB-E35B6FA06930}" destId="{C7BE85F5-D064-43A3-9ACA-2A6F34D3B331}" srcOrd="6" destOrd="0" presId="urn:microsoft.com/office/officeart/2005/8/layout/hList7"/>
    <dgm:cxn modelId="{25290BB5-A608-4482-8F1E-6CD282F39092}" type="presParOf" srcId="{C7BE85F5-D064-43A3-9ACA-2A6F34D3B331}" destId="{7241D5B8-8442-4F75-9FA6-940381FC9E51}" srcOrd="0" destOrd="0" presId="urn:microsoft.com/office/officeart/2005/8/layout/hList7"/>
    <dgm:cxn modelId="{EAC498E2-F515-4CF4-A50B-96AC2B6D062E}" type="presParOf" srcId="{C7BE85F5-D064-43A3-9ACA-2A6F34D3B331}" destId="{02975B93-0DB0-4FE1-B586-232C41CD2FE4}" srcOrd="1" destOrd="0" presId="urn:microsoft.com/office/officeart/2005/8/layout/hList7"/>
    <dgm:cxn modelId="{8F347B7D-3169-4F82-9D7D-D75851306680}" type="presParOf" srcId="{C7BE85F5-D064-43A3-9ACA-2A6F34D3B331}" destId="{CFE365A1-2E6D-4957-A6AD-36CD4760D88F}" srcOrd="2" destOrd="0" presId="urn:microsoft.com/office/officeart/2005/8/layout/hList7"/>
    <dgm:cxn modelId="{6F2A2A17-D3E6-4BFF-BAF0-DC668FBF6018}" type="presParOf" srcId="{C7BE85F5-D064-43A3-9ACA-2A6F34D3B331}" destId="{46A081EC-939D-446D-9760-AFE16F852450}" srcOrd="3" destOrd="0" presId="urn:microsoft.com/office/officeart/2005/8/layout/hList7"/>
    <dgm:cxn modelId="{C319616B-FE69-4D04-AF10-D650A019CC17}" type="presParOf" srcId="{129759C6-B0D1-42E7-A4FB-E35B6FA06930}" destId="{7351A751-532C-4CF7-BF97-AA531C850876}" srcOrd="7" destOrd="0" presId="urn:microsoft.com/office/officeart/2005/8/layout/hList7"/>
    <dgm:cxn modelId="{FD514DFC-C2F5-4E1F-AD15-D303CA0AB5DA}" type="presParOf" srcId="{129759C6-B0D1-42E7-A4FB-E35B6FA06930}" destId="{77AC6083-B4C5-4C6D-B739-01353E320247}" srcOrd="8" destOrd="0" presId="urn:microsoft.com/office/officeart/2005/8/layout/hList7"/>
    <dgm:cxn modelId="{7188CF46-265E-4287-A977-4C4A369FEE64}" type="presParOf" srcId="{77AC6083-B4C5-4C6D-B739-01353E320247}" destId="{270A1FDB-785C-41C6-AD8B-EE3FFFD714F7}" srcOrd="0" destOrd="0" presId="urn:microsoft.com/office/officeart/2005/8/layout/hList7"/>
    <dgm:cxn modelId="{DB7816D7-7191-4699-B132-46D3F25DFE04}" type="presParOf" srcId="{77AC6083-B4C5-4C6D-B739-01353E320247}" destId="{86ADFBE8-6DB7-476B-AA27-37A55E5385E6}" srcOrd="1" destOrd="0" presId="urn:microsoft.com/office/officeart/2005/8/layout/hList7"/>
    <dgm:cxn modelId="{DC199724-FC52-45D8-87BB-2B7455FCA225}" type="presParOf" srcId="{77AC6083-B4C5-4C6D-B739-01353E320247}" destId="{32218CB9-2AA4-4CB9-9EEA-18C1E776CF1C}" srcOrd="2" destOrd="0" presId="urn:microsoft.com/office/officeart/2005/8/layout/hList7"/>
    <dgm:cxn modelId="{D855AA3E-D981-49F0-93BB-8E1E38AC6888}" type="presParOf" srcId="{77AC6083-B4C5-4C6D-B739-01353E320247}" destId="{A2B36521-6A73-4C54-9103-475D136FE060}" srcOrd="3" destOrd="0" presId="urn:microsoft.com/office/officeart/2005/8/layout/hList7"/>
    <dgm:cxn modelId="{2A749146-A149-4F25-8FC0-CC1E1A33F91B}" type="presParOf" srcId="{129759C6-B0D1-42E7-A4FB-E35B6FA06930}" destId="{D2FD97EF-9B1F-46C9-89C3-C1B3EE276196}" srcOrd="9" destOrd="0" presId="urn:microsoft.com/office/officeart/2005/8/layout/hList7"/>
    <dgm:cxn modelId="{B66EAC59-61DB-4ABF-980C-AC9818AD7D23}" type="presParOf" srcId="{129759C6-B0D1-42E7-A4FB-E35B6FA06930}" destId="{C27925F2-5E4B-4AAD-A46A-92B6F03A6DFB}" srcOrd="10" destOrd="0" presId="urn:microsoft.com/office/officeart/2005/8/layout/hList7"/>
    <dgm:cxn modelId="{ACEB344D-DE3A-4B47-AE90-2290D6E6EAD6}" type="presParOf" srcId="{C27925F2-5E4B-4AAD-A46A-92B6F03A6DFB}" destId="{493862D5-3F5D-4DD6-ACA8-A72C17B47E0A}" srcOrd="0" destOrd="0" presId="urn:microsoft.com/office/officeart/2005/8/layout/hList7"/>
    <dgm:cxn modelId="{89494479-438B-41DC-A46A-59AB26E5D66F}" type="presParOf" srcId="{C27925F2-5E4B-4AAD-A46A-92B6F03A6DFB}" destId="{012452C7-513F-4271-8264-A20E66116ABC}" srcOrd="1" destOrd="0" presId="urn:microsoft.com/office/officeart/2005/8/layout/hList7"/>
    <dgm:cxn modelId="{20FDD85F-75C6-4811-A299-FF4DFADD8557}" type="presParOf" srcId="{C27925F2-5E4B-4AAD-A46A-92B6F03A6DFB}" destId="{536D3D20-C348-4EEC-9721-E508B00D67BC}" srcOrd="2" destOrd="0" presId="urn:microsoft.com/office/officeart/2005/8/layout/hList7"/>
    <dgm:cxn modelId="{7A5F5ED3-378D-4705-AB87-BBB736675026}" type="presParOf" srcId="{C27925F2-5E4B-4AAD-A46A-92B6F03A6DFB}" destId="{3D114B4C-9FE2-4BDD-9400-F5EE18C7BBA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645A7C9-0F1F-4843-9973-D73B015D196F}" type="doc">
      <dgm:prSet loTypeId="urn:microsoft.com/office/officeart/2005/8/layout/gear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EC2D71-5D71-49C3-9D3A-193893051C30}">
      <dgm:prSet phldrT="[Text]" custT="1"/>
      <dgm:spPr/>
      <dgm:t>
        <a:bodyPr/>
        <a:lstStyle/>
        <a:p>
          <a:r>
            <a:rPr lang="en-US" sz="1600" b="1" dirty="0"/>
            <a:t>Parental level of education</a:t>
          </a:r>
        </a:p>
      </dgm:t>
    </dgm:pt>
    <dgm:pt modelId="{10F4CD97-5F09-40E8-BD99-DB4EE73EF892}" type="parTrans" cxnId="{B945D886-8178-433C-8ED1-E9AB842F3681}">
      <dgm:prSet/>
      <dgm:spPr/>
      <dgm:t>
        <a:bodyPr/>
        <a:lstStyle/>
        <a:p>
          <a:endParaRPr lang="en-US"/>
        </a:p>
      </dgm:t>
    </dgm:pt>
    <dgm:pt modelId="{A30F88E6-8767-4289-9F44-8BD3DE1CEE90}" type="sibTrans" cxnId="{B945D886-8178-433C-8ED1-E9AB842F3681}">
      <dgm:prSet/>
      <dgm:spPr/>
      <dgm:t>
        <a:bodyPr/>
        <a:lstStyle/>
        <a:p>
          <a:endParaRPr lang="en-US"/>
        </a:p>
      </dgm:t>
    </dgm:pt>
    <dgm:pt modelId="{F2524142-6C3B-4289-964A-4E23C40E16AE}">
      <dgm:prSet phldrT="[Text]"/>
      <dgm:spPr/>
      <dgm:t>
        <a:bodyPr/>
        <a:lstStyle/>
        <a:p>
          <a:r>
            <a:rPr lang="en-US" b="1" dirty="0"/>
            <a:t>Quality of Lunch</a:t>
          </a:r>
        </a:p>
      </dgm:t>
    </dgm:pt>
    <dgm:pt modelId="{5AF58DE0-B928-4ECE-91BF-992910BA5954}" type="parTrans" cxnId="{87AF6BBB-BE71-4E5C-A6BF-6D1A51D73CBB}">
      <dgm:prSet/>
      <dgm:spPr/>
      <dgm:t>
        <a:bodyPr/>
        <a:lstStyle/>
        <a:p>
          <a:endParaRPr lang="en-US"/>
        </a:p>
      </dgm:t>
    </dgm:pt>
    <dgm:pt modelId="{4B382A04-FECC-4E48-8CF8-F87B25A2144D}" type="sibTrans" cxnId="{87AF6BBB-BE71-4E5C-A6BF-6D1A51D73CBB}">
      <dgm:prSet/>
      <dgm:spPr/>
      <dgm:t>
        <a:bodyPr/>
        <a:lstStyle/>
        <a:p>
          <a:endParaRPr lang="en-US"/>
        </a:p>
      </dgm:t>
    </dgm:pt>
    <dgm:pt modelId="{ADCCACD8-862B-4B36-8026-686105AE1D6B}">
      <dgm:prSet phldrT="[Text]" custT="1"/>
      <dgm:spPr/>
      <dgm:t>
        <a:bodyPr/>
        <a:lstStyle/>
        <a:p>
          <a:r>
            <a:rPr lang="en-US" sz="1600" b="1" dirty="0"/>
            <a:t>Preparation course</a:t>
          </a:r>
        </a:p>
      </dgm:t>
    </dgm:pt>
    <dgm:pt modelId="{BCC950C1-E7CC-4479-BC37-E7CE4038CC26}" type="parTrans" cxnId="{FF9F2796-A8FF-4CF6-8805-05675974DA1A}">
      <dgm:prSet/>
      <dgm:spPr/>
      <dgm:t>
        <a:bodyPr/>
        <a:lstStyle/>
        <a:p>
          <a:endParaRPr lang="en-US"/>
        </a:p>
      </dgm:t>
    </dgm:pt>
    <dgm:pt modelId="{3E7CBAAF-64B9-4DFB-BFDA-258526672D5C}" type="sibTrans" cxnId="{FF9F2796-A8FF-4CF6-8805-05675974DA1A}">
      <dgm:prSet/>
      <dgm:spPr/>
      <dgm:t>
        <a:bodyPr/>
        <a:lstStyle/>
        <a:p>
          <a:endParaRPr lang="en-US"/>
        </a:p>
      </dgm:t>
    </dgm:pt>
    <dgm:pt modelId="{CD8D94E5-F210-458F-B4F3-39123F2A07E2}">
      <dgm:prSet phldrT="[Text]"/>
      <dgm:spPr/>
      <dgm:t>
        <a:bodyPr/>
        <a:lstStyle/>
        <a:p>
          <a:endParaRPr lang="en-US" dirty="0"/>
        </a:p>
      </dgm:t>
    </dgm:pt>
    <dgm:pt modelId="{CB005A0F-2F09-4579-9CA2-C8312B6E69DF}" type="sibTrans" cxnId="{CA6C6D30-FDFA-4211-BF2B-C10855745BA9}">
      <dgm:prSet/>
      <dgm:spPr/>
      <dgm:t>
        <a:bodyPr/>
        <a:lstStyle/>
        <a:p>
          <a:endParaRPr lang="en-US"/>
        </a:p>
      </dgm:t>
    </dgm:pt>
    <dgm:pt modelId="{9B1F1840-35CF-4A03-8B8B-387797407DE6}" type="parTrans" cxnId="{CA6C6D30-FDFA-4211-BF2B-C10855745BA9}">
      <dgm:prSet/>
      <dgm:spPr/>
      <dgm:t>
        <a:bodyPr/>
        <a:lstStyle/>
        <a:p>
          <a:endParaRPr lang="en-US"/>
        </a:p>
      </dgm:t>
    </dgm:pt>
    <dgm:pt modelId="{F140EF19-226B-4797-9BE6-F133E5C09B48}" type="pres">
      <dgm:prSet presAssocID="{1645A7C9-0F1F-4843-9973-D73B015D196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055932-8985-43AB-8220-F1BE581FD93E}" type="pres">
      <dgm:prSet presAssocID="{F0EC2D71-5D71-49C3-9D3A-193893051C30}" presName="gear1" presStyleLbl="node1" presStyleIdx="0" presStyleCnt="3">
        <dgm:presLayoutVars>
          <dgm:chMax val="1"/>
          <dgm:bulletEnabled val="1"/>
        </dgm:presLayoutVars>
      </dgm:prSet>
      <dgm:spPr/>
    </dgm:pt>
    <dgm:pt modelId="{B69D2AC0-EB3E-49FD-A517-8958C2EB0DE4}" type="pres">
      <dgm:prSet presAssocID="{F0EC2D71-5D71-49C3-9D3A-193893051C30}" presName="gear1srcNode" presStyleLbl="node1" presStyleIdx="0" presStyleCnt="3"/>
      <dgm:spPr/>
    </dgm:pt>
    <dgm:pt modelId="{E42B6DDF-14D5-4F28-A8C2-75E8A74B78F7}" type="pres">
      <dgm:prSet presAssocID="{F0EC2D71-5D71-49C3-9D3A-193893051C30}" presName="gear1dstNode" presStyleLbl="node1" presStyleIdx="0" presStyleCnt="3"/>
      <dgm:spPr/>
    </dgm:pt>
    <dgm:pt modelId="{A134C2E4-5D89-4D56-B323-FD51FEDB229D}" type="pres">
      <dgm:prSet presAssocID="{F2524142-6C3B-4289-964A-4E23C40E16AE}" presName="gear2" presStyleLbl="node1" presStyleIdx="1" presStyleCnt="3">
        <dgm:presLayoutVars>
          <dgm:chMax val="1"/>
          <dgm:bulletEnabled val="1"/>
        </dgm:presLayoutVars>
      </dgm:prSet>
      <dgm:spPr/>
    </dgm:pt>
    <dgm:pt modelId="{D58F81BB-96B6-4469-A0B3-4E511CE43225}" type="pres">
      <dgm:prSet presAssocID="{F2524142-6C3B-4289-964A-4E23C40E16AE}" presName="gear2srcNode" presStyleLbl="node1" presStyleIdx="1" presStyleCnt="3"/>
      <dgm:spPr/>
    </dgm:pt>
    <dgm:pt modelId="{40552A98-4592-4EDB-B8FB-56D14057C1C5}" type="pres">
      <dgm:prSet presAssocID="{F2524142-6C3B-4289-964A-4E23C40E16AE}" presName="gear2dstNode" presStyleLbl="node1" presStyleIdx="1" presStyleCnt="3"/>
      <dgm:spPr/>
    </dgm:pt>
    <dgm:pt modelId="{5E009B2C-517B-472D-B71F-CC4AB65E6A36}" type="pres">
      <dgm:prSet presAssocID="{ADCCACD8-862B-4B36-8026-686105AE1D6B}" presName="gear3" presStyleLbl="node1" presStyleIdx="2" presStyleCnt="3"/>
      <dgm:spPr/>
    </dgm:pt>
    <dgm:pt modelId="{BE4FD6CD-CC9E-478E-AC8C-41040B6979D6}" type="pres">
      <dgm:prSet presAssocID="{ADCCACD8-862B-4B36-8026-686105AE1D6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01F7723-3922-4C32-B343-11272245FDC3}" type="pres">
      <dgm:prSet presAssocID="{ADCCACD8-862B-4B36-8026-686105AE1D6B}" presName="gear3srcNode" presStyleLbl="node1" presStyleIdx="2" presStyleCnt="3"/>
      <dgm:spPr/>
    </dgm:pt>
    <dgm:pt modelId="{0137E339-F798-4D73-993D-AADA5D158B64}" type="pres">
      <dgm:prSet presAssocID="{ADCCACD8-862B-4B36-8026-686105AE1D6B}" presName="gear3dstNode" presStyleLbl="node1" presStyleIdx="2" presStyleCnt="3"/>
      <dgm:spPr/>
    </dgm:pt>
    <dgm:pt modelId="{7B3FE6DC-2DD4-4C3F-9F45-3B1C59B2643A}" type="pres">
      <dgm:prSet presAssocID="{A30F88E6-8767-4289-9F44-8BD3DE1CEE90}" presName="connector1" presStyleLbl="sibTrans2D1" presStyleIdx="0" presStyleCnt="3"/>
      <dgm:spPr/>
    </dgm:pt>
    <dgm:pt modelId="{8FE82275-5000-4DCA-9746-740FA7471E3F}" type="pres">
      <dgm:prSet presAssocID="{4B382A04-FECC-4E48-8CF8-F87B25A2144D}" presName="connector2" presStyleLbl="sibTrans2D1" presStyleIdx="1" presStyleCnt="3"/>
      <dgm:spPr/>
    </dgm:pt>
    <dgm:pt modelId="{B69A9431-7382-48D5-B337-3D53BD2D30FA}" type="pres">
      <dgm:prSet presAssocID="{3E7CBAAF-64B9-4DFB-BFDA-258526672D5C}" presName="connector3" presStyleLbl="sibTrans2D1" presStyleIdx="2" presStyleCnt="3"/>
      <dgm:spPr/>
    </dgm:pt>
  </dgm:ptLst>
  <dgm:cxnLst>
    <dgm:cxn modelId="{AA7C0310-C724-4A0E-8DFD-F37AFE7A6A94}" type="presOf" srcId="{ADCCACD8-862B-4B36-8026-686105AE1D6B}" destId="{BE4FD6CD-CC9E-478E-AC8C-41040B6979D6}" srcOrd="1" destOrd="0" presId="urn:microsoft.com/office/officeart/2005/8/layout/gear1"/>
    <dgm:cxn modelId="{CA6C6D30-FDFA-4211-BF2B-C10855745BA9}" srcId="{1645A7C9-0F1F-4843-9973-D73B015D196F}" destId="{CD8D94E5-F210-458F-B4F3-39123F2A07E2}" srcOrd="3" destOrd="0" parTransId="{9B1F1840-35CF-4A03-8B8B-387797407DE6}" sibTransId="{CB005A0F-2F09-4579-9CA2-C8312B6E69DF}"/>
    <dgm:cxn modelId="{62AFDD33-FEEC-43E1-8FBD-6EF6F0F1BD97}" type="presOf" srcId="{4B382A04-FECC-4E48-8CF8-F87B25A2144D}" destId="{8FE82275-5000-4DCA-9746-740FA7471E3F}" srcOrd="0" destOrd="0" presId="urn:microsoft.com/office/officeart/2005/8/layout/gear1"/>
    <dgm:cxn modelId="{11F75C62-718F-4BCB-8543-566C7FE513D5}" type="presOf" srcId="{F2524142-6C3B-4289-964A-4E23C40E16AE}" destId="{A134C2E4-5D89-4D56-B323-FD51FEDB229D}" srcOrd="0" destOrd="0" presId="urn:microsoft.com/office/officeart/2005/8/layout/gear1"/>
    <dgm:cxn modelId="{2DB29445-63C3-4C2A-8CB0-88523BDA3736}" type="presOf" srcId="{F0EC2D71-5D71-49C3-9D3A-193893051C30}" destId="{B69D2AC0-EB3E-49FD-A517-8958C2EB0DE4}" srcOrd="1" destOrd="0" presId="urn:microsoft.com/office/officeart/2005/8/layout/gear1"/>
    <dgm:cxn modelId="{13742053-C308-4D32-882C-B6BDC28E278E}" type="presOf" srcId="{ADCCACD8-862B-4B36-8026-686105AE1D6B}" destId="{5E009B2C-517B-472D-B71F-CC4AB65E6A36}" srcOrd="0" destOrd="0" presId="urn:microsoft.com/office/officeart/2005/8/layout/gear1"/>
    <dgm:cxn modelId="{F2DBE773-91CD-4238-97E5-CA04D34B3CAD}" type="presOf" srcId="{F2524142-6C3B-4289-964A-4E23C40E16AE}" destId="{40552A98-4592-4EDB-B8FB-56D14057C1C5}" srcOrd="2" destOrd="0" presId="urn:microsoft.com/office/officeart/2005/8/layout/gear1"/>
    <dgm:cxn modelId="{C8D19B78-8E76-4D78-BDD2-1A00129B481C}" type="presOf" srcId="{F0EC2D71-5D71-49C3-9D3A-193893051C30}" destId="{E42B6DDF-14D5-4F28-A8C2-75E8A74B78F7}" srcOrd="2" destOrd="0" presId="urn:microsoft.com/office/officeart/2005/8/layout/gear1"/>
    <dgm:cxn modelId="{12B9A15A-734F-4543-95FD-06F5A619CBE3}" type="presOf" srcId="{ADCCACD8-862B-4B36-8026-686105AE1D6B}" destId="{001F7723-3922-4C32-B343-11272245FDC3}" srcOrd="2" destOrd="0" presId="urn:microsoft.com/office/officeart/2005/8/layout/gear1"/>
    <dgm:cxn modelId="{F7B7F183-49BD-4842-984D-E446D3FF77F5}" type="presOf" srcId="{1645A7C9-0F1F-4843-9973-D73B015D196F}" destId="{F140EF19-226B-4797-9BE6-F133E5C09B48}" srcOrd="0" destOrd="0" presId="urn:microsoft.com/office/officeart/2005/8/layout/gear1"/>
    <dgm:cxn modelId="{B945D886-8178-433C-8ED1-E9AB842F3681}" srcId="{1645A7C9-0F1F-4843-9973-D73B015D196F}" destId="{F0EC2D71-5D71-49C3-9D3A-193893051C30}" srcOrd="0" destOrd="0" parTransId="{10F4CD97-5F09-40E8-BD99-DB4EE73EF892}" sibTransId="{A30F88E6-8767-4289-9F44-8BD3DE1CEE90}"/>
    <dgm:cxn modelId="{FF9F2796-A8FF-4CF6-8805-05675974DA1A}" srcId="{1645A7C9-0F1F-4843-9973-D73B015D196F}" destId="{ADCCACD8-862B-4B36-8026-686105AE1D6B}" srcOrd="2" destOrd="0" parTransId="{BCC950C1-E7CC-4479-BC37-E7CE4038CC26}" sibTransId="{3E7CBAAF-64B9-4DFB-BFDA-258526672D5C}"/>
    <dgm:cxn modelId="{4164F8B4-32A7-4FD3-9092-70B9B76CA7F3}" type="presOf" srcId="{A30F88E6-8767-4289-9F44-8BD3DE1CEE90}" destId="{7B3FE6DC-2DD4-4C3F-9F45-3B1C59B2643A}" srcOrd="0" destOrd="0" presId="urn:microsoft.com/office/officeart/2005/8/layout/gear1"/>
    <dgm:cxn modelId="{87AF6BBB-BE71-4E5C-A6BF-6D1A51D73CBB}" srcId="{1645A7C9-0F1F-4843-9973-D73B015D196F}" destId="{F2524142-6C3B-4289-964A-4E23C40E16AE}" srcOrd="1" destOrd="0" parTransId="{5AF58DE0-B928-4ECE-91BF-992910BA5954}" sibTransId="{4B382A04-FECC-4E48-8CF8-F87B25A2144D}"/>
    <dgm:cxn modelId="{1195F1D4-CCEE-4893-B092-25ACCEC2EEEC}" type="presOf" srcId="{F2524142-6C3B-4289-964A-4E23C40E16AE}" destId="{D58F81BB-96B6-4469-A0B3-4E511CE43225}" srcOrd="1" destOrd="0" presId="urn:microsoft.com/office/officeart/2005/8/layout/gear1"/>
    <dgm:cxn modelId="{58842FD9-84DE-48F7-971F-030E21985215}" type="presOf" srcId="{F0EC2D71-5D71-49C3-9D3A-193893051C30}" destId="{1B055932-8985-43AB-8220-F1BE581FD93E}" srcOrd="0" destOrd="0" presId="urn:microsoft.com/office/officeart/2005/8/layout/gear1"/>
    <dgm:cxn modelId="{8116B2E3-148D-417D-8326-50099ECD1F3F}" type="presOf" srcId="{ADCCACD8-862B-4B36-8026-686105AE1D6B}" destId="{0137E339-F798-4D73-993D-AADA5D158B64}" srcOrd="3" destOrd="0" presId="urn:microsoft.com/office/officeart/2005/8/layout/gear1"/>
    <dgm:cxn modelId="{AD95B1ED-ECB7-47B5-8681-FB26D18ECD41}" type="presOf" srcId="{3E7CBAAF-64B9-4DFB-BFDA-258526672D5C}" destId="{B69A9431-7382-48D5-B337-3D53BD2D30FA}" srcOrd="0" destOrd="0" presId="urn:microsoft.com/office/officeart/2005/8/layout/gear1"/>
    <dgm:cxn modelId="{F4D753F8-99ED-4329-B6A7-0B9BD5688F7E}" type="presParOf" srcId="{F140EF19-226B-4797-9BE6-F133E5C09B48}" destId="{1B055932-8985-43AB-8220-F1BE581FD93E}" srcOrd="0" destOrd="0" presId="urn:microsoft.com/office/officeart/2005/8/layout/gear1"/>
    <dgm:cxn modelId="{7E562E2B-AF0B-4B2D-9F48-5A9AB748EB4F}" type="presParOf" srcId="{F140EF19-226B-4797-9BE6-F133E5C09B48}" destId="{B69D2AC0-EB3E-49FD-A517-8958C2EB0DE4}" srcOrd="1" destOrd="0" presId="urn:microsoft.com/office/officeart/2005/8/layout/gear1"/>
    <dgm:cxn modelId="{CA4BCA58-CA3E-4A12-A8F3-AA53AB0614BC}" type="presParOf" srcId="{F140EF19-226B-4797-9BE6-F133E5C09B48}" destId="{E42B6DDF-14D5-4F28-A8C2-75E8A74B78F7}" srcOrd="2" destOrd="0" presId="urn:microsoft.com/office/officeart/2005/8/layout/gear1"/>
    <dgm:cxn modelId="{5313765A-CB12-4E80-8C0A-03F8CFEC5002}" type="presParOf" srcId="{F140EF19-226B-4797-9BE6-F133E5C09B48}" destId="{A134C2E4-5D89-4D56-B323-FD51FEDB229D}" srcOrd="3" destOrd="0" presId="urn:microsoft.com/office/officeart/2005/8/layout/gear1"/>
    <dgm:cxn modelId="{DDB3ED8C-50B3-4340-862D-9AA4C00AED70}" type="presParOf" srcId="{F140EF19-226B-4797-9BE6-F133E5C09B48}" destId="{D58F81BB-96B6-4469-A0B3-4E511CE43225}" srcOrd="4" destOrd="0" presId="urn:microsoft.com/office/officeart/2005/8/layout/gear1"/>
    <dgm:cxn modelId="{F397B397-D2CD-428E-9AF0-9FE09F6C6B5F}" type="presParOf" srcId="{F140EF19-226B-4797-9BE6-F133E5C09B48}" destId="{40552A98-4592-4EDB-B8FB-56D14057C1C5}" srcOrd="5" destOrd="0" presId="urn:microsoft.com/office/officeart/2005/8/layout/gear1"/>
    <dgm:cxn modelId="{B60E3F1D-79FF-425A-8FD0-2E8E94916631}" type="presParOf" srcId="{F140EF19-226B-4797-9BE6-F133E5C09B48}" destId="{5E009B2C-517B-472D-B71F-CC4AB65E6A36}" srcOrd="6" destOrd="0" presId="urn:microsoft.com/office/officeart/2005/8/layout/gear1"/>
    <dgm:cxn modelId="{80F6D98C-8FC4-4FEF-A6A1-789548961F07}" type="presParOf" srcId="{F140EF19-226B-4797-9BE6-F133E5C09B48}" destId="{BE4FD6CD-CC9E-478E-AC8C-41040B6979D6}" srcOrd="7" destOrd="0" presId="urn:microsoft.com/office/officeart/2005/8/layout/gear1"/>
    <dgm:cxn modelId="{244F2560-B3E0-47C9-8C7E-97B6A65444A9}" type="presParOf" srcId="{F140EF19-226B-4797-9BE6-F133E5C09B48}" destId="{001F7723-3922-4C32-B343-11272245FDC3}" srcOrd="8" destOrd="0" presId="urn:microsoft.com/office/officeart/2005/8/layout/gear1"/>
    <dgm:cxn modelId="{EAB0C838-CEB8-49B0-B014-9EEB213F5B46}" type="presParOf" srcId="{F140EF19-226B-4797-9BE6-F133E5C09B48}" destId="{0137E339-F798-4D73-993D-AADA5D158B64}" srcOrd="9" destOrd="0" presId="urn:microsoft.com/office/officeart/2005/8/layout/gear1"/>
    <dgm:cxn modelId="{40F1E0A0-E0F7-47A6-B3C6-AE84EDFE0E17}" type="presParOf" srcId="{F140EF19-226B-4797-9BE6-F133E5C09B48}" destId="{7B3FE6DC-2DD4-4C3F-9F45-3B1C59B2643A}" srcOrd="10" destOrd="0" presId="urn:microsoft.com/office/officeart/2005/8/layout/gear1"/>
    <dgm:cxn modelId="{579C89DC-0DFA-4ABC-8157-0B04F21C49FE}" type="presParOf" srcId="{F140EF19-226B-4797-9BE6-F133E5C09B48}" destId="{8FE82275-5000-4DCA-9746-740FA7471E3F}" srcOrd="11" destOrd="0" presId="urn:microsoft.com/office/officeart/2005/8/layout/gear1"/>
    <dgm:cxn modelId="{60018589-B7A4-48C4-84CE-0E21B331C68C}" type="presParOf" srcId="{F140EF19-226B-4797-9BE6-F133E5C09B48}" destId="{B69A9431-7382-48D5-B337-3D53BD2D30F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C5050F3-2C8F-4D0B-9BC2-DFC33BC3C39B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5" csCatId="colorful" phldr="1"/>
      <dgm:spPr/>
    </dgm:pt>
    <dgm:pt modelId="{23140D65-DCA6-41F3-A201-B7456BC66FE8}">
      <dgm:prSet phldrT="[Text]"/>
      <dgm:spPr/>
      <dgm:t>
        <a:bodyPr/>
        <a:lstStyle/>
        <a:p>
          <a:r>
            <a:rPr lang="en-US" b="1" dirty="0"/>
            <a:t>Improve the quality of lunch </a:t>
          </a:r>
        </a:p>
      </dgm:t>
    </dgm:pt>
    <dgm:pt modelId="{59AEB137-35C3-4676-AA8D-AD12B35A36D6}" type="parTrans" cxnId="{4F1E0A97-63F6-4C33-A4A5-45AC7DA5DBD7}">
      <dgm:prSet/>
      <dgm:spPr/>
      <dgm:t>
        <a:bodyPr/>
        <a:lstStyle/>
        <a:p>
          <a:endParaRPr lang="en-US"/>
        </a:p>
      </dgm:t>
    </dgm:pt>
    <dgm:pt modelId="{280B0707-5519-4408-95D2-0044ACE522DF}" type="sibTrans" cxnId="{4F1E0A97-63F6-4C33-A4A5-45AC7DA5DBD7}">
      <dgm:prSet/>
      <dgm:spPr/>
      <dgm:t>
        <a:bodyPr/>
        <a:lstStyle/>
        <a:p>
          <a:endParaRPr lang="en-US"/>
        </a:p>
      </dgm:t>
    </dgm:pt>
    <dgm:pt modelId="{5B9E3D10-10F4-441F-86E1-3CC7203A9AD2}">
      <dgm:prSet phldrT="[Text]"/>
      <dgm:spPr/>
      <dgm:t>
        <a:bodyPr/>
        <a:lstStyle/>
        <a:p>
          <a:r>
            <a:rPr lang="en-US" b="1" dirty="0"/>
            <a:t>Enroll for test preparation courses</a:t>
          </a:r>
        </a:p>
      </dgm:t>
    </dgm:pt>
    <dgm:pt modelId="{4BB76751-C65F-4359-9C6C-97943E69127D}" type="parTrans" cxnId="{E64CBF6A-B19B-46D1-8143-347F2F772D1F}">
      <dgm:prSet/>
      <dgm:spPr/>
      <dgm:t>
        <a:bodyPr/>
        <a:lstStyle/>
        <a:p>
          <a:endParaRPr lang="en-US"/>
        </a:p>
      </dgm:t>
    </dgm:pt>
    <dgm:pt modelId="{F0A84370-149B-4629-B63E-E1953D34518F}" type="sibTrans" cxnId="{E64CBF6A-B19B-46D1-8143-347F2F772D1F}">
      <dgm:prSet/>
      <dgm:spPr/>
      <dgm:t>
        <a:bodyPr/>
        <a:lstStyle/>
        <a:p>
          <a:endParaRPr lang="en-US"/>
        </a:p>
      </dgm:t>
    </dgm:pt>
    <dgm:pt modelId="{98A06A3E-586D-4B02-A512-CCB6F65769A0}" type="pres">
      <dgm:prSet presAssocID="{7C5050F3-2C8F-4D0B-9BC2-DFC33BC3C39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C3DC50E-30D5-470E-94FD-878D0945DBB3}" type="pres">
      <dgm:prSet presAssocID="{23140D65-DCA6-41F3-A201-B7456BC66FE8}" presName="Accent1" presStyleCnt="0"/>
      <dgm:spPr/>
    </dgm:pt>
    <dgm:pt modelId="{A75523C2-6CAB-4C01-A661-A9E7523987C4}" type="pres">
      <dgm:prSet presAssocID="{23140D65-DCA6-41F3-A201-B7456BC66FE8}" presName="Accent" presStyleLbl="node1" presStyleIdx="0" presStyleCnt="2"/>
      <dgm:spPr/>
    </dgm:pt>
    <dgm:pt modelId="{59DDDD5C-E835-45EB-8978-97DD260877CC}" type="pres">
      <dgm:prSet presAssocID="{23140D65-DCA6-41F3-A201-B7456BC66FE8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CC42D813-FCD2-4A1E-98FF-2F1F8F834ADE}" type="pres">
      <dgm:prSet presAssocID="{5B9E3D10-10F4-441F-86E1-3CC7203A9AD2}" presName="Accent2" presStyleCnt="0"/>
      <dgm:spPr/>
    </dgm:pt>
    <dgm:pt modelId="{E394E4A7-8589-465A-9950-B34AB66FDF52}" type="pres">
      <dgm:prSet presAssocID="{5B9E3D10-10F4-441F-86E1-3CC7203A9AD2}" presName="Accent" presStyleLbl="node1" presStyleIdx="1" presStyleCnt="2"/>
      <dgm:spPr/>
    </dgm:pt>
    <dgm:pt modelId="{2A5EF1C1-3DC8-4324-B1C6-E8459D340EAB}" type="pres">
      <dgm:prSet presAssocID="{5B9E3D10-10F4-441F-86E1-3CC7203A9AD2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E64CBF6A-B19B-46D1-8143-347F2F772D1F}" srcId="{7C5050F3-2C8F-4D0B-9BC2-DFC33BC3C39B}" destId="{5B9E3D10-10F4-441F-86E1-3CC7203A9AD2}" srcOrd="1" destOrd="0" parTransId="{4BB76751-C65F-4359-9C6C-97943E69127D}" sibTransId="{F0A84370-149B-4629-B63E-E1953D34518F}"/>
    <dgm:cxn modelId="{E58ECD81-181F-4CBA-B60B-E5C59AF963ED}" type="presOf" srcId="{5B9E3D10-10F4-441F-86E1-3CC7203A9AD2}" destId="{2A5EF1C1-3DC8-4324-B1C6-E8459D340EAB}" srcOrd="0" destOrd="0" presId="urn:microsoft.com/office/officeart/2009/layout/CircleArrowProcess"/>
    <dgm:cxn modelId="{4F1E0A97-63F6-4C33-A4A5-45AC7DA5DBD7}" srcId="{7C5050F3-2C8F-4D0B-9BC2-DFC33BC3C39B}" destId="{23140D65-DCA6-41F3-A201-B7456BC66FE8}" srcOrd="0" destOrd="0" parTransId="{59AEB137-35C3-4676-AA8D-AD12B35A36D6}" sibTransId="{280B0707-5519-4408-95D2-0044ACE522DF}"/>
    <dgm:cxn modelId="{79B4B79F-CF5D-43F3-91A8-95AB6801C645}" type="presOf" srcId="{23140D65-DCA6-41F3-A201-B7456BC66FE8}" destId="{59DDDD5C-E835-45EB-8978-97DD260877CC}" srcOrd="0" destOrd="0" presId="urn:microsoft.com/office/officeart/2009/layout/CircleArrowProcess"/>
    <dgm:cxn modelId="{B13D49DF-E395-4A8C-A5B7-D9E7D7486BBB}" type="presOf" srcId="{7C5050F3-2C8F-4D0B-9BC2-DFC33BC3C39B}" destId="{98A06A3E-586D-4B02-A512-CCB6F65769A0}" srcOrd="0" destOrd="0" presId="urn:microsoft.com/office/officeart/2009/layout/CircleArrowProcess"/>
    <dgm:cxn modelId="{5154F31B-6FEF-40C3-B910-86975C0BE58E}" type="presParOf" srcId="{98A06A3E-586D-4B02-A512-CCB6F65769A0}" destId="{BC3DC50E-30D5-470E-94FD-878D0945DBB3}" srcOrd="0" destOrd="0" presId="urn:microsoft.com/office/officeart/2009/layout/CircleArrowProcess"/>
    <dgm:cxn modelId="{FFA470BE-009E-45D7-B415-F0D3DAADF94C}" type="presParOf" srcId="{BC3DC50E-30D5-470E-94FD-878D0945DBB3}" destId="{A75523C2-6CAB-4C01-A661-A9E7523987C4}" srcOrd="0" destOrd="0" presId="urn:microsoft.com/office/officeart/2009/layout/CircleArrowProcess"/>
    <dgm:cxn modelId="{2A041C54-8500-425D-A820-DBC13A60522E}" type="presParOf" srcId="{98A06A3E-586D-4B02-A512-CCB6F65769A0}" destId="{59DDDD5C-E835-45EB-8978-97DD260877CC}" srcOrd="1" destOrd="0" presId="urn:microsoft.com/office/officeart/2009/layout/CircleArrowProcess"/>
    <dgm:cxn modelId="{9A2BCFD5-E268-49A7-9768-23A33A005530}" type="presParOf" srcId="{98A06A3E-586D-4B02-A512-CCB6F65769A0}" destId="{CC42D813-FCD2-4A1E-98FF-2F1F8F834ADE}" srcOrd="2" destOrd="0" presId="urn:microsoft.com/office/officeart/2009/layout/CircleArrowProcess"/>
    <dgm:cxn modelId="{9323011D-8AC8-481E-A908-E92E3A3F98A9}" type="presParOf" srcId="{CC42D813-FCD2-4A1E-98FF-2F1F8F834ADE}" destId="{E394E4A7-8589-465A-9950-B34AB66FDF52}" srcOrd="0" destOrd="0" presId="urn:microsoft.com/office/officeart/2009/layout/CircleArrowProcess"/>
    <dgm:cxn modelId="{B215878B-BDBE-4B00-B4F3-2D63E804CC03}" type="presParOf" srcId="{98A06A3E-586D-4B02-A512-CCB6F65769A0}" destId="{2A5EF1C1-3DC8-4324-B1C6-E8459D340EAB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9702F-619E-4CAB-82A4-181D800A273E}" type="doc">
      <dgm:prSet loTypeId="urn:microsoft.com/office/officeart/2005/8/layout/l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5B15AC-ECA0-45E7-B962-C30FDDA88558}">
      <dgm:prSet phldrT="[Text]" custT="1"/>
      <dgm:spPr/>
      <dgm:t>
        <a:bodyPr/>
        <a:lstStyle/>
        <a:p>
          <a:r>
            <a:rPr lang="en-US" sz="4400" b="0" dirty="0"/>
            <a:t>FEMALES</a:t>
          </a:r>
        </a:p>
      </dgm:t>
    </dgm:pt>
    <dgm:pt modelId="{C2A8DCB2-D625-41B4-AA66-1D7C3CF17755}" type="parTrans" cxnId="{781E2DF6-F6DD-493B-9B52-C6371457F089}">
      <dgm:prSet/>
      <dgm:spPr/>
      <dgm:t>
        <a:bodyPr/>
        <a:lstStyle/>
        <a:p>
          <a:endParaRPr lang="en-US"/>
        </a:p>
      </dgm:t>
    </dgm:pt>
    <dgm:pt modelId="{CA1F9892-2685-432B-97D2-978E62662071}" type="sibTrans" cxnId="{781E2DF6-F6DD-493B-9B52-C6371457F089}">
      <dgm:prSet/>
      <dgm:spPr/>
      <dgm:t>
        <a:bodyPr/>
        <a:lstStyle/>
        <a:p>
          <a:endParaRPr lang="en-US"/>
        </a:p>
      </dgm:t>
    </dgm:pt>
    <dgm:pt modelId="{AE45EEB6-7FD8-4D17-95D7-98643C31B103}">
      <dgm:prSet phldrT="[Text]" custT="1"/>
      <dgm:spPr/>
      <dgm:t>
        <a:bodyPr/>
        <a:lstStyle/>
        <a:p>
          <a:r>
            <a:rPr lang="en-US" sz="4800" dirty="0"/>
            <a:t>MALES</a:t>
          </a:r>
        </a:p>
      </dgm:t>
    </dgm:pt>
    <dgm:pt modelId="{F4A221A3-912A-43F4-803F-CEAA154C680D}" type="parTrans" cxnId="{63BAD712-3523-4F84-B4C1-3CB5F08F1D32}">
      <dgm:prSet/>
      <dgm:spPr/>
      <dgm:t>
        <a:bodyPr/>
        <a:lstStyle/>
        <a:p>
          <a:endParaRPr lang="en-US"/>
        </a:p>
      </dgm:t>
    </dgm:pt>
    <dgm:pt modelId="{10145547-54CD-4A2C-A471-92B4BFE1A182}" type="sibTrans" cxnId="{63BAD712-3523-4F84-B4C1-3CB5F08F1D32}">
      <dgm:prSet/>
      <dgm:spPr/>
      <dgm:t>
        <a:bodyPr/>
        <a:lstStyle/>
        <a:p>
          <a:endParaRPr lang="en-US"/>
        </a:p>
      </dgm:t>
    </dgm:pt>
    <dgm:pt modelId="{3BF8583F-F506-444B-B0EF-E8C7B3540124}" type="pres">
      <dgm:prSet presAssocID="{5689702F-619E-4CAB-82A4-181D800A273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836C16E-3280-4F91-B46B-3B54F422F72D}" type="pres">
      <dgm:prSet presAssocID="{9C5B15AC-ECA0-45E7-B962-C30FDDA88558}" presName="horFlow" presStyleCnt="0"/>
      <dgm:spPr/>
    </dgm:pt>
    <dgm:pt modelId="{D69C32D2-8BEE-4CC1-9EC5-FD2C6FA21CFA}" type="pres">
      <dgm:prSet presAssocID="{9C5B15AC-ECA0-45E7-B962-C30FDDA88558}" presName="bigChev" presStyleLbl="node1" presStyleIdx="0" presStyleCnt="2" custScaleX="71293" custScaleY="63812" custLinFactNeighborX="-3623" custLinFactNeighborY="-36393"/>
      <dgm:spPr/>
    </dgm:pt>
    <dgm:pt modelId="{8CFA71FC-3C84-4E9E-83CE-EBAF5697AC7E}" type="pres">
      <dgm:prSet presAssocID="{9C5B15AC-ECA0-45E7-B962-C30FDDA88558}" presName="vSp" presStyleCnt="0"/>
      <dgm:spPr/>
    </dgm:pt>
    <dgm:pt modelId="{525D42A9-586C-4AC8-B2C3-8677222FB6AC}" type="pres">
      <dgm:prSet presAssocID="{AE45EEB6-7FD8-4D17-95D7-98643C31B103}" presName="horFlow" presStyleCnt="0"/>
      <dgm:spPr/>
    </dgm:pt>
    <dgm:pt modelId="{FE20E391-4A6F-4342-A32A-8EF8BA2ADD2C}" type="pres">
      <dgm:prSet presAssocID="{AE45EEB6-7FD8-4D17-95D7-98643C31B103}" presName="bigChev" presStyleLbl="node1" presStyleIdx="1" presStyleCnt="2" custScaleX="71293" custScaleY="63812" custLinFactNeighborX="208" custLinFactNeighborY="34334"/>
      <dgm:spPr/>
    </dgm:pt>
  </dgm:ptLst>
  <dgm:cxnLst>
    <dgm:cxn modelId="{63BAD712-3523-4F84-B4C1-3CB5F08F1D32}" srcId="{5689702F-619E-4CAB-82A4-181D800A273E}" destId="{AE45EEB6-7FD8-4D17-95D7-98643C31B103}" srcOrd="1" destOrd="0" parTransId="{F4A221A3-912A-43F4-803F-CEAA154C680D}" sibTransId="{10145547-54CD-4A2C-A471-92B4BFE1A182}"/>
    <dgm:cxn modelId="{5B249A61-9645-4865-9817-7413D6ADB003}" type="presOf" srcId="{5689702F-619E-4CAB-82A4-181D800A273E}" destId="{3BF8583F-F506-444B-B0EF-E8C7B3540124}" srcOrd="0" destOrd="0" presId="urn:microsoft.com/office/officeart/2005/8/layout/lProcess3"/>
    <dgm:cxn modelId="{E6194765-1B21-4F05-9AB3-B06A465E799B}" type="presOf" srcId="{9C5B15AC-ECA0-45E7-B962-C30FDDA88558}" destId="{D69C32D2-8BEE-4CC1-9EC5-FD2C6FA21CFA}" srcOrd="0" destOrd="0" presId="urn:microsoft.com/office/officeart/2005/8/layout/lProcess3"/>
    <dgm:cxn modelId="{2FAABEE3-9D49-4D5B-BB96-612EC172DAF2}" type="presOf" srcId="{AE45EEB6-7FD8-4D17-95D7-98643C31B103}" destId="{FE20E391-4A6F-4342-A32A-8EF8BA2ADD2C}" srcOrd="0" destOrd="0" presId="urn:microsoft.com/office/officeart/2005/8/layout/lProcess3"/>
    <dgm:cxn modelId="{781E2DF6-F6DD-493B-9B52-C6371457F089}" srcId="{5689702F-619E-4CAB-82A4-181D800A273E}" destId="{9C5B15AC-ECA0-45E7-B962-C30FDDA88558}" srcOrd="0" destOrd="0" parTransId="{C2A8DCB2-D625-41B4-AA66-1D7C3CF17755}" sibTransId="{CA1F9892-2685-432B-97D2-978E62662071}"/>
    <dgm:cxn modelId="{D967B72D-EEED-4356-9AED-5FF9B78FFE8A}" type="presParOf" srcId="{3BF8583F-F506-444B-B0EF-E8C7B3540124}" destId="{3836C16E-3280-4F91-B46B-3B54F422F72D}" srcOrd="0" destOrd="0" presId="urn:microsoft.com/office/officeart/2005/8/layout/lProcess3"/>
    <dgm:cxn modelId="{3A94E734-F065-4FBC-A731-A7C37FCE9FE8}" type="presParOf" srcId="{3836C16E-3280-4F91-B46B-3B54F422F72D}" destId="{D69C32D2-8BEE-4CC1-9EC5-FD2C6FA21CFA}" srcOrd="0" destOrd="0" presId="urn:microsoft.com/office/officeart/2005/8/layout/lProcess3"/>
    <dgm:cxn modelId="{B4189BBE-E290-414D-A445-62142DFEE6F7}" type="presParOf" srcId="{3BF8583F-F506-444B-B0EF-E8C7B3540124}" destId="{8CFA71FC-3C84-4E9E-83CE-EBAF5697AC7E}" srcOrd="1" destOrd="0" presId="urn:microsoft.com/office/officeart/2005/8/layout/lProcess3"/>
    <dgm:cxn modelId="{E86FCE58-6F5F-4ED9-9078-3983386BE469}" type="presParOf" srcId="{3BF8583F-F506-444B-B0EF-E8C7B3540124}" destId="{525D42A9-586C-4AC8-B2C3-8677222FB6AC}" srcOrd="2" destOrd="0" presId="urn:microsoft.com/office/officeart/2005/8/layout/lProcess3"/>
    <dgm:cxn modelId="{838477F8-ED5B-448A-8334-1607988E4841}" type="presParOf" srcId="{525D42A9-586C-4AC8-B2C3-8677222FB6AC}" destId="{FE20E391-4A6F-4342-A32A-8EF8BA2ADD2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2800" dirty="0"/>
            <a:t>21</a:t>
          </a:r>
          <a:endParaRPr lang="en-US" sz="1400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2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19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1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2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5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4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9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9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9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1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2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 7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7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2  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2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5354212B-8100-45E3-A209-FF7D83F30400}" type="pres">
      <dgm:prSet presAssocID="{1A0BF273-6560-4872-967A-EFB111117B9E}" presName="Name0" presStyleCnt="0">
        <dgm:presLayoutVars>
          <dgm:dir/>
          <dgm:animLvl val="lvl"/>
          <dgm:resizeHandles val="exact"/>
        </dgm:presLayoutVars>
      </dgm:prSet>
      <dgm:spPr/>
    </dgm:pt>
    <dgm:pt modelId="{34C9A421-C397-471F-A233-E16933608C62}" type="pres">
      <dgm:prSet presAssocID="{1A0BF273-6560-4872-967A-EFB111117B9E}" presName="tSp" presStyleCnt="0"/>
      <dgm:spPr/>
    </dgm:pt>
    <dgm:pt modelId="{3B59BE1D-ECB8-4445-A366-151F77576EA5}" type="pres">
      <dgm:prSet presAssocID="{1A0BF273-6560-4872-967A-EFB111117B9E}" presName="bSp" presStyleCnt="0"/>
      <dgm:spPr/>
    </dgm:pt>
    <dgm:pt modelId="{48BDD843-3DB3-4B22-A03F-7AF751380804}" type="pres">
      <dgm:prSet presAssocID="{1A0BF273-6560-4872-967A-EFB111117B9E}" presName="process" presStyleCnt="0"/>
      <dgm:spPr/>
    </dgm:pt>
    <dgm:pt modelId="{9DB36D73-B5F0-4DE1-BAAC-F94527F858F2}" type="pres">
      <dgm:prSet presAssocID="{C2A8BA19-A17B-4D18-BD44-2ACBB49ABC89}" presName="composite1" presStyleCnt="0"/>
      <dgm:spPr/>
    </dgm:pt>
    <dgm:pt modelId="{77EF506E-3AD2-47F0-A309-7908C4B75944}" type="pres">
      <dgm:prSet presAssocID="{C2A8BA19-A17B-4D18-BD44-2ACBB49ABC89}" presName="dummyNode1" presStyleLbl="node1" presStyleIdx="0" presStyleCnt="5"/>
      <dgm:spPr/>
    </dgm:pt>
    <dgm:pt modelId="{8171D13A-7791-4C36-BA31-315A78A28B83}" type="pres">
      <dgm:prSet presAssocID="{C2A8BA19-A17B-4D18-BD44-2ACBB49ABC89}" presName="childNode1" presStyleLbl="bgAcc1" presStyleIdx="0" presStyleCnt="5" custScaleX="209083" custScaleY="258282">
        <dgm:presLayoutVars>
          <dgm:bulletEnabled val="1"/>
        </dgm:presLayoutVars>
      </dgm:prSet>
      <dgm:spPr/>
    </dgm:pt>
    <dgm:pt modelId="{95769C53-E607-44C6-B104-9771B55DDC04}" type="pres">
      <dgm:prSet presAssocID="{C2A8BA19-A17B-4D18-BD44-2ACBB49ABC89}" presName="childNode1tx" presStyleLbl="bgAcc1" presStyleIdx="0" presStyleCnt="5">
        <dgm:presLayoutVars>
          <dgm:bulletEnabled val="1"/>
        </dgm:presLayoutVars>
      </dgm:prSet>
      <dgm:spPr/>
    </dgm:pt>
    <dgm:pt modelId="{F586B9B9-079B-4DB4-A9C0-1422388C11AC}" type="pres">
      <dgm:prSet presAssocID="{C2A8BA19-A17B-4D18-BD44-2ACBB49ABC89}" presName="parentNode1" presStyleLbl="node1" presStyleIdx="0" presStyleCnt="5" custScaleX="143518" custScaleY="168136" custLinFactY="77552" custLinFactNeighborX="1605" custLinFactNeighborY="100000">
        <dgm:presLayoutVars>
          <dgm:chMax val="1"/>
          <dgm:bulletEnabled val="1"/>
        </dgm:presLayoutVars>
      </dgm:prSet>
      <dgm:spPr/>
    </dgm:pt>
    <dgm:pt modelId="{E27647B5-E31A-4147-A078-EB47A2DFED6B}" type="pres">
      <dgm:prSet presAssocID="{C2A8BA19-A17B-4D18-BD44-2ACBB49ABC89}" presName="connSite1" presStyleCnt="0"/>
      <dgm:spPr/>
    </dgm:pt>
    <dgm:pt modelId="{3366481A-56DE-4300-BAAF-1F824CC46CAA}" type="pres">
      <dgm:prSet presAssocID="{4E6E5421-CB4D-4AC7-AC12-A3E75184B3D6}" presName="Name9" presStyleLbl="sibTrans2D1" presStyleIdx="0" presStyleCnt="4"/>
      <dgm:spPr/>
    </dgm:pt>
    <dgm:pt modelId="{10B2E68F-80CC-4031-BE46-CD93AFD4B36B}" type="pres">
      <dgm:prSet presAssocID="{D23EAA5B-6BB3-4031-8D7A-FA0E169DFAB4}" presName="composite2" presStyleCnt="0"/>
      <dgm:spPr/>
    </dgm:pt>
    <dgm:pt modelId="{BC699070-E2E9-4C0B-A2E4-0B12118D42C3}" type="pres">
      <dgm:prSet presAssocID="{D23EAA5B-6BB3-4031-8D7A-FA0E169DFAB4}" presName="dummyNode2" presStyleLbl="node1" presStyleIdx="0" presStyleCnt="5"/>
      <dgm:spPr/>
    </dgm:pt>
    <dgm:pt modelId="{453182FA-C223-477B-A73A-8A81FF2584BC}" type="pres">
      <dgm:prSet presAssocID="{D23EAA5B-6BB3-4031-8D7A-FA0E169DFAB4}" presName="childNode2" presStyleLbl="bgAcc1" presStyleIdx="1" presStyleCnt="5" custScaleX="209083" custScaleY="258282">
        <dgm:presLayoutVars>
          <dgm:bulletEnabled val="1"/>
        </dgm:presLayoutVars>
      </dgm:prSet>
      <dgm:spPr/>
    </dgm:pt>
    <dgm:pt modelId="{A0A042F7-D640-49A2-8773-4005EF29FC1B}" type="pres">
      <dgm:prSet presAssocID="{D23EAA5B-6BB3-4031-8D7A-FA0E169DFAB4}" presName="childNode2tx" presStyleLbl="bgAcc1" presStyleIdx="1" presStyleCnt="5">
        <dgm:presLayoutVars>
          <dgm:bulletEnabled val="1"/>
        </dgm:presLayoutVars>
      </dgm:prSet>
      <dgm:spPr/>
    </dgm:pt>
    <dgm:pt modelId="{30228BFA-836D-4F3C-9CCA-BAC9B37AD79E}" type="pres">
      <dgm:prSet presAssocID="{D23EAA5B-6BB3-4031-8D7A-FA0E169DFAB4}" presName="parentNode2" presStyleLbl="node1" presStyleIdx="1" presStyleCnt="5" custScaleX="160524" custScaleY="145352" custLinFactY="-65446" custLinFactNeighborX="4814" custLinFactNeighborY="-100000">
        <dgm:presLayoutVars>
          <dgm:chMax val="0"/>
          <dgm:bulletEnabled val="1"/>
        </dgm:presLayoutVars>
      </dgm:prSet>
      <dgm:spPr/>
    </dgm:pt>
    <dgm:pt modelId="{4402F467-CAFD-4D2B-9FB3-0A5D998BFCC1}" type="pres">
      <dgm:prSet presAssocID="{D23EAA5B-6BB3-4031-8D7A-FA0E169DFAB4}" presName="connSite2" presStyleCnt="0"/>
      <dgm:spPr/>
    </dgm:pt>
    <dgm:pt modelId="{83565D49-531F-4635-BD30-4F68A8B8ED5F}" type="pres">
      <dgm:prSet presAssocID="{01327F9C-0FD8-4E07-A5AB-6ADA5F10F586}" presName="Name18" presStyleLbl="sibTrans2D1" presStyleIdx="1" presStyleCnt="4"/>
      <dgm:spPr/>
    </dgm:pt>
    <dgm:pt modelId="{5986D412-4B13-46AD-AADA-3C06D8403A55}" type="pres">
      <dgm:prSet presAssocID="{77A249CB-F149-4A0A-ACB0-11C38F1E18B4}" presName="composite1" presStyleCnt="0"/>
      <dgm:spPr/>
    </dgm:pt>
    <dgm:pt modelId="{CF28D9AD-0B89-4D89-B53A-AB5F21B0BABC}" type="pres">
      <dgm:prSet presAssocID="{77A249CB-F149-4A0A-ACB0-11C38F1E18B4}" presName="dummyNode1" presStyleLbl="node1" presStyleIdx="1" presStyleCnt="5"/>
      <dgm:spPr/>
    </dgm:pt>
    <dgm:pt modelId="{1590355D-3685-4271-8A5B-7386A722A33A}" type="pres">
      <dgm:prSet presAssocID="{77A249CB-F149-4A0A-ACB0-11C38F1E18B4}" presName="childNode1" presStyleLbl="bgAcc1" presStyleIdx="2" presStyleCnt="5" custScaleX="209083" custScaleY="258282">
        <dgm:presLayoutVars>
          <dgm:bulletEnabled val="1"/>
        </dgm:presLayoutVars>
      </dgm:prSet>
      <dgm:spPr/>
    </dgm:pt>
    <dgm:pt modelId="{5AEC976A-E0C8-4EF1-9CBA-1E78B9A58746}" type="pres">
      <dgm:prSet presAssocID="{77A249CB-F149-4A0A-ACB0-11C38F1E18B4}" presName="childNode1tx" presStyleLbl="bgAcc1" presStyleIdx="2" presStyleCnt="5">
        <dgm:presLayoutVars>
          <dgm:bulletEnabled val="1"/>
        </dgm:presLayoutVars>
      </dgm:prSet>
      <dgm:spPr/>
    </dgm:pt>
    <dgm:pt modelId="{ABCD1E8F-264E-427B-89EC-87E995209CA2}" type="pres">
      <dgm:prSet presAssocID="{77A249CB-F149-4A0A-ACB0-11C38F1E18B4}" presName="parentNode1" presStyleLbl="node1" presStyleIdx="2" presStyleCnt="5" custScaleX="167985" custScaleY="186968" custLinFactY="85623" custLinFactNeighborX="-4856" custLinFactNeighborY="100000">
        <dgm:presLayoutVars>
          <dgm:chMax val="1"/>
          <dgm:bulletEnabled val="1"/>
        </dgm:presLayoutVars>
      </dgm:prSet>
      <dgm:spPr/>
    </dgm:pt>
    <dgm:pt modelId="{683BDEB8-8E24-43D8-9B3C-EF4556BC2800}" type="pres">
      <dgm:prSet presAssocID="{77A249CB-F149-4A0A-ACB0-11C38F1E18B4}" presName="connSite1" presStyleCnt="0"/>
      <dgm:spPr/>
    </dgm:pt>
    <dgm:pt modelId="{16D4805A-6B41-469F-BB9D-A012597CA4A3}" type="pres">
      <dgm:prSet presAssocID="{D645A7F0-3A56-40ED-BE5B-1B60A844064A}" presName="Name9" presStyleLbl="sibTrans2D1" presStyleIdx="2" presStyleCnt="4"/>
      <dgm:spPr/>
    </dgm:pt>
    <dgm:pt modelId="{13B56FC9-D46D-44F5-82E9-9DA0DB9BCDB9}" type="pres">
      <dgm:prSet presAssocID="{E9586831-2BE7-42F2-91E6-9ADBFCD48137}" presName="composite2" presStyleCnt="0"/>
      <dgm:spPr/>
    </dgm:pt>
    <dgm:pt modelId="{D8908A94-F2B1-46E6-9CF8-0ABA7BBC5DC9}" type="pres">
      <dgm:prSet presAssocID="{E9586831-2BE7-42F2-91E6-9ADBFCD48137}" presName="dummyNode2" presStyleLbl="node1" presStyleIdx="2" presStyleCnt="5"/>
      <dgm:spPr/>
    </dgm:pt>
    <dgm:pt modelId="{F0764FBD-835A-4114-8CBE-7F3692DDFE61}" type="pres">
      <dgm:prSet presAssocID="{E9586831-2BE7-42F2-91E6-9ADBFCD48137}" presName="childNode2" presStyleLbl="bgAcc1" presStyleIdx="3" presStyleCnt="5" custScaleX="209083" custScaleY="258282">
        <dgm:presLayoutVars>
          <dgm:bulletEnabled val="1"/>
        </dgm:presLayoutVars>
      </dgm:prSet>
      <dgm:spPr/>
    </dgm:pt>
    <dgm:pt modelId="{40A25C80-0F1C-4568-8B2D-09570810F7B4}" type="pres">
      <dgm:prSet presAssocID="{E9586831-2BE7-42F2-91E6-9ADBFCD48137}" presName="childNode2tx" presStyleLbl="bgAcc1" presStyleIdx="3" presStyleCnt="5">
        <dgm:presLayoutVars>
          <dgm:bulletEnabled val="1"/>
        </dgm:presLayoutVars>
      </dgm:prSet>
      <dgm:spPr/>
    </dgm:pt>
    <dgm:pt modelId="{24FB6080-BC0E-4ABF-BB55-1E6A893115F3}" type="pres">
      <dgm:prSet presAssocID="{E9586831-2BE7-42F2-91E6-9ADBFCD48137}" presName="parentNode2" presStyleLbl="node1" presStyleIdx="3" presStyleCnt="5" custScaleX="159232" custScaleY="161493" custLinFactY="-81587" custLinFactNeighborX="-4814" custLinFactNeighborY="-100000">
        <dgm:presLayoutVars>
          <dgm:chMax val="0"/>
          <dgm:bulletEnabled val="1"/>
        </dgm:presLayoutVars>
      </dgm:prSet>
      <dgm:spPr/>
    </dgm:pt>
    <dgm:pt modelId="{4C56CBFD-3ACA-417A-B230-6EA7C4F72D88}" type="pres">
      <dgm:prSet presAssocID="{E9586831-2BE7-42F2-91E6-9ADBFCD48137}" presName="connSite2" presStyleCnt="0"/>
      <dgm:spPr/>
    </dgm:pt>
    <dgm:pt modelId="{99ABC7D5-7924-4D37-B3E4-0A11C3FE8B4A}" type="pres">
      <dgm:prSet presAssocID="{0C6327D4-8191-43FD-9E94-FA34B2FA2192}" presName="Name18" presStyleLbl="sibTrans2D1" presStyleIdx="3" presStyleCnt="4"/>
      <dgm:spPr/>
    </dgm:pt>
    <dgm:pt modelId="{6D382969-370F-422E-AE50-115D8832813B}" type="pres">
      <dgm:prSet presAssocID="{7D597486-0FA9-41C6-B7B4-68C9057E586B}" presName="composite1" presStyleCnt="0"/>
      <dgm:spPr/>
    </dgm:pt>
    <dgm:pt modelId="{8C88A72B-C34B-4F2D-9D14-21C78847A042}" type="pres">
      <dgm:prSet presAssocID="{7D597486-0FA9-41C6-B7B4-68C9057E586B}" presName="dummyNode1" presStyleLbl="node1" presStyleIdx="3" presStyleCnt="5"/>
      <dgm:spPr/>
    </dgm:pt>
    <dgm:pt modelId="{60332A9B-3612-42F8-BDBB-3339215CA41C}" type="pres">
      <dgm:prSet presAssocID="{7D597486-0FA9-41C6-B7B4-68C9057E586B}" presName="childNode1" presStyleLbl="bgAcc1" presStyleIdx="4" presStyleCnt="5" custScaleX="209083" custScaleY="258282">
        <dgm:presLayoutVars>
          <dgm:bulletEnabled val="1"/>
        </dgm:presLayoutVars>
      </dgm:prSet>
      <dgm:spPr/>
    </dgm:pt>
    <dgm:pt modelId="{34BDC217-D978-4CC0-9098-9FA7CB60F467}" type="pres">
      <dgm:prSet presAssocID="{7D597486-0FA9-41C6-B7B4-68C9057E586B}" presName="childNode1tx" presStyleLbl="bgAcc1" presStyleIdx="4" presStyleCnt="5">
        <dgm:presLayoutVars>
          <dgm:bulletEnabled val="1"/>
        </dgm:presLayoutVars>
      </dgm:prSet>
      <dgm:spPr/>
    </dgm:pt>
    <dgm:pt modelId="{1E9D6F02-B5D1-43A6-9D71-2776E2E29D1F}" type="pres">
      <dgm:prSet presAssocID="{7D597486-0FA9-41C6-B7B4-68C9057E586B}" presName="parentNode1" presStyleLbl="node1" presStyleIdx="4" presStyleCnt="5" custScaleX="171195" custScaleY="216560" custLinFactY="93693" custLinFactNeighborX="-2801" custLinFactNeighborY="100000">
        <dgm:presLayoutVars>
          <dgm:chMax val="1"/>
          <dgm:bulletEnabled val="1"/>
        </dgm:presLayoutVars>
      </dgm:prSet>
      <dgm:spPr/>
    </dgm:pt>
    <dgm:pt modelId="{809302AB-0523-45EF-A7A5-A16D410AC67D}" type="pres">
      <dgm:prSet presAssocID="{7D597486-0FA9-41C6-B7B4-68C9057E586B}" presName="connSite1" presStyleCnt="0"/>
      <dgm:spPr/>
    </dgm:pt>
  </dgm:ptLst>
  <dgm:cxnLst>
    <dgm:cxn modelId="{2E487000-27B1-48B6-8332-CFC22F76FE89}" type="presOf" srcId="{8D8E7C82-7D0A-4837-BC55-3FE4DCDF0237}" destId="{40A25C80-0F1C-4568-8B2D-09570810F7B4}" srcOrd="1" destOrd="4" presId="urn:microsoft.com/office/officeart/2005/8/layout/hProcess4"/>
    <dgm:cxn modelId="{9B1FBF02-AC35-42BD-B48C-15AD206E477F}" type="presOf" srcId="{79AE5D53-0638-4347-80E6-DD1EDF065773}" destId="{F0764FBD-835A-4114-8CBE-7F3692DDFE61}" srcOrd="0" destOrd="2" presId="urn:microsoft.com/office/officeart/2005/8/layout/hProcess4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A5387914-39CE-4716-B321-DF138A8C52F0}" type="presOf" srcId="{677B78CF-7FF5-4CF1-9DF0-9B65A6B990B1}" destId="{5AEC976A-E0C8-4EF1-9CBA-1E78B9A58746}" srcOrd="1" destOrd="5" presId="urn:microsoft.com/office/officeart/2005/8/layout/hProcess4"/>
    <dgm:cxn modelId="{7667AB14-3ED5-45CA-83A9-29653DD79DB4}" type="presOf" srcId="{DDB09E2C-1587-410B-9E04-DC0E9C1DF059}" destId="{34BDC217-D978-4CC0-9098-9FA7CB60F467}" srcOrd="1" destOrd="1" presId="urn:microsoft.com/office/officeart/2005/8/layout/hProcess4"/>
    <dgm:cxn modelId="{94CC011C-239F-4F51-90E7-EF7547862143}" type="presOf" srcId="{FE24CE76-3E5E-4399-96B2-C610EBCC2CBE}" destId="{F0764FBD-835A-4114-8CBE-7F3692DDFE61}" srcOrd="0" destOrd="3" presId="urn:microsoft.com/office/officeart/2005/8/layout/hProcess4"/>
    <dgm:cxn modelId="{8649B31C-8D97-4F29-ABDC-861FE487FC58}" type="presOf" srcId="{C7AD34C6-F9B4-4B09-A217-27FE295C3066}" destId="{34BDC217-D978-4CC0-9098-9FA7CB60F467}" srcOrd="1" destOrd="0" presId="urn:microsoft.com/office/officeart/2005/8/layout/hProcess4"/>
    <dgm:cxn modelId="{F3C62D23-CEAE-4485-8763-2459FEB3D511}" type="presOf" srcId="{452DB241-0039-4431-B935-DE8761F6B959}" destId="{5AEC976A-E0C8-4EF1-9CBA-1E78B9A58746}" srcOrd="1" destOrd="0" presId="urn:microsoft.com/office/officeart/2005/8/layout/hProcess4"/>
    <dgm:cxn modelId="{392A7528-D672-4173-81D4-3212C3CB8859}" type="presOf" srcId="{1E3DF63A-CD8B-4A12-835A-3B605AD6D3E5}" destId="{40A25C80-0F1C-4568-8B2D-09570810F7B4}" srcOrd="1" destOrd="1" presId="urn:microsoft.com/office/officeart/2005/8/layout/hProcess4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B4D24335-BD91-4823-B5F7-C2B541A5EF7B}" type="presOf" srcId="{FE24CE76-3E5E-4399-96B2-C610EBCC2CBE}" destId="{40A25C80-0F1C-4568-8B2D-09570810F7B4}" srcOrd="1" destOrd="3" presId="urn:microsoft.com/office/officeart/2005/8/layout/hProcess4"/>
    <dgm:cxn modelId="{A897363D-85C6-42B9-A1CB-053D2AA22762}" type="presOf" srcId="{D23EAA5B-6BB3-4031-8D7A-FA0E169DFAB4}" destId="{30228BFA-836D-4F3C-9CCA-BAC9B37AD79E}" srcOrd="0" destOrd="0" presId="urn:microsoft.com/office/officeart/2005/8/layout/hProcess4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BD415267-F12B-4128-8931-E00030B6EE92}" type="presOf" srcId="{D645A7F0-3A56-40ED-BE5B-1B60A844064A}" destId="{16D4805A-6B41-469F-BB9D-A012597CA4A3}" srcOrd="0" destOrd="0" presId="urn:microsoft.com/office/officeart/2005/8/layout/hProcess4"/>
    <dgm:cxn modelId="{F9CFE648-2CF7-4696-8F4C-E92F6E2F660B}" type="presOf" srcId="{7D597486-0FA9-41C6-B7B4-68C9057E586B}" destId="{1E9D6F02-B5D1-43A6-9D71-2776E2E29D1F}" srcOrd="0" destOrd="0" presId="urn:microsoft.com/office/officeart/2005/8/layout/hProcess4"/>
    <dgm:cxn modelId="{4E6E144A-3470-490D-AB57-C3FF89DAB9D2}" type="presOf" srcId="{DDAC42DE-50AD-4999-9C2F-6975C004146E}" destId="{1590355D-3685-4271-8A5B-7386A722A33A}" srcOrd="0" destOrd="3" presId="urn:microsoft.com/office/officeart/2005/8/layout/hProcess4"/>
    <dgm:cxn modelId="{3B108B4B-341B-4BB5-B0E8-6122DD963AB0}" type="presOf" srcId="{7F620E9F-227C-48F5-B020-115DBFEC1FF2}" destId="{F0764FBD-835A-4114-8CBE-7F3692DDFE61}" srcOrd="0" destOrd="0" presId="urn:microsoft.com/office/officeart/2005/8/layout/hProcess4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D1A50170-E1F3-4D03-9771-AB591625904F}" type="presOf" srcId="{03413075-4836-42BC-802A-1C2DF67DD2A1}" destId="{5AEC976A-E0C8-4EF1-9CBA-1E78B9A58746}" srcOrd="1" destOrd="4" presId="urn:microsoft.com/office/officeart/2005/8/layout/hProcess4"/>
    <dgm:cxn modelId="{A64B6876-EE34-4867-AB42-6B4CBB06406F}" type="presOf" srcId="{7F620E9F-227C-48F5-B020-115DBFEC1FF2}" destId="{40A25C80-0F1C-4568-8B2D-09570810F7B4}" srcOrd="1" destOrd="0" presId="urn:microsoft.com/office/officeart/2005/8/layout/hProcess4"/>
    <dgm:cxn modelId="{E293995A-06A7-47B3-A70F-68604FF3EE10}" type="presOf" srcId="{3EA1C70C-14D8-4DC8-8761-32D2E6520735}" destId="{5AEC976A-E0C8-4EF1-9CBA-1E78B9A58746}" srcOrd="1" destOrd="1" presId="urn:microsoft.com/office/officeart/2005/8/layout/hProcess4"/>
    <dgm:cxn modelId="{F927427F-099C-42D3-8E85-3DFC684E8831}" type="presOf" srcId="{AFBF940E-8C2C-462A-8984-E7551EA02A7A}" destId="{1590355D-3685-4271-8A5B-7386A722A33A}" srcOrd="0" destOrd="2" presId="urn:microsoft.com/office/officeart/2005/8/layout/hProcess4"/>
    <dgm:cxn modelId="{C4B7D87F-0939-4085-BDE6-9FD47229DA73}" type="presOf" srcId="{C2A8BA19-A17B-4D18-BD44-2ACBB49ABC89}" destId="{F586B9B9-079B-4DB4-A9C0-1422388C11AC}" srcOrd="0" destOrd="0" presId="urn:microsoft.com/office/officeart/2005/8/layout/hProcess4"/>
    <dgm:cxn modelId="{87CE2D80-2C07-40C7-B022-B20235186E78}" type="presOf" srcId="{01327F9C-0FD8-4E07-A5AB-6ADA5F10F586}" destId="{83565D49-531F-4635-BD30-4F68A8B8ED5F}" srcOrd="0" destOrd="0" presId="urn:microsoft.com/office/officeart/2005/8/layout/hProcess4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6E2BAB81-3716-4DE5-A4EA-293157669D08}" type="presOf" srcId="{0C6327D4-8191-43FD-9E94-FA34B2FA2192}" destId="{99ABC7D5-7924-4D37-B3E4-0A11C3FE8B4A}" srcOrd="0" destOrd="0" presId="urn:microsoft.com/office/officeart/2005/8/layout/hProcess4"/>
    <dgm:cxn modelId="{8BA35D84-2573-4721-AD4F-B4561351921F}" type="presOf" srcId="{1E3DF63A-CD8B-4A12-835A-3B605AD6D3E5}" destId="{F0764FBD-835A-4114-8CBE-7F3692DDFE61}" srcOrd="0" destOrd="1" presId="urn:microsoft.com/office/officeart/2005/8/layout/hProcess4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ED09088B-5C6E-4413-85DB-50A1123DA55F}" type="presOf" srcId="{DDAC42DE-50AD-4999-9C2F-6975C004146E}" destId="{5AEC976A-E0C8-4EF1-9CBA-1E78B9A58746}" srcOrd="1" destOrd="3" presId="urn:microsoft.com/office/officeart/2005/8/layout/hProcess4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10383FA6-20E6-49EE-A15C-80AC8919ACD4}" type="presOf" srcId="{4E6E5421-CB4D-4AC7-AC12-A3E75184B3D6}" destId="{3366481A-56DE-4300-BAAF-1F824CC46CAA}" srcOrd="0" destOrd="0" presId="urn:microsoft.com/office/officeart/2005/8/layout/hProcess4"/>
    <dgm:cxn modelId="{51C921A8-C742-4E14-BCA7-B8737B8B9B59}" type="presOf" srcId="{3EA1C70C-14D8-4DC8-8761-32D2E6520735}" destId="{1590355D-3685-4271-8A5B-7386A722A33A}" srcOrd="0" destOrd="1" presId="urn:microsoft.com/office/officeart/2005/8/layout/hProcess4"/>
    <dgm:cxn modelId="{A0F8F5A9-6B86-49BB-A131-626898A603F5}" type="presOf" srcId="{677B78CF-7FF5-4CF1-9DF0-9B65A6B990B1}" destId="{1590355D-3685-4271-8A5B-7386A722A33A}" srcOrd="0" destOrd="5" presId="urn:microsoft.com/office/officeart/2005/8/layout/hProcess4"/>
    <dgm:cxn modelId="{620570AB-D93E-4A05-8B83-0341A3C73A20}" type="presOf" srcId="{8D8E7C82-7D0A-4837-BC55-3FE4DCDF0237}" destId="{F0764FBD-835A-4114-8CBE-7F3692DDFE61}" srcOrd="0" destOrd="4" presId="urn:microsoft.com/office/officeart/2005/8/layout/hProcess4"/>
    <dgm:cxn modelId="{D44D40B3-D63C-4579-8BB0-80D7F04E17D7}" type="presOf" srcId="{C7AD34C6-F9B4-4B09-A217-27FE295C3066}" destId="{60332A9B-3612-42F8-BDBB-3339215CA41C}" srcOrd="0" destOrd="0" presId="urn:microsoft.com/office/officeart/2005/8/layout/hProcess4"/>
    <dgm:cxn modelId="{1E42BCB4-6F4D-4992-AC0E-C2F227978489}" type="presOf" srcId="{D408561D-CF8D-4DF6-934C-16D5361A0766}" destId="{453182FA-C223-477B-A73A-8A81FF2584BC}" srcOrd="0" destOrd="0" presId="urn:microsoft.com/office/officeart/2005/8/layout/hProcess4"/>
    <dgm:cxn modelId="{B78B3BBD-AD82-4BE1-A719-91235275B95A}" type="presOf" srcId="{79AE5D53-0638-4347-80E6-DD1EDF065773}" destId="{40A25C80-0F1C-4568-8B2D-09570810F7B4}" srcOrd="1" destOrd="2" presId="urn:microsoft.com/office/officeart/2005/8/layout/hProcess4"/>
    <dgm:cxn modelId="{E31397C0-B833-4715-97F8-2BF8BBC5BC89}" type="presOf" srcId="{03413075-4836-42BC-802A-1C2DF67DD2A1}" destId="{1590355D-3685-4271-8A5B-7386A722A33A}" srcOrd="0" destOrd="4" presId="urn:microsoft.com/office/officeart/2005/8/layout/hProcess4"/>
    <dgm:cxn modelId="{9A6D80C2-62E4-4A5E-B30E-EAFE19F72B7F}" type="presOf" srcId="{59BAC92B-1C94-4665-A07D-A6431E9F1FAD}" destId="{A0A042F7-D640-49A2-8773-4005EF29FC1B}" srcOrd="1" destOrd="1" presId="urn:microsoft.com/office/officeart/2005/8/layout/hProcess4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E52FF3C2-3351-4561-ACE4-AEFACD21B362}" type="presOf" srcId="{77A249CB-F149-4A0A-ACB0-11C38F1E18B4}" destId="{ABCD1E8F-264E-427B-89EC-87E995209CA2}" srcOrd="0" destOrd="0" presId="urn:microsoft.com/office/officeart/2005/8/layout/hProcess4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F1E2EFC6-7E5E-4A48-93E9-4A3C47F1DEC5}" type="presOf" srcId="{D408561D-CF8D-4DF6-934C-16D5361A0766}" destId="{A0A042F7-D640-49A2-8773-4005EF29FC1B}" srcOrd="1" destOrd="0" presId="urn:microsoft.com/office/officeart/2005/8/layout/hProcess4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D6C714C7-ACAD-48A4-8704-6E2D95939B10}" type="presOf" srcId="{A68AC626-A679-4E3D-B76A-DAB3F9218C5B}" destId="{8171D13A-7791-4C36-BA31-315A78A28B83}" srcOrd="0" destOrd="0" presId="urn:microsoft.com/office/officeart/2005/8/layout/hProcess4"/>
    <dgm:cxn modelId="{F064A9C7-52A7-4A7F-BB04-44E49B395C74}" type="presOf" srcId="{AFBF940E-8C2C-462A-8984-E7551EA02A7A}" destId="{5AEC976A-E0C8-4EF1-9CBA-1E78B9A58746}" srcOrd="1" destOrd="2" presId="urn:microsoft.com/office/officeart/2005/8/layout/hProcess4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1D387FD5-E985-4A56-A64B-7973A28E1FBA}" type="presOf" srcId="{E9586831-2BE7-42F2-91E6-9ADBFCD48137}" destId="{24FB6080-BC0E-4ABF-BB55-1E6A893115F3}" srcOrd="0" destOrd="0" presId="urn:microsoft.com/office/officeart/2005/8/layout/hProcess4"/>
    <dgm:cxn modelId="{FDBD2DDB-DFEB-490C-8548-89BB595922AC}" type="presOf" srcId="{1A0BF273-6560-4872-967A-EFB111117B9E}" destId="{5354212B-8100-45E3-A209-FF7D83F30400}" srcOrd="0" destOrd="0" presId="urn:microsoft.com/office/officeart/2005/8/layout/hProcess4"/>
    <dgm:cxn modelId="{680203E5-D879-468E-8388-7A0C1D908F3E}" type="presOf" srcId="{59BAC92B-1C94-4665-A07D-A6431E9F1FAD}" destId="{453182FA-C223-477B-A73A-8A81FF2584BC}" srcOrd="0" destOrd="1" presId="urn:microsoft.com/office/officeart/2005/8/layout/hProcess4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9085C9E8-CFBD-4457-BCA3-A7B4B85A30EF}" type="presOf" srcId="{DDB09E2C-1587-410B-9E04-DC0E9C1DF059}" destId="{60332A9B-3612-42F8-BDBB-3339215CA41C}" srcOrd="0" destOrd="1" presId="urn:microsoft.com/office/officeart/2005/8/layout/hProcess4"/>
    <dgm:cxn modelId="{6C29D4EC-B7C0-4C54-8B7E-96F68E2B358C}" type="presOf" srcId="{A68AC626-A679-4E3D-B76A-DAB3F9218C5B}" destId="{95769C53-E607-44C6-B104-9771B55DDC04}" srcOrd="1" destOrd="0" presId="urn:microsoft.com/office/officeart/2005/8/layout/hProcess4"/>
    <dgm:cxn modelId="{98DE09EE-FCAA-444D-82DA-38BD3B6909ED}" type="presOf" srcId="{452DB241-0039-4431-B935-DE8761F6B959}" destId="{1590355D-3685-4271-8A5B-7386A722A33A}" srcOrd="0" destOrd="0" presId="urn:microsoft.com/office/officeart/2005/8/layout/hProcess4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0308190C-2E2D-4069-8BFF-BA080FF40420}" type="presParOf" srcId="{5354212B-8100-45E3-A209-FF7D83F30400}" destId="{34C9A421-C397-471F-A233-E16933608C62}" srcOrd="0" destOrd="0" presId="urn:microsoft.com/office/officeart/2005/8/layout/hProcess4"/>
    <dgm:cxn modelId="{43F867AD-7D94-4C63-B064-4E286BA06C3B}" type="presParOf" srcId="{5354212B-8100-45E3-A209-FF7D83F30400}" destId="{3B59BE1D-ECB8-4445-A366-151F77576EA5}" srcOrd="1" destOrd="0" presId="urn:microsoft.com/office/officeart/2005/8/layout/hProcess4"/>
    <dgm:cxn modelId="{8CCF8282-5D2E-4528-BA51-09A551E265D2}" type="presParOf" srcId="{5354212B-8100-45E3-A209-FF7D83F30400}" destId="{48BDD843-3DB3-4B22-A03F-7AF751380804}" srcOrd="2" destOrd="0" presId="urn:microsoft.com/office/officeart/2005/8/layout/hProcess4"/>
    <dgm:cxn modelId="{782E6A0E-8D15-4BD5-A69D-C5C77584AB9A}" type="presParOf" srcId="{48BDD843-3DB3-4B22-A03F-7AF751380804}" destId="{9DB36D73-B5F0-4DE1-BAAC-F94527F858F2}" srcOrd="0" destOrd="0" presId="urn:microsoft.com/office/officeart/2005/8/layout/hProcess4"/>
    <dgm:cxn modelId="{4415404E-4E91-4B1E-909D-F12F1DCA2B5A}" type="presParOf" srcId="{9DB36D73-B5F0-4DE1-BAAC-F94527F858F2}" destId="{77EF506E-3AD2-47F0-A309-7908C4B75944}" srcOrd="0" destOrd="0" presId="urn:microsoft.com/office/officeart/2005/8/layout/hProcess4"/>
    <dgm:cxn modelId="{42F0ABA2-6FC2-41AE-A55F-FD14D3215213}" type="presParOf" srcId="{9DB36D73-B5F0-4DE1-BAAC-F94527F858F2}" destId="{8171D13A-7791-4C36-BA31-315A78A28B83}" srcOrd="1" destOrd="0" presId="urn:microsoft.com/office/officeart/2005/8/layout/hProcess4"/>
    <dgm:cxn modelId="{E3240C72-5D1D-493D-9B0A-16B2638AC4A9}" type="presParOf" srcId="{9DB36D73-B5F0-4DE1-BAAC-F94527F858F2}" destId="{95769C53-E607-44C6-B104-9771B55DDC04}" srcOrd="2" destOrd="0" presId="urn:microsoft.com/office/officeart/2005/8/layout/hProcess4"/>
    <dgm:cxn modelId="{7C768986-4DA2-484B-A18B-FA519FF59AB8}" type="presParOf" srcId="{9DB36D73-B5F0-4DE1-BAAC-F94527F858F2}" destId="{F586B9B9-079B-4DB4-A9C0-1422388C11AC}" srcOrd="3" destOrd="0" presId="urn:microsoft.com/office/officeart/2005/8/layout/hProcess4"/>
    <dgm:cxn modelId="{B6A7921C-8574-4F06-832E-2E5CDFD27578}" type="presParOf" srcId="{9DB36D73-B5F0-4DE1-BAAC-F94527F858F2}" destId="{E27647B5-E31A-4147-A078-EB47A2DFED6B}" srcOrd="4" destOrd="0" presId="urn:microsoft.com/office/officeart/2005/8/layout/hProcess4"/>
    <dgm:cxn modelId="{57BD5B4E-A307-4485-9ABC-D87A70C81074}" type="presParOf" srcId="{48BDD843-3DB3-4B22-A03F-7AF751380804}" destId="{3366481A-56DE-4300-BAAF-1F824CC46CAA}" srcOrd="1" destOrd="0" presId="urn:microsoft.com/office/officeart/2005/8/layout/hProcess4"/>
    <dgm:cxn modelId="{706B3DDD-6CE7-48DC-B333-F0694A277F8E}" type="presParOf" srcId="{48BDD843-3DB3-4B22-A03F-7AF751380804}" destId="{10B2E68F-80CC-4031-BE46-CD93AFD4B36B}" srcOrd="2" destOrd="0" presId="urn:microsoft.com/office/officeart/2005/8/layout/hProcess4"/>
    <dgm:cxn modelId="{FB48BD37-72D8-4F04-9A43-D53824B851BA}" type="presParOf" srcId="{10B2E68F-80CC-4031-BE46-CD93AFD4B36B}" destId="{BC699070-E2E9-4C0B-A2E4-0B12118D42C3}" srcOrd="0" destOrd="0" presId="urn:microsoft.com/office/officeart/2005/8/layout/hProcess4"/>
    <dgm:cxn modelId="{BB9FED58-648E-4A42-9E2E-6547C35E67AE}" type="presParOf" srcId="{10B2E68F-80CC-4031-BE46-CD93AFD4B36B}" destId="{453182FA-C223-477B-A73A-8A81FF2584BC}" srcOrd="1" destOrd="0" presId="urn:microsoft.com/office/officeart/2005/8/layout/hProcess4"/>
    <dgm:cxn modelId="{62B1E1F8-938C-4650-85A7-2E1F8E6FEC6C}" type="presParOf" srcId="{10B2E68F-80CC-4031-BE46-CD93AFD4B36B}" destId="{A0A042F7-D640-49A2-8773-4005EF29FC1B}" srcOrd="2" destOrd="0" presId="urn:microsoft.com/office/officeart/2005/8/layout/hProcess4"/>
    <dgm:cxn modelId="{6009CAD2-29B8-431B-AABF-8D1ACBA40EEA}" type="presParOf" srcId="{10B2E68F-80CC-4031-BE46-CD93AFD4B36B}" destId="{30228BFA-836D-4F3C-9CCA-BAC9B37AD79E}" srcOrd="3" destOrd="0" presId="urn:microsoft.com/office/officeart/2005/8/layout/hProcess4"/>
    <dgm:cxn modelId="{8A5B22CA-C710-48E2-A0D9-A0FFC3DD4306}" type="presParOf" srcId="{10B2E68F-80CC-4031-BE46-CD93AFD4B36B}" destId="{4402F467-CAFD-4D2B-9FB3-0A5D998BFCC1}" srcOrd="4" destOrd="0" presId="urn:microsoft.com/office/officeart/2005/8/layout/hProcess4"/>
    <dgm:cxn modelId="{8A54F400-6054-43F6-9712-23407B6560D9}" type="presParOf" srcId="{48BDD843-3DB3-4B22-A03F-7AF751380804}" destId="{83565D49-531F-4635-BD30-4F68A8B8ED5F}" srcOrd="3" destOrd="0" presId="urn:microsoft.com/office/officeart/2005/8/layout/hProcess4"/>
    <dgm:cxn modelId="{997BD714-7894-4279-AA91-A6FD86019540}" type="presParOf" srcId="{48BDD843-3DB3-4B22-A03F-7AF751380804}" destId="{5986D412-4B13-46AD-AADA-3C06D8403A55}" srcOrd="4" destOrd="0" presId="urn:microsoft.com/office/officeart/2005/8/layout/hProcess4"/>
    <dgm:cxn modelId="{D9A5D138-B9DD-4A75-AF35-6EE21A0C0BA0}" type="presParOf" srcId="{5986D412-4B13-46AD-AADA-3C06D8403A55}" destId="{CF28D9AD-0B89-4D89-B53A-AB5F21B0BABC}" srcOrd="0" destOrd="0" presId="urn:microsoft.com/office/officeart/2005/8/layout/hProcess4"/>
    <dgm:cxn modelId="{806E0FF3-6787-4437-8EA2-D0F9B14188CA}" type="presParOf" srcId="{5986D412-4B13-46AD-AADA-3C06D8403A55}" destId="{1590355D-3685-4271-8A5B-7386A722A33A}" srcOrd="1" destOrd="0" presId="urn:microsoft.com/office/officeart/2005/8/layout/hProcess4"/>
    <dgm:cxn modelId="{B2F97E3E-B655-40A5-A555-163DA601F123}" type="presParOf" srcId="{5986D412-4B13-46AD-AADA-3C06D8403A55}" destId="{5AEC976A-E0C8-4EF1-9CBA-1E78B9A58746}" srcOrd="2" destOrd="0" presId="urn:microsoft.com/office/officeart/2005/8/layout/hProcess4"/>
    <dgm:cxn modelId="{5FB72135-A318-4412-9706-DDBCFEEB5CD0}" type="presParOf" srcId="{5986D412-4B13-46AD-AADA-3C06D8403A55}" destId="{ABCD1E8F-264E-427B-89EC-87E995209CA2}" srcOrd="3" destOrd="0" presId="urn:microsoft.com/office/officeart/2005/8/layout/hProcess4"/>
    <dgm:cxn modelId="{ACA46CDC-3382-4FD4-9E2A-FBB0504E2082}" type="presParOf" srcId="{5986D412-4B13-46AD-AADA-3C06D8403A55}" destId="{683BDEB8-8E24-43D8-9B3C-EF4556BC2800}" srcOrd="4" destOrd="0" presId="urn:microsoft.com/office/officeart/2005/8/layout/hProcess4"/>
    <dgm:cxn modelId="{3EB9706C-5EFE-43A6-BF4A-71378B14D8F2}" type="presParOf" srcId="{48BDD843-3DB3-4B22-A03F-7AF751380804}" destId="{16D4805A-6B41-469F-BB9D-A012597CA4A3}" srcOrd="5" destOrd="0" presId="urn:microsoft.com/office/officeart/2005/8/layout/hProcess4"/>
    <dgm:cxn modelId="{C73FD88D-C5B7-4E98-BC6C-A674F5F30697}" type="presParOf" srcId="{48BDD843-3DB3-4B22-A03F-7AF751380804}" destId="{13B56FC9-D46D-44F5-82E9-9DA0DB9BCDB9}" srcOrd="6" destOrd="0" presId="urn:microsoft.com/office/officeart/2005/8/layout/hProcess4"/>
    <dgm:cxn modelId="{9094D473-BE84-4678-8C70-30F8579C4727}" type="presParOf" srcId="{13B56FC9-D46D-44F5-82E9-9DA0DB9BCDB9}" destId="{D8908A94-F2B1-46E6-9CF8-0ABA7BBC5DC9}" srcOrd="0" destOrd="0" presId="urn:microsoft.com/office/officeart/2005/8/layout/hProcess4"/>
    <dgm:cxn modelId="{18DD9C04-9CA7-4C8C-A9F5-4C14FABA71AB}" type="presParOf" srcId="{13B56FC9-D46D-44F5-82E9-9DA0DB9BCDB9}" destId="{F0764FBD-835A-4114-8CBE-7F3692DDFE61}" srcOrd="1" destOrd="0" presId="urn:microsoft.com/office/officeart/2005/8/layout/hProcess4"/>
    <dgm:cxn modelId="{B65058FB-5E0A-409F-90EC-58BFBBB52252}" type="presParOf" srcId="{13B56FC9-D46D-44F5-82E9-9DA0DB9BCDB9}" destId="{40A25C80-0F1C-4568-8B2D-09570810F7B4}" srcOrd="2" destOrd="0" presId="urn:microsoft.com/office/officeart/2005/8/layout/hProcess4"/>
    <dgm:cxn modelId="{464921D1-F1BC-412F-8EFA-454290C466FD}" type="presParOf" srcId="{13B56FC9-D46D-44F5-82E9-9DA0DB9BCDB9}" destId="{24FB6080-BC0E-4ABF-BB55-1E6A893115F3}" srcOrd="3" destOrd="0" presId="urn:microsoft.com/office/officeart/2005/8/layout/hProcess4"/>
    <dgm:cxn modelId="{EF486C09-FC33-4036-85C1-0A4CA69EDF23}" type="presParOf" srcId="{13B56FC9-D46D-44F5-82E9-9DA0DB9BCDB9}" destId="{4C56CBFD-3ACA-417A-B230-6EA7C4F72D88}" srcOrd="4" destOrd="0" presId="urn:microsoft.com/office/officeart/2005/8/layout/hProcess4"/>
    <dgm:cxn modelId="{F0ACEFC2-8074-468E-BA97-35A60419422C}" type="presParOf" srcId="{48BDD843-3DB3-4B22-A03F-7AF751380804}" destId="{99ABC7D5-7924-4D37-B3E4-0A11C3FE8B4A}" srcOrd="7" destOrd="0" presId="urn:microsoft.com/office/officeart/2005/8/layout/hProcess4"/>
    <dgm:cxn modelId="{F1D5BECC-3362-4EBC-B6AD-7CAD68070070}" type="presParOf" srcId="{48BDD843-3DB3-4B22-A03F-7AF751380804}" destId="{6D382969-370F-422E-AE50-115D8832813B}" srcOrd="8" destOrd="0" presId="urn:microsoft.com/office/officeart/2005/8/layout/hProcess4"/>
    <dgm:cxn modelId="{FF93CFCF-B955-4F86-8657-542129E1A851}" type="presParOf" srcId="{6D382969-370F-422E-AE50-115D8832813B}" destId="{8C88A72B-C34B-4F2D-9D14-21C78847A042}" srcOrd="0" destOrd="0" presId="urn:microsoft.com/office/officeart/2005/8/layout/hProcess4"/>
    <dgm:cxn modelId="{A9530842-F011-4EE5-8234-A25376E28B60}" type="presParOf" srcId="{6D382969-370F-422E-AE50-115D8832813B}" destId="{60332A9B-3612-42F8-BDBB-3339215CA41C}" srcOrd="1" destOrd="0" presId="urn:microsoft.com/office/officeart/2005/8/layout/hProcess4"/>
    <dgm:cxn modelId="{4EFBFEDA-0943-44C6-BC40-FE039572D780}" type="presParOf" srcId="{6D382969-370F-422E-AE50-115D8832813B}" destId="{34BDC217-D978-4CC0-9098-9FA7CB60F467}" srcOrd="2" destOrd="0" presId="urn:microsoft.com/office/officeart/2005/8/layout/hProcess4"/>
    <dgm:cxn modelId="{83FBB041-3BC9-4D03-889C-6DF0F6A49341}" type="presParOf" srcId="{6D382969-370F-422E-AE50-115D8832813B}" destId="{1E9D6F02-B5D1-43A6-9D71-2776E2E29D1F}" srcOrd="3" destOrd="0" presId="urn:microsoft.com/office/officeart/2005/8/layout/hProcess4"/>
    <dgm:cxn modelId="{C07D7281-1272-474F-934B-1F8396E9DA02}" type="presParOf" srcId="{6D382969-370F-422E-AE50-115D8832813B}" destId="{809302AB-0523-45EF-A7A5-A16D410AC67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5/8/layout/l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2400" b="1" dirty="0"/>
            <a:t>29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19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10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1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2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5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4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9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9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9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1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SCHOOL = 3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 5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9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2  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09EF63BA-CB17-42D8-9E1B-AC01C591A3FC}">
      <dgm:prSet phldrT="[Text]" custT="1"/>
      <dgm:spPr/>
      <dgm:t>
        <a:bodyPr/>
        <a:lstStyle/>
        <a:p>
          <a:r>
            <a:rPr lang="en-US" sz="1400" b="1" dirty="0"/>
            <a:t>SOME COLLEGE = 9</a:t>
          </a:r>
        </a:p>
      </dgm:t>
    </dgm:pt>
    <dgm:pt modelId="{7C85EB8E-452D-45F0-B586-274641C98756}" type="parTrans" cxnId="{B6C85BC8-8170-4BCF-BA35-819AE9819ECC}">
      <dgm:prSet/>
      <dgm:spPr/>
      <dgm:t>
        <a:bodyPr/>
        <a:lstStyle/>
        <a:p>
          <a:endParaRPr lang="en-US"/>
        </a:p>
      </dgm:t>
    </dgm:pt>
    <dgm:pt modelId="{8635CC92-DE81-4C9A-9C1F-4594A3280C86}" type="sibTrans" cxnId="{B6C85BC8-8170-4BCF-BA35-819AE9819ECC}">
      <dgm:prSet/>
      <dgm:spPr/>
      <dgm:t>
        <a:bodyPr/>
        <a:lstStyle/>
        <a:p>
          <a:endParaRPr lang="en-US"/>
        </a:p>
      </dgm:t>
    </dgm:pt>
    <dgm:pt modelId="{EB7B3FE1-69E3-4022-AF92-FD07F641496F}" type="pres">
      <dgm:prSet presAssocID="{1A0BF273-6560-4872-967A-EFB111117B9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D9E2C0D-F0BC-4F99-9CE0-13596C027A94}" type="pres">
      <dgm:prSet presAssocID="{C2A8BA19-A17B-4D18-BD44-2ACBB49ABC89}" presName="horFlow" presStyleCnt="0"/>
      <dgm:spPr/>
    </dgm:pt>
    <dgm:pt modelId="{C479B90D-8DF1-43F2-951F-E78D3B245F1D}" type="pres">
      <dgm:prSet presAssocID="{C2A8BA19-A17B-4D18-BD44-2ACBB49ABC89}" presName="bigChev" presStyleLbl="node1" presStyleIdx="0" presStyleCnt="5"/>
      <dgm:spPr/>
    </dgm:pt>
    <dgm:pt modelId="{74F4FC99-18B1-4625-A28A-635D342DFBC7}" type="pres">
      <dgm:prSet presAssocID="{958EC75C-6E9E-4A6A-B5B5-85601AD0A767}" presName="parTrans" presStyleCnt="0"/>
      <dgm:spPr/>
    </dgm:pt>
    <dgm:pt modelId="{1A1CB6BA-E7DF-4EAD-BC8C-F536A830E8DD}" type="pres">
      <dgm:prSet presAssocID="{A68AC626-A679-4E3D-B76A-DAB3F9218C5B}" presName="node" presStyleLbl="alignAccFollowNode1" presStyleIdx="0" presStyleCnt="16">
        <dgm:presLayoutVars>
          <dgm:bulletEnabled val="1"/>
        </dgm:presLayoutVars>
      </dgm:prSet>
      <dgm:spPr/>
    </dgm:pt>
    <dgm:pt modelId="{496948C4-DEEE-45FC-AC61-EF0C463CE803}" type="pres">
      <dgm:prSet presAssocID="{C2A8BA19-A17B-4D18-BD44-2ACBB49ABC89}" presName="vSp" presStyleCnt="0"/>
      <dgm:spPr/>
    </dgm:pt>
    <dgm:pt modelId="{72501B61-5BF7-48C9-88B6-FDA64E5BE9DC}" type="pres">
      <dgm:prSet presAssocID="{D23EAA5B-6BB3-4031-8D7A-FA0E169DFAB4}" presName="horFlow" presStyleCnt="0"/>
      <dgm:spPr/>
    </dgm:pt>
    <dgm:pt modelId="{459F8E0F-ABAD-4FE4-85D0-522D82FAD186}" type="pres">
      <dgm:prSet presAssocID="{D23EAA5B-6BB3-4031-8D7A-FA0E169DFAB4}" presName="bigChev" presStyleLbl="node1" presStyleIdx="1" presStyleCnt="5"/>
      <dgm:spPr/>
    </dgm:pt>
    <dgm:pt modelId="{539B2F72-C48E-4524-A873-0545FF6E9AF2}" type="pres">
      <dgm:prSet presAssocID="{1470819A-D674-430E-9255-9151BAC101EC}" presName="parTrans" presStyleCnt="0"/>
      <dgm:spPr/>
    </dgm:pt>
    <dgm:pt modelId="{A98C6569-8686-4355-829F-FB01CF847E65}" type="pres">
      <dgm:prSet presAssocID="{D408561D-CF8D-4DF6-934C-16D5361A0766}" presName="node" presStyleLbl="alignAccFollowNode1" presStyleIdx="1" presStyleCnt="16">
        <dgm:presLayoutVars>
          <dgm:bulletEnabled val="1"/>
        </dgm:presLayoutVars>
      </dgm:prSet>
      <dgm:spPr/>
    </dgm:pt>
    <dgm:pt modelId="{8C6E5347-3A45-423F-8AE6-9DF8C271ABF2}" type="pres">
      <dgm:prSet presAssocID="{0E1B63E4-987B-48C6-BC7B-17B7E2D1DD63}" presName="sibTrans" presStyleCnt="0"/>
      <dgm:spPr/>
    </dgm:pt>
    <dgm:pt modelId="{E0218559-306A-4068-B486-0BB1255929D6}" type="pres">
      <dgm:prSet presAssocID="{59BAC92B-1C94-4665-A07D-A6431E9F1FAD}" presName="node" presStyleLbl="alignAccFollowNode1" presStyleIdx="2" presStyleCnt="16" custScaleX="126103">
        <dgm:presLayoutVars>
          <dgm:bulletEnabled val="1"/>
        </dgm:presLayoutVars>
      </dgm:prSet>
      <dgm:spPr/>
    </dgm:pt>
    <dgm:pt modelId="{6291EDDC-F919-44BE-A304-FB1C0E6CDB75}" type="pres">
      <dgm:prSet presAssocID="{D23EAA5B-6BB3-4031-8D7A-FA0E169DFAB4}" presName="vSp" presStyleCnt="0"/>
      <dgm:spPr/>
    </dgm:pt>
    <dgm:pt modelId="{27BBAF5D-5992-4272-9F3D-A664B8A22C03}" type="pres">
      <dgm:prSet presAssocID="{77A249CB-F149-4A0A-ACB0-11C38F1E18B4}" presName="horFlow" presStyleCnt="0"/>
      <dgm:spPr/>
    </dgm:pt>
    <dgm:pt modelId="{E5336310-C29E-4C54-A417-37B3694805FE}" type="pres">
      <dgm:prSet presAssocID="{77A249CB-F149-4A0A-ACB0-11C38F1E18B4}" presName="bigChev" presStyleLbl="node1" presStyleIdx="2" presStyleCnt="5"/>
      <dgm:spPr/>
    </dgm:pt>
    <dgm:pt modelId="{12187E63-4355-45EC-A9CD-A1AD1C1EEA7E}" type="pres">
      <dgm:prSet presAssocID="{36F3621A-C206-4B11-A2E3-FD1105BFC8A1}" presName="parTrans" presStyleCnt="0"/>
      <dgm:spPr/>
    </dgm:pt>
    <dgm:pt modelId="{D42C7496-6A47-4B0F-8ACB-3FB93AB01844}" type="pres">
      <dgm:prSet presAssocID="{452DB241-0039-4431-B935-DE8761F6B959}" presName="node" presStyleLbl="alignAccFollowNode1" presStyleIdx="3" presStyleCnt="16">
        <dgm:presLayoutVars>
          <dgm:bulletEnabled val="1"/>
        </dgm:presLayoutVars>
      </dgm:prSet>
      <dgm:spPr/>
    </dgm:pt>
    <dgm:pt modelId="{116B54C9-62D5-4DB9-8637-5F28DAF9652F}" type="pres">
      <dgm:prSet presAssocID="{A9F545AC-A9AD-4BD7-8619-3CF069F4CC39}" presName="sibTrans" presStyleCnt="0"/>
      <dgm:spPr/>
    </dgm:pt>
    <dgm:pt modelId="{0913C990-BD54-4120-8CEF-FC58E219C088}" type="pres">
      <dgm:prSet presAssocID="{3EA1C70C-14D8-4DC8-8761-32D2E6520735}" presName="node" presStyleLbl="alignAccFollowNode1" presStyleIdx="4" presStyleCnt="16" custScaleX="126103">
        <dgm:presLayoutVars>
          <dgm:bulletEnabled val="1"/>
        </dgm:presLayoutVars>
      </dgm:prSet>
      <dgm:spPr/>
    </dgm:pt>
    <dgm:pt modelId="{DBA24188-17FC-49EF-B9C4-4019A9921ACB}" type="pres">
      <dgm:prSet presAssocID="{575F4C67-A5E0-4322-A24B-8503C6993079}" presName="sibTrans" presStyleCnt="0"/>
      <dgm:spPr/>
    </dgm:pt>
    <dgm:pt modelId="{7C02EE50-A696-4BB4-8382-9307535F55C4}" type="pres">
      <dgm:prSet presAssocID="{09EF63BA-CB17-42D8-9E1B-AC01C591A3FC}" presName="node" presStyleLbl="alignAccFollowNode1" presStyleIdx="5" presStyleCnt="16">
        <dgm:presLayoutVars>
          <dgm:bulletEnabled val="1"/>
        </dgm:presLayoutVars>
      </dgm:prSet>
      <dgm:spPr/>
    </dgm:pt>
    <dgm:pt modelId="{6F0065F7-D24B-472F-AB69-7C405F8E1C4C}" type="pres">
      <dgm:prSet presAssocID="{8635CC92-DE81-4C9A-9C1F-4594A3280C86}" presName="sibTrans" presStyleCnt="0"/>
      <dgm:spPr/>
    </dgm:pt>
    <dgm:pt modelId="{453B5C74-93BD-4D25-89A7-F54534BED2E7}" type="pres">
      <dgm:prSet presAssocID="{DDAC42DE-50AD-4999-9C2F-6975C004146E}" presName="node" presStyleLbl="alignAccFollowNode1" presStyleIdx="6" presStyleCnt="16">
        <dgm:presLayoutVars>
          <dgm:bulletEnabled val="1"/>
        </dgm:presLayoutVars>
      </dgm:prSet>
      <dgm:spPr/>
    </dgm:pt>
    <dgm:pt modelId="{8F3A1C04-86AD-434F-9EE0-C8408B82A1B6}" type="pres">
      <dgm:prSet presAssocID="{B7365BEB-8385-4AD7-95DD-90ECFA3691CD}" presName="sibTrans" presStyleCnt="0"/>
      <dgm:spPr/>
    </dgm:pt>
    <dgm:pt modelId="{14F8F57F-93A1-4942-B7D0-25C9A489F63E}" type="pres">
      <dgm:prSet presAssocID="{03413075-4836-42BC-802A-1C2DF67DD2A1}" presName="node" presStyleLbl="alignAccFollowNode1" presStyleIdx="7" presStyleCnt="16">
        <dgm:presLayoutVars>
          <dgm:bulletEnabled val="1"/>
        </dgm:presLayoutVars>
      </dgm:prSet>
      <dgm:spPr/>
    </dgm:pt>
    <dgm:pt modelId="{FA7F49DF-0F94-439B-A79C-70DFD559CB37}" type="pres">
      <dgm:prSet presAssocID="{67CA618D-8994-4624-B3DD-E718E73DD6A3}" presName="sibTrans" presStyleCnt="0"/>
      <dgm:spPr/>
    </dgm:pt>
    <dgm:pt modelId="{DF5B83C4-4F9B-4E52-B197-73089C1140B4}" type="pres">
      <dgm:prSet presAssocID="{677B78CF-7FF5-4CF1-9DF0-9B65A6B990B1}" presName="node" presStyleLbl="alignAccFollowNode1" presStyleIdx="8" presStyleCnt="16">
        <dgm:presLayoutVars>
          <dgm:bulletEnabled val="1"/>
        </dgm:presLayoutVars>
      </dgm:prSet>
      <dgm:spPr/>
    </dgm:pt>
    <dgm:pt modelId="{8FD66803-A196-4EDE-BCE6-990DC6727ECA}" type="pres">
      <dgm:prSet presAssocID="{77A249CB-F149-4A0A-ACB0-11C38F1E18B4}" presName="vSp" presStyleCnt="0"/>
      <dgm:spPr/>
    </dgm:pt>
    <dgm:pt modelId="{7B3E56DA-581D-4303-92C4-D8479B7BD157}" type="pres">
      <dgm:prSet presAssocID="{E9586831-2BE7-42F2-91E6-9ADBFCD48137}" presName="horFlow" presStyleCnt="0"/>
      <dgm:spPr/>
    </dgm:pt>
    <dgm:pt modelId="{A0DFD2DA-2749-4524-AF5A-5C27143F7E20}" type="pres">
      <dgm:prSet presAssocID="{E9586831-2BE7-42F2-91E6-9ADBFCD48137}" presName="bigChev" presStyleLbl="node1" presStyleIdx="3" presStyleCnt="5"/>
      <dgm:spPr/>
    </dgm:pt>
    <dgm:pt modelId="{09FDC4D4-F639-4399-BD80-463F387573CB}" type="pres">
      <dgm:prSet presAssocID="{B996BACE-CCE6-4079-91B4-47F5B4234723}" presName="parTrans" presStyleCnt="0"/>
      <dgm:spPr/>
    </dgm:pt>
    <dgm:pt modelId="{63FCC107-865A-489D-8E45-9B356579FCA2}" type="pres">
      <dgm:prSet presAssocID="{7F620E9F-227C-48F5-B020-115DBFEC1FF2}" presName="node" presStyleLbl="alignAccFollowNode1" presStyleIdx="9" presStyleCnt="16">
        <dgm:presLayoutVars>
          <dgm:bulletEnabled val="1"/>
        </dgm:presLayoutVars>
      </dgm:prSet>
      <dgm:spPr/>
    </dgm:pt>
    <dgm:pt modelId="{04CD1698-9A3B-40CD-8351-5259CB5C1DC7}" type="pres">
      <dgm:prSet presAssocID="{5AB0476A-B2BC-4B4D-85DF-7BDF993C505F}" presName="sibTrans" presStyleCnt="0"/>
      <dgm:spPr/>
    </dgm:pt>
    <dgm:pt modelId="{06BA0A69-D9AE-44D9-BD4D-8B1E6E023DAA}" type="pres">
      <dgm:prSet presAssocID="{1E3DF63A-CD8B-4A12-835A-3B605AD6D3E5}" presName="node" presStyleLbl="alignAccFollowNode1" presStyleIdx="10" presStyleCnt="16" custScaleX="126103">
        <dgm:presLayoutVars>
          <dgm:bulletEnabled val="1"/>
        </dgm:presLayoutVars>
      </dgm:prSet>
      <dgm:spPr/>
    </dgm:pt>
    <dgm:pt modelId="{329C5B3C-F0D3-4EBC-BBFE-9D9C6D2ECF89}" type="pres">
      <dgm:prSet presAssocID="{EEE1CEEE-299A-4FCB-96F1-58CE75030092}" presName="sibTrans" presStyleCnt="0"/>
      <dgm:spPr/>
    </dgm:pt>
    <dgm:pt modelId="{051A2B5C-07DB-495D-8EA7-4E0F441E1AEE}" type="pres">
      <dgm:prSet presAssocID="{79AE5D53-0638-4347-80E6-DD1EDF065773}" presName="node" presStyleLbl="alignAccFollowNode1" presStyleIdx="11" presStyleCnt="16">
        <dgm:presLayoutVars>
          <dgm:bulletEnabled val="1"/>
        </dgm:presLayoutVars>
      </dgm:prSet>
      <dgm:spPr/>
    </dgm:pt>
    <dgm:pt modelId="{D76F37F0-8864-4940-B59E-AF21143F6FF3}" type="pres">
      <dgm:prSet presAssocID="{315439C2-650A-4BBA-9AB6-DA3ECD73497C}" presName="sibTrans" presStyleCnt="0"/>
      <dgm:spPr/>
    </dgm:pt>
    <dgm:pt modelId="{216111FE-1026-4600-8E28-4C7EE7750BF4}" type="pres">
      <dgm:prSet presAssocID="{FE24CE76-3E5E-4399-96B2-C610EBCC2CBE}" presName="node" presStyleLbl="alignAccFollowNode1" presStyleIdx="12" presStyleCnt="16">
        <dgm:presLayoutVars>
          <dgm:bulletEnabled val="1"/>
        </dgm:presLayoutVars>
      </dgm:prSet>
      <dgm:spPr/>
    </dgm:pt>
    <dgm:pt modelId="{BE984260-092E-4911-B942-1BACD1E1B8F7}" type="pres">
      <dgm:prSet presAssocID="{0EA361C0-61FB-4A92-819C-0591D1E6EC31}" presName="sibTrans" presStyleCnt="0"/>
      <dgm:spPr/>
    </dgm:pt>
    <dgm:pt modelId="{6ED6018D-7DC0-4CC4-B6BF-F3DC2EE6838C}" type="pres">
      <dgm:prSet presAssocID="{8D8E7C82-7D0A-4837-BC55-3FE4DCDF0237}" presName="node" presStyleLbl="alignAccFollowNode1" presStyleIdx="13" presStyleCnt="16">
        <dgm:presLayoutVars>
          <dgm:bulletEnabled val="1"/>
        </dgm:presLayoutVars>
      </dgm:prSet>
      <dgm:spPr/>
    </dgm:pt>
    <dgm:pt modelId="{83EFA86E-B62B-45E3-8A03-7FF4ED1850AE}" type="pres">
      <dgm:prSet presAssocID="{E9586831-2BE7-42F2-91E6-9ADBFCD48137}" presName="vSp" presStyleCnt="0"/>
      <dgm:spPr/>
    </dgm:pt>
    <dgm:pt modelId="{12B45E07-361C-4E5B-8690-EDE6893E68E1}" type="pres">
      <dgm:prSet presAssocID="{7D597486-0FA9-41C6-B7B4-68C9057E586B}" presName="horFlow" presStyleCnt="0"/>
      <dgm:spPr/>
    </dgm:pt>
    <dgm:pt modelId="{49B75612-6453-40FA-ADA8-CB65B5F5277D}" type="pres">
      <dgm:prSet presAssocID="{7D597486-0FA9-41C6-B7B4-68C9057E586B}" presName="bigChev" presStyleLbl="node1" presStyleIdx="4" presStyleCnt="5"/>
      <dgm:spPr/>
    </dgm:pt>
    <dgm:pt modelId="{3BCE27B1-ECA1-4875-847B-1FC7657C2CF4}" type="pres">
      <dgm:prSet presAssocID="{6604FAA1-18EE-4918-8B3F-7F3B1BB81978}" presName="parTrans" presStyleCnt="0"/>
      <dgm:spPr/>
    </dgm:pt>
    <dgm:pt modelId="{A60C559B-DF0B-4CD7-936F-E34C97D9878F}" type="pres">
      <dgm:prSet presAssocID="{C7AD34C6-F9B4-4B09-A217-27FE295C3066}" presName="node" presStyleLbl="alignAccFollowNode1" presStyleIdx="14" presStyleCnt="16">
        <dgm:presLayoutVars>
          <dgm:bulletEnabled val="1"/>
        </dgm:presLayoutVars>
      </dgm:prSet>
      <dgm:spPr/>
    </dgm:pt>
    <dgm:pt modelId="{CD273814-8ADC-4034-B8CC-7EF5499D9686}" type="pres">
      <dgm:prSet presAssocID="{0291D929-1759-4B1C-9BEF-0385335180B6}" presName="sibTrans" presStyleCnt="0"/>
      <dgm:spPr/>
    </dgm:pt>
    <dgm:pt modelId="{3295F1CC-9834-4255-907F-921D500102BE}" type="pres">
      <dgm:prSet presAssocID="{DDB09E2C-1587-410B-9E04-DC0E9C1DF059}" presName="node" presStyleLbl="alignAccFollowNode1" presStyleIdx="15" presStyleCnt="16" custScaleX="126103">
        <dgm:presLayoutVars>
          <dgm:bulletEnabled val="1"/>
        </dgm:presLayoutVars>
      </dgm:prSet>
      <dgm:spPr/>
    </dgm:pt>
  </dgm:ptLst>
  <dgm:cxnLst>
    <dgm:cxn modelId="{4935E60B-F79C-49C3-8B0E-755844EA66BA}" type="presOf" srcId="{C2A8BA19-A17B-4D18-BD44-2ACBB49ABC89}" destId="{C479B90D-8DF1-43F2-951F-E78D3B245F1D}" srcOrd="0" destOrd="0" presId="urn:microsoft.com/office/officeart/2005/8/layout/lProcess3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F940D717-1CAD-40DD-B4D7-C36299DF33D4}" type="presOf" srcId="{8D8E7C82-7D0A-4837-BC55-3FE4DCDF0237}" destId="{6ED6018D-7DC0-4CC4-B6BF-F3DC2EE6838C}" srcOrd="0" destOrd="0" presId="urn:microsoft.com/office/officeart/2005/8/layout/lProcess3"/>
    <dgm:cxn modelId="{A28D8D1D-FCF5-4A3A-AAF2-1D299BD1B5F1}" type="presOf" srcId="{677B78CF-7FF5-4CF1-9DF0-9B65A6B990B1}" destId="{DF5B83C4-4F9B-4E52-B197-73089C1140B4}" srcOrd="0" destOrd="0" presId="urn:microsoft.com/office/officeart/2005/8/layout/lProcess3"/>
    <dgm:cxn modelId="{9F35A560-1DCF-4146-9573-8848EB0A405D}" type="presOf" srcId="{E9586831-2BE7-42F2-91E6-9ADBFCD48137}" destId="{A0DFD2DA-2749-4524-AF5A-5C27143F7E20}" srcOrd="0" destOrd="0" presId="urn:microsoft.com/office/officeart/2005/8/layout/lProcess3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CFD03049-0FA7-466E-B5B3-1AC4B6B5E25E}" type="presOf" srcId="{03413075-4836-42BC-802A-1C2DF67DD2A1}" destId="{14F8F57F-93A1-4942-B7D0-25C9A489F63E}" srcOrd="0" destOrd="0" presId="urn:microsoft.com/office/officeart/2005/8/layout/lProcess3"/>
    <dgm:cxn modelId="{887ACA69-C7BE-4507-9EE1-11A8639A0930}" type="presOf" srcId="{7D597486-0FA9-41C6-B7B4-68C9057E586B}" destId="{49B75612-6453-40FA-ADA8-CB65B5F5277D}" srcOrd="0" destOrd="0" presId="urn:microsoft.com/office/officeart/2005/8/layout/lProcess3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96504E50-52DD-49CC-B067-E4F2B1A0326B}" type="presOf" srcId="{C7AD34C6-F9B4-4B09-A217-27FE295C3066}" destId="{A60C559B-DF0B-4CD7-936F-E34C97D9878F}" srcOrd="0" destOrd="0" presId="urn:microsoft.com/office/officeart/2005/8/layout/lProcess3"/>
    <dgm:cxn modelId="{A3E40171-0973-464C-A218-615CFE40C28F}" type="presOf" srcId="{D23EAA5B-6BB3-4031-8D7A-FA0E169DFAB4}" destId="{459F8E0F-ABAD-4FE4-85D0-522D82FAD186}" srcOrd="0" destOrd="0" presId="urn:microsoft.com/office/officeart/2005/8/layout/lProcess3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97930B84-2599-4F84-A512-7B2B4388E3DD}" type="presOf" srcId="{09EF63BA-CB17-42D8-9E1B-AC01C591A3FC}" destId="{7C02EE50-A696-4BB4-8382-9307535F55C4}" srcOrd="0" destOrd="0" presId="urn:microsoft.com/office/officeart/2005/8/layout/lProcess3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E6A5F687-B74C-4ED9-8CE2-79ED8F74BDDB}" type="presOf" srcId="{FE24CE76-3E5E-4399-96B2-C610EBCC2CBE}" destId="{216111FE-1026-4600-8E28-4C7EE7750BF4}" srcOrd="0" destOrd="0" presId="urn:microsoft.com/office/officeart/2005/8/layout/lProcess3"/>
    <dgm:cxn modelId="{D3EC2B89-B275-4FE4-AE60-2DA8EF694D6A}" type="presOf" srcId="{7F620E9F-227C-48F5-B020-115DBFEC1FF2}" destId="{63FCC107-865A-489D-8E45-9B356579FCA2}" srcOrd="0" destOrd="0" presId="urn:microsoft.com/office/officeart/2005/8/layout/lProcess3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1AB2618B-0234-4F1F-9EB4-9F87403F0E6C}" type="presOf" srcId="{DDAC42DE-50AD-4999-9C2F-6975C004146E}" destId="{453B5C74-93BD-4D25-89A7-F54534BED2E7}" srcOrd="0" destOrd="0" presId="urn:microsoft.com/office/officeart/2005/8/layout/lProcess3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6FC54B99-C615-4E44-9164-68CD63468195}" type="presOf" srcId="{D408561D-CF8D-4DF6-934C-16D5361A0766}" destId="{A98C6569-8686-4355-829F-FB01CF847E65}" srcOrd="0" destOrd="0" presId="urn:microsoft.com/office/officeart/2005/8/layout/lProcess3"/>
    <dgm:cxn modelId="{7C5AEFAA-DB9E-40C6-B7F1-4F76CF4E730D}" type="presOf" srcId="{A68AC626-A679-4E3D-B76A-DAB3F9218C5B}" destId="{1A1CB6BA-E7DF-4EAD-BC8C-F536A830E8DD}" srcOrd="0" destOrd="0" presId="urn:microsoft.com/office/officeart/2005/8/layout/lProcess3"/>
    <dgm:cxn modelId="{D8CC60BD-F36A-464A-BA3C-0FBE51B65D75}" type="presOf" srcId="{59BAC92B-1C94-4665-A07D-A6431E9F1FAD}" destId="{E0218559-306A-4068-B486-0BB1255929D6}" srcOrd="0" destOrd="0" presId="urn:microsoft.com/office/officeart/2005/8/layout/lProcess3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6C85BC8-8170-4BCF-BA35-819AE9819ECC}" srcId="{77A249CB-F149-4A0A-ACB0-11C38F1E18B4}" destId="{09EF63BA-CB17-42D8-9E1B-AC01C591A3FC}" srcOrd="2" destOrd="0" parTransId="{7C85EB8E-452D-45F0-B586-274641C98756}" sibTransId="{8635CC92-DE81-4C9A-9C1F-4594A3280C86}"/>
    <dgm:cxn modelId="{3F798CC9-0743-4E07-93B5-AA47089BA500}" type="presOf" srcId="{77A249CB-F149-4A0A-ACB0-11C38F1E18B4}" destId="{E5336310-C29E-4C54-A417-37B3694805FE}" srcOrd="0" destOrd="0" presId="urn:microsoft.com/office/officeart/2005/8/layout/lProcess3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23EEACCE-C3E4-41BC-AC33-D5E9B1D9C908}" type="presOf" srcId="{3EA1C70C-14D8-4DC8-8761-32D2E6520735}" destId="{0913C990-BD54-4120-8CEF-FC58E219C088}" srcOrd="0" destOrd="0" presId="urn:microsoft.com/office/officeart/2005/8/layout/lProcess3"/>
    <dgm:cxn modelId="{D15374D8-C3A0-44B9-9A6A-0D5A3909B683}" type="presOf" srcId="{1E3DF63A-CD8B-4A12-835A-3B605AD6D3E5}" destId="{06BA0A69-D9AE-44D9-BD4D-8B1E6E023DAA}" srcOrd="0" destOrd="0" presId="urn:microsoft.com/office/officeart/2005/8/layout/lProcess3"/>
    <dgm:cxn modelId="{115D55E0-9062-4A88-8A36-1BC2768C945D}" type="presOf" srcId="{79AE5D53-0638-4347-80E6-DD1EDF065773}" destId="{051A2B5C-07DB-495D-8EA7-4E0F441E1AEE}" srcOrd="0" destOrd="0" presId="urn:microsoft.com/office/officeart/2005/8/layout/lProcess3"/>
    <dgm:cxn modelId="{6B63C1E1-0040-48E7-97A0-5992A190C220}" type="presOf" srcId="{DDB09E2C-1587-410B-9E04-DC0E9C1DF059}" destId="{3295F1CC-9834-4255-907F-921D500102BE}" srcOrd="0" destOrd="0" presId="urn:microsoft.com/office/officeart/2005/8/layout/lProcess3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9CCC22F1-C071-4913-A16A-CF494A0E1740}" type="presOf" srcId="{1A0BF273-6560-4872-967A-EFB111117B9E}" destId="{EB7B3FE1-69E3-4022-AF92-FD07F641496F}" srcOrd="0" destOrd="0" presId="urn:microsoft.com/office/officeart/2005/8/layout/lProcess3"/>
    <dgm:cxn modelId="{2163D5FB-3A9C-48C9-86DF-BF96E1824180}" type="presOf" srcId="{452DB241-0039-4431-B935-DE8761F6B959}" destId="{D42C7496-6A47-4B0F-8ACB-3FB93AB01844}" srcOrd="0" destOrd="0" presId="urn:microsoft.com/office/officeart/2005/8/layout/lProcess3"/>
    <dgm:cxn modelId="{DDF5E818-D0D2-40F5-9AC6-30895C068C7A}" type="presParOf" srcId="{EB7B3FE1-69E3-4022-AF92-FD07F641496F}" destId="{2D9E2C0D-F0BC-4F99-9CE0-13596C027A94}" srcOrd="0" destOrd="0" presId="urn:microsoft.com/office/officeart/2005/8/layout/lProcess3"/>
    <dgm:cxn modelId="{9232050E-EA1F-41C9-A185-4787C08EDF21}" type="presParOf" srcId="{2D9E2C0D-F0BC-4F99-9CE0-13596C027A94}" destId="{C479B90D-8DF1-43F2-951F-E78D3B245F1D}" srcOrd="0" destOrd="0" presId="urn:microsoft.com/office/officeart/2005/8/layout/lProcess3"/>
    <dgm:cxn modelId="{47B1E7B8-FCDC-4888-8351-17B799753030}" type="presParOf" srcId="{2D9E2C0D-F0BC-4F99-9CE0-13596C027A94}" destId="{74F4FC99-18B1-4625-A28A-635D342DFBC7}" srcOrd="1" destOrd="0" presId="urn:microsoft.com/office/officeart/2005/8/layout/lProcess3"/>
    <dgm:cxn modelId="{C418581C-A5C3-4D6F-9B26-EE2EA72F1208}" type="presParOf" srcId="{2D9E2C0D-F0BC-4F99-9CE0-13596C027A94}" destId="{1A1CB6BA-E7DF-4EAD-BC8C-F536A830E8DD}" srcOrd="2" destOrd="0" presId="urn:microsoft.com/office/officeart/2005/8/layout/lProcess3"/>
    <dgm:cxn modelId="{EA0FF7CB-B9FC-496A-A34C-558BF8B9F73D}" type="presParOf" srcId="{EB7B3FE1-69E3-4022-AF92-FD07F641496F}" destId="{496948C4-DEEE-45FC-AC61-EF0C463CE803}" srcOrd="1" destOrd="0" presId="urn:microsoft.com/office/officeart/2005/8/layout/lProcess3"/>
    <dgm:cxn modelId="{C3BEB5E8-5E60-4539-96E2-D6B30F07602C}" type="presParOf" srcId="{EB7B3FE1-69E3-4022-AF92-FD07F641496F}" destId="{72501B61-5BF7-48C9-88B6-FDA64E5BE9DC}" srcOrd="2" destOrd="0" presId="urn:microsoft.com/office/officeart/2005/8/layout/lProcess3"/>
    <dgm:cxn modelId="{BD3690FD-BE00-4E4A-82C9-C1BE03128D61}" type="presParOf" srcId="{72501B61-5BF7-48C9-88B6-FDA64E5BE9DC}" destId="{459F8E0F-ABAD-4FE4-85D0-522D82FAD186}" srcOrd="0" destOrd="0" presId="urn:microsoft.com/office/officeart/2005/8/layout/lProcess3"/>
    <dgm:cxn modelId="{ED22FCBE-E778-475D-9A2E-56E2FDFDE296}" type="presParOf" srcId="{72501B61-5BF7-48C9-88B6-FDA64E5BE9DC}" destId="{539B2F72-C48E-4524-A873-0545FF6E9AF2}" srcOrd="1" destOrd="0" presId="urn:microsoft.com/office/officeart/2005/8/layout/lProcess3"/>
    <dgm:cxn modelId="{18C1F643-F189-4669-B635-355CB1B0F941}" type="presParOf" srcId="{72501B61-5BF7-48C9-88B6-FDA64E5BE9DC}" destId="{A98C6569-8686-4355-829F-FB01CF847E65}" srcOrd="2" destOrd="0" presId="urn:microsoft.com/office/officeart/2005/8/layout/lProcess3"/>
    <dgm:cxn modelId="{5578BB4F-4ECA-4B4D-B038-FDDC94214B90}" type="presParOf" srcId="{72501B61-5BF7-48C9-88B6-FDA64E5BE9DC}" destId="{8C6E5347-3A45-423F-8AE6-9DF8C271ABF2}" srcOrd="3" destOrd="0" presId="urn:microsoft.com/office/officeart/2005/8/layout/lProcess3"/>
    <dgm:cxn modelId="{9091388A-96CC-4677-9E53-5ADE011EE64B}" type="presParOf" srcId="{72501B61-5BF7-48C9-88B6-FDA64E5BE9DC}" destId="{E0218559-306A-4068-B486-0BB1255929D6}" srcOrd="4" destOrd="0" presId="urn:microsoft.com/office/officeart/2005/8/layout/lProcess3"/>
    <dgm:cxn modelId="{2B25891A-BDF7-4B8E-BFF4-05EDA124893A}" type="presParOf" srcId="{EB7B3FE1-69E3-4022-AF92-FD07F641496F}" destId="{6291EDDC-F919-44BE-A304-FB1C0E6CDB75}" srcOrd="3" destOrd="0" presId="urn:microsoft.com/office/officeart/2005/8/layout/lProcess3"/>
    <dgm:cxn modelId="{CED536E3-B8B0-4169-80A7-7E42ACE36730}" type="presParOf" srcId="{EB7B3FE1-69E3-4022-AF92-FD07F641496F}" destId="{27BBAF5D-5992-4272-9F3D-A664B8A22C03}" srcOrd="4" destOrd="0" presId="urn:microsoft.com/office/officeart/2005/8/layout/lProcess3"/>
    <dgm:cxn modelId="{FA5210AB-AE44-48E2-82BF-0D8963F38A22}" type="presParOf" srcId="{27BBAF5D-5992-4272-9F3D-A664B8A22C03}" destId="{E5336310-C29E-4C54-A417-37B3694805FE}" srcOrd="0" destOrd="0" presId="urn:microsoft.com/office/officeart/2005/8/layout/lProcess3"/>
    <dgm:cxn modelId="{674945E5-4569-4B1E-90F8-E8B80BB9798B}" type="presParOf" srcId="{27BBAF5D-5992-4272-9F3D-A664B8A22C03}" destId="{12187E63-4355-45EC-A9CD-A1AD1C1EEA7E}" srcOrd="1" destOrd="0" presId="urn:microsoft.com/office/officeart/2005/8/layout/lProcess3"/>
    <dgm:cxn modelId="{F1803FFF-EF2F-4B3F-8911-537310E5413B}" type="presParOf" srcId="{27BBAF5D-5992-4272-9F3D-A664B8A22C03}" destId="{D42C7496-6A47-4B0F-8ACB-3FB93AB01844}" srcOrd="2" destOrd="0" presId="urn:microsoft.com/office/officeart/2005/8/layout/lProcess3"/>
    <dgm:cxn modelId="{0D1B1ABA-DCC9-4990-8160-25270E15FA21}" type="presParOf" srcId="{27BBAF5D-5992-4272-9F3D-A664B8A22C03}" destId="{116B54C9-62D5-4DB9-8637-5F28DAF9652F}" srcOrd="3" destOrd="0" presId="urn:microsoft.com/office/officeart/2005/8/layout/lProcess3"/>
    <dgm:cxn modelId="{88AD65BC-EE41-4EA2-8942-D5D77C286726}" type="presParOf" srcId="{27BBAF5D-5992-4272-9F3D-A664B8A22C03}" destId="{0913C990-BD54-4120-8CEF-FC58E219C088}" srcOrd="4" destOrd="0" presId="urn:microsoft.com/office/officeart/2005/8/layout/lProcess3"/>
    <dgm:cxn modelId="{ACD5AA66-2557-4067-95A1-C16E5A9F2057}" type="presParOf" srcId="{27BBAF5D-5992-4272-9F3D-A664B8A22C03}" destId="{DBA24188-17FC-49EF-B9C4-4019A9921ACB}" srcOrd="5" destOrd="0" presId="urn:microsoft.com/office/officeart/2005/8/layout/lProcess3"/>
    <dgm:cxn modelId="{1E559ACE-D4BC-43EC-874C-9069895CF835}" type="presParOf" srcId="{27BBAF5D-5992-4272-9F3D-A664B8A22C03}" destId="{7C02EE50-A696-4BB4-8382-9307535F55C4}" srcOrd="6" destOrd="0" presId="urn:microsoft.com/office/officeart/2005/8/layout/lProcess3"/>
    <dgm:cxn modelId="{6058B440-A63D-4E3A-860E-EED4863B58D9}" type="presParOf" srcId="{27BBAF5D-5992-4272-9F3D-A664B8A22C03}" destId="{6F0065F7-D24B-472F-AB69-7C405F8E1C4C}" srcOrd="7" destOrd="0" presId="urn:microsoft.com/office/officeart/2005/8/layout/lProcess3"/>
    <dgm:cxn modelId="{88FF6E24-ABF5-401B-BBDA-AE1BD4F0DEF6}" type="presParOf" srcId="{27BBAF5D-5992-4272-9F3D-A664B8A22C03}" destId="{453B5C74-93BD-4D25-89A7-F54534BED2E7}" srcOrd="8" destOrd="0" presId="urn:microsoft.com/office/officeart/2005/8/layout/lProcess3"/>
    <dgm:cxn modelId="{C7EE2D0A-222C-4A0B-AAC1-6E63408AC7BB}" type="presParOf" srcId="{27BBAF5D-5992-4272-9F3D-A664B8A22C03}" destId="{8F3A1C04-86AD-434F-9EE0-C8408B82A1B6}" srcOrd="9" destOrd="0" presId="urn:microsoft.com/office/officeart/2005/8/layout/lProcess3"/>
    <dgm:cxn modelId="{FB9807FE-23E1-4533-BB00-5B76C75040BC}" type="presParOf" srcId="{27BBAF5D-5992-4272-9F3D-A664B8A22C03}" destId="{14F8F57F-93A1-4942-B7D0-25C9A489F63E}" srcOrd="10" destOrd="0" presId="urn:microsoft.com/office/officeart/2005/8/layout/lProcess3"/>
    <dgm:cxn modelId="{AC87C46F-A79E-46B4-9F07-07D43FA1292D}" type="presParOf" srcId="{27BBAF5D-5992-4272-9F3D-A664B8A22C03}" destId="{FA7F49DF-0F94-439B-A79C-70DFD559CB37}" srcOrd="11" destOrd="0" presId="urn:microsoft.com/office/officeart/2005/8/layout/lProcess3"/>
    <dgm:cxn modelId="{CE675656-008B-4D7E-B3CD-0585787CF52C}" type="presParOf" srcId="{27BBAF5D-5992-4272-9F3D-A664B8A22C03}" destId="{DF5B83C4-4F9B-4E52-B197-73089C1140B4}" srcOrd="12" destOrd="0" presId="urn:microsoft.com/office/officeart/2005/8/layout/lProcess3"/>
    <dgm:cxn modelId="{CCD65E88-4440-40AB-8FFD-635EE0637929}" type="presParOf" srcId="{EB7B3FE1-69E3-4022-AF92-FD07F641496F}" destId="{8FD66803-A196-4EDE-BCE6-990DC6727ECA}" srcOrd="5" destOrd="0" presId="urn:microsoft.com/office/officeart/2005/8/layout/lProcess3"/>
    <dgm:cxn modelId="{C0852904-1E0A-4485-928D-A80B1152F003}" type="presParOf" srcId="{EB7B3FE1-69E3-4022-AF92-FD07F641496F}" destId="{7B3E56DA-581D-4303-92C4-D8479B7BD157}" srcOrd="6" destOrd="0" presId="urn:microsoft.com/office/officeart/2005/8/layout/lProcess3"/>
    <dgm:cxn modelId="{34734520-D5AF-4716-83E3-9A95DB30A60D}" type="presParOf" srcId="{7B3E56DA-581D-4303-92C4-D8479B7BD157}" destId="{A0DFD2DA-2749-4524-AF5A-5C27143F7E20}" srcOrd="0" destOrd="0" presId="urn:microsoft.com/office/officeart/2005/8/layout/lProcess3"/>
    <dgm:cxn modelId="{67723F42-2A07-4DBB-A7CC-C5C91B1B9ADC}" type="presParOf" srcId="{7B3E56DA-581D-4303-92C4-D8479B7BD157}" destId="{09FDC4D4-F639-4399-BD80-463F387573CB}" srcOrd="1" destOrd="0" presId="urn:microsoft.com/office/officeart/2005/8/layout/lProcess3"/>
    <dgm:cxn modelId="{9E8FEE36-E03C-48AB-872D-23F92E117708}" type="presParOf" srcId="{7B3E56DA-581D-4303-92C4-D8479B7BD157}" destId="{63FCC107-865A-489D-8E45-9B356579FCA2}" srcOrd="2" destOrd="0" presId="urn:microsoft.com/office/officeart/2005/8/layout/lProcess3"/>
    <dgm:cxn modelId="{42F2C7B6-03F4-4127-BAF7-3CADBA9EF078}" type="presParOf" srcId="{7B3E56DA-581D-4303-92C4-D8479B7BD157}" destId="{04CD1698-9A3B-40CD-8351-5259CB5C1DC7}" srcOrd="3" destOrd="0" presId="urn:microsoft.com/office/officeart/2005/8/layout/lProcess3"/>
    <dgm:cxn modelId="{D2BEF7AC-8192-412E-BF1C-C8F7ABEC3E75}" type="presParOf" srcId="{7B3E56DA-581D-4303-92C4-D8479B7BD157}" destId="{06BA0A69-D9AE-44D9-BD4D-8B1E6E023DAA}" srcOrd="4" destOrd="0" presId="urn:microsoft.com/office/officeart/2005/8/layout/lProcess3"/>
    <dgm:cxn modelId="{AFAE5E8B-190C-42F1-A136-4C1E65C8CFF0}" type="presParOf" srcId="{7B3E56DA-581D-4303-92C4-D8479B7BD157}" destId="{329C5B3C-F0D3-4EBC-BBFE-9D9C6D2ECF89}" srcOrd="5" destOrd="0" presId="urn:microsoft.com/office/officeart/2005/8/layout/lProcess3"/>
    <dgm:cxn modelId="{EA9DDA6F-9CF4-4436-B3E5-52838D9F13CE}" type="presParOf" srcId="{7B3E56DA-581D-4303-92C4-D8479B7BD157}" destId="{051A2B5C-07DB-495D-8EA7-4E0F441E1AEE}" srcOrd="6" destOrd="0" presId="urn:microsoft.com/office/officeart/2005/8/layout/lProcess3"/>
    <dgm:cxn modelId="{EF70539B-BD5E-4498-B7D3-900BDFA677F4}" type="presParOf" srcId="{7B3E56DA-581D-4303-92C4-D8479B7BD157}" destId="{D76F37F0-8864-4940-B59E-AF21143F6FF3}" srcOrd="7" destOrd="0" presId="urn:microsoft.com/office/officeart/2005/8/layout/lProcess3"/>
    <dgm:cxn modelId="{B6FDC3F7-2B6F-496D-A84E-14499F4AD881}" type="presParOf" srcId="{7B3E56DA-581D-4303-92C4-D8479B7BD157}" destId="{216111FE-1026-4600-8E28-4C7EE7750BF4}" srcOrd="8" destOrd="0" presId="urn:microsoft.com/office/officeart/2005/8/layout/lProcess3"/>
    <dgm:cxn modelId="{27916DBF-DFC1-4F5B-9D10-E6E43F028A0C}" type="presParOf" srcId="{7B3E56DA-581D-4303-92C4-D8479B7BD157}" destId="{BE984260-092E-4911-B942-1BACD1E1B8F7}" srcOrd="9" destOrd="0" presId="urn:microsoft.com/office/officeart/2005/8/layout/lProcess3"/>
    <dgm:cxn modelId="{EC8545BB-B06F-4477-8CAC-5A9371138A27}" type="presParOf" srcId="{7B3E56DA-581D-4303-92C4-D8479B7BD157}" destId="{6ED6018D-7DC0-4CC4-B6BF-F3DC2EE6838C}" srcOrd="10" destOrd="0" presId="urn:microsoft.com/office/officeart/2005/8/layout/lProcess3"/>
    <dgm:cxn modelId="{DB13D8D5-E707-46A0-8FA8-330B78025D14}" type="presParOf" srcId="{EB7B3FE1-69E3-4022-AF92-FD07F641496F}" destId="{83EFA86E-B62B-45E3-8A03-7FF4ED1850AE}" srcOrd="7" destOrd="0" presId="urn:microsoft.com/office/officeart/2005/8/layout/lProcess3"/>
    <dgm:cxn modelId="{CB232870-94C3-4EF3-A698-226117C97488}" type="presParOf" srcId="{EB7B3FE1-69E3-4022-AF92-FD07F641496F}" destId="{12B45E07-361C-4E5B-8690-EDE6893E68E1}" srcOrd="8" destOrd="0" presId="urn:microsoft.com/office/officeart/2005/8/layout/lProcess3"/>
    <dgm:cxn modelId="{B6377EB5-577B-4B10-8A1C-29BE8547AECB}" type="presParOf" srcId="{12B45E07-361C-4E5B-8690-EDE6893E68E1}" destId="{49B75612-6453-40FA-ADA8-CB65B5F5277D}" srcOrd="0" destOrd="0" presId="urn:microsoft.com/office/officeart/2005/8/layout/lProcess3"/>
    <dgm:cxn modelId="{BAB6A200-1F80-44D5-95F1-B8D76FF6BED1}" type="presParOf" srcId="{12B45E07-361C-4E5B-8690-EDE6893E68E1}" destId="{3BCE27B1-ECA1-4875-847B-1FC7657C2CF4}" srcOrd="1" destOrd="0" presId="urn:microsoft.com/office/officeart/2005/8/layout/lProcess3"/>
    <dgm:cxn modelId="{8E3B5EBF-C41F-4A28-9C98-6BB8FCABE328}" type="presParOf" srcId="{12B45E07-361C-4E5B-8690-EDE6893E68E1}" destId="{A60C559B-DF0B-4CD7-936F-E34C97D9878F}" srcOrd="2" destOrd="0" presId="urn:microsoft.com/office/officeart/2005/8/layout/lProcess3"/>
    <dgm:cxn modelId="{26D8E032-419D-485C-9F0C-297014A389AE}" type="presParOf" srcId="{12B45E07-361C-4E5B-8690-EDE6893E68E1}" destId="{CD273814-8ADC-4034-B8CC-7EF5499D9686}" srcOrd="3" destOrd="0" presId="urn:microsoft.com/office/officeart/2005/8/layout/lProcess3"/>
    <dgm:cxn modelId="{746A8E7B-4A94-41AD-A4D4-684F98BD3F28}" type="presParOf" srcId="{12B45E07-361C-4E5B-8690-EDE6893E68E1}" destId="{3295F1CC-9834-4255-907F-921D500102B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4000" b="1" dirty="0"/>
            <a:t>8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3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5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2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2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2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1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 1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0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8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4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2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=12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13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10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2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3F77F57C-3916-4354-BAFE-17DEDADBCE32}" type="pres">
      <dgm:prSet presAssocID="{1A0BF273-6560-4872-967A-EFB111117B9E}" presName="rootnode" presStyleCnt="0">
        <dgm:presLayoutVars>
          <dgm:chMax/>
          <dgm:chPref/>
          <dgm:dir/>
          <dgm:animLvl val="lvl"/>
        </dgm:presLayoutVars>
      </dgm:prSet>
      <dgm:spPr/>
    </dgm:pt>
    <dgm:pt modelId="{8AC3C8F3-4F0D-43AF-B585-148B8AE661D6}" type="pres">
      <dgm:prSet presAssocID="{C2A8BA19-A17B-4D18-BD44-2ACBB49ABC89}" presName="composite" presStyleCnt="0"/>
      <dgm:spPr/>
    </dgm:pt>
    <dgm:pt modelId="{35AB1D4B-8C64-4D2C-8E54-2A625CB0AB9E}" type="pres">
      <dgm:prSet presAssocID="{C2A8BA19-A17B-4D18-BD44-2ACBB49ABC89}" presName="LShape" presStyleLbl="alignNode1" presStyleIdx="0" presStyleCnt="9"/>
      <dgm:spPr/>
    </dgm:pt>
    <dgm:pt modelId="{B9C59D62-6D4F-49F6-8521-FEB7819C1BBA}" type="pres">
      <dgm:prSet presAssocID="{C2A8BA19-A17B-4D18-BD44-2ACBB49ABC8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E5978C1-E068-43CE-8511-B77DB26AE566}" type="pres">
      <dgm:prSet presAssocID="{C2A8BA19-A17B-4D18-BD44-2ACBB49ABC89}" presName="Triangle" presStyleLbl="alignNode1" presStyleIdx="1" presStyleCnt="9"/>
      <dgm:spPr/>
    </dgm:pt>
    <dgm:pt modelId="{1F7D50AF-7756-4426-BE45-F2AC73AC47EC}" type="pres">
      <dgm:prSet presAssocID="{4E6E5421-CB4D-4AC7-AC12-A3E75184B3D6}" presName="sibTrans" presStyleCnt="0"/>
      <dgm:spPr/>
    </dgm:pt>
    <dgm:pt modelId="{D8269822-162F-4858-ACD4-B2D9450CAAC7}" type="pres">
      <dgm:prSet presAssocID="{4E6E5421-CB4D-4AC7-AC12-A3E75184B3D6}" presName="space" presStyleCnt="0"/>
      <dgm:spPr/>
    </dgm:pt>
    <dgm:pt modelId="{49DA0182-3BA4-4CDD-819A-22E8CDC4FCC3}" type="pres">
      <dgm:prSet presAssocID="{D23EAA5B-6BB3-4031-8D7A-FA0E169DFAB4}" presName="composite" presStyleCnt="0"/>
      <dgm:spPr/>
    </dgm:pt>
    <dgm:pt modelId="{3E17137F-B77C-4BD7-A8EC-5CE73D11EE85}" type="pres">
      <dgm:prSet presAssocID="{D23EAA5B-6BB3-4031-8D7A-FA0E169DFAB4}" presName="LShape" presStyleLbl="alignNode1" presStyleIdx="2" presStyleCnt="9"/>
      <dgm:spPr/>
    </dgm:pt>
    <dgm:pt modelId="{DA21D1A0-CFA5-4523-80C6-6F9BEB9EA203}" type="pres">
      <dgm:prSet presAssocID="{D23EAA5B-6BB3-4031-8D7A-FA0E169DFAB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2D3CAC8-26FF-42A3-A4DD-8EA91C184AB4}" type="pres">
      <dgm:prSet presAssocID="{D23EAA5B-6BB3-4031-8D7A-FA0E169DFAB4}" presName="Triangle" presStyleLbl="alignNode1" presStyleIdx="3" presStyleCnt="9"/>
      <dgm:spPr/>
    </dgm:pt>
    <dgm:pt modelId="{D3374B7E-E5E3-40C4-8727-16E274BB34EE}" type="pres">
      <dgm:prSet presAssocID="{01327F9C-0FD8-4E07-A5AB-6ADA5F10F586}" presName="sibTrans" presStyleCnt="0"/>
      <dgm:spPr/>
    </dgm:pt>
    <dgm:pt modelId="{7957309D-7B73-48DB-9FDE-CB0BB170B967}" type="pres">
      <dgm:prSet presAssocID="{01327F9C-0FD8-4E07-A5AB-6ADA5F10F586}" presName="space" presStyleCnt="0"/>
      <dgm:spPr/>
    </dgm:pt>
    <dgm:pt modelId="{56EBA1DC-54A7-46B1-88AB-AC696E2393E8}" type="pres">
      <dgm:prSet presAssocID="{77A249CB-F149-4A0A-ACB0-11C38F1E18B4}" presName="composite" presStyleCnt="0"/>
      <dgm:spPr/>
    </dgm:pt>
    <dgm:pt modelId="{7DC92BAC-D06A-4087-987B-9AF171CF8F3E}" type="pres">
      <dgm:prSet presAssocID="{77A249CB-F149-4A0A-ACB0-11C38F1E18B4}" presName="LShape" presStyleLbl="alignNode1" presStyleIdx="4" presStyleCnt="9"/>
      <dgm:spPr/>
    </dgm:pt>
    <dgm:pt modelId="{EE9033A8-57D4-4159-AA26-6855AD28112A}" type="pres">
      <dgm:prSet presAssocID="{77A249CB-F149-4A0A-ACB0-11C38F1E18B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9488445-8FB0-4847-93DC-C57516A6DB6B}" type="pres">
      <dgm:prSet presAssocID="{77A249CB-F149-4A0A-ACB0-11C38F1E18B4}" presName="Triangle" presStyleLbl="alignNode1" presStyleIdx="5" presStyleCnt="9"/>
      <dgm:spPr/>
    </dgm:pt>
    <dgm:pt modelId="{9875DC58-D6F6-43BA-BB76-17580C6BE129}" type="pres">
      <dgm:prSet presAssocID="{D645A7F0-3A56-40ED-BE5B-1B60A844064A}" presName="sibTrans" presStyleCnt="0"/>
      <dgm:spPr/>
    </dgm:pt>
    <dgm:pt modelId="{9D682865-9954-4FCC-B131-57B0F484A7B4}" type="pres">
      <dgm:prSet presAssocID="{D645A7F0-3A56-40ED-BE5B-1B60A844064A}" presName="space" presStyleCnt="0"/>
      <dgm:spPr/>
    </dgm:pt>
    <dgm:pt modelId="{5256FF01-E5AF-468F-AF74-2A5950D3E80D}" type="pres">
      <dgm:prSet presAssocID="{E9586831-2BE7-42F2-91E6-9ADBFCD48137}" presName="composite" presStyleCnt="0"/>
      <dgm:spPr/>
    </dgm:pt>
    <dgm:pt modelId="{0B78C491-0807-4FB7-A647-673FD32488C6}" type="pres">
      <dgm:prSet presAssocID="{E9586831-2BE7-42F2-91E6-9ADBFCD48137}" presName="LShape" presStyleLbl="alignNode1" presStyleIdx="6" presStyleCnt="9"/>
      <dgm:spPr/>
    </dgm:pt>
    <dgm:pt modelId="{6292C254-FAB8-4795-AFB7-0A9FD78F6C68}" type="pres">
      <dgm:prSet presAssocID="{E9586831-2BE7-42F2-91E6-9ADBFCD48137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0EDCD75-D90C-4829-80FC-73821AFA072C}" type="pres">
      <dgm:prSet presAssocID="{E9586831-2BE7-42F2-91E6-9ADBFCD48137}" presName="Triangle" presStyleLbl="alignNode1" presStyleIdx="7" presStyleCnt="9"/>
      <dgm:spPr/>
    </dgm:pt>
    <dgm:pt modelId="{EDD187B4-A0F3-42FF-9859-EC72BF884A60}" type="pres">
      <dgm:prSet presAssocID="{0C6327D4-8191-43FD-9E94-FA34B2FA2192}" presName="sibTrans" presStyleCnt="0"/>
      <dgm:spPr/>
    </dgm:pt>
    <dgm:pt modelId="{4103FD5E-EFDC-46C5-BB92-1E4C627A39BC}" type="pres">
      <dgm:prSet presAssocID="{0C6327D4-8191-43FD-9E94-FA34B2FA2192}" presName="space" presStyleCnt="0"/>
      <dgm:spPr/>
    </dgm:pt>
    <dgm:pt modelId="{F2E48F0B-B444-4B02-902E-7D4E7B785696}" type="pres">
      <dgm:prSet presAssocID="{7D597486-0FA9-41C6-B7B4-68C9057E586B}" presName="composite" presStyleCnt="0"/>
      <dgm:spPr/>
    </dgm:pt>
    <dgm:pt modelId="{D1ED3B91-7F61-40DF-A953-EF573B0A706A}" type="pres">
      <dgm:prSet presAssocID="{7D597486-0FA9-41C6-B7B4-68C9057E586B}" presName="LShape" presStyleLbl="alignNode1" presStyleIdx="8" presStyleCnt="9"/>
      <dgm:spPr/>
    </dgm:pt>
    <dgm:pt modelId="{3C6EEA10-FB3F-4806-8D34-493DDC7E50F2}" type="pres">
      <dgm:prSet presAssocID="{7D597486-0FA9-41C6-B7B4-68C9057E586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B3B6A411-8477-4885-B898-9FE09239DBC8}" type="presOf" srcId="{C7AD34C6-F9B4-4B09-A217-27FE295C3066}" destId="{3C6EEA10-FB3F-4806-8D34-493DDC7E50F2}" srcOrd="0" destOrd="1" presId="urn:microsoft.com/office/officeart/2009/3/layout/StepUpProcess"/>
    <dgm:cxn modelId="{2475131C-5B69-4C02-B151-6F90BA72B31D}" type="presOf" srcId="{79AE5D53-0638-4347-80E6-DD1EDF065773}" destId="{6292C254-FAB8-4795-AFB7-0A9FD78F6C68}" srcOrd="0" destOrd="3" presId="urn:microsoft.com/office/officeart/2009/3/layout/StepUpProcess"/>
    <dgm:cxn modelId="{63B40320-FBA9-49DE-98B0-6D2C19DA588D}" type="presOf" srcId="{D23EAA5B-6BB3-4031-8D7A-FA0E169DFAB4}" destId="{DA21D1A0-CFA5-4523-80C6-6F9BEB9EA203}" srcOrd="0" destOrd="0" presId="urn:microsoft.com/office/officeart/2009/3/layout/StepUpProcess"/>
    <dgm:cxn modelId="{48266722-D60E-4712-A391-48D7452A0C3A}" type="presOf" srcId="{E9586831-2BE7-42F2-91E6-9ADBFCD48137}" destId="{6292C254-FAB8-4795-AFB7-0A9FD78F6C68}" srcOrd="0" destOrd="0" presId="urn:microsoft.com/office/officeart/2009/3/layout/StepUpProcess"/>
    <dgm:cxn modelId="{677C3C27-4280-497B-9BFD-7DA40CDE7CDC}" type="presOf" srcId="{8D8E7C82-7D0A-4837-BC55-3FE4DCDF0237}" destId="{6292C254-FAB8-4795-AFB7-0A9FD78F6C68}" srcOrd="0" destOrd="5" presId="urn:microsoft.com/office/officeart/2009/3/layout/StepUpProcess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E7712136-8736-48E6-A04B-4052DEAE9CCC}" type="presOf" srcId="{77A249CB-F149-4A0A-ACB0-11C38F1E18B4}" destId="{EE9033A8-57D4-4159-AA26-6855AD28112A}" srcOrd="0" destOrd="0" presId="urn:microsoft.com/office/officeart/2009/3/layout/StepUpProcess"/>
    <dgm:cxn modelId="{1A63C037-1556-40D1-8942-D3F9B2CA7D20}" type="presOf" srcId="{FE24CE76-3E5E-4399-96B2-C610EBCC2CBE}" destId="{6292C254-FAB8-4795-AFB7-0A9FD78F6C68}" srcOrd="0" destOrd="4" presId="urn:microsoft.com/office/officeart/2009/3/layout/StepUpProcess"/>
    <dgm:cxn modelId="{0300F45F-E740-4CFE-8E84-93CB25F1B235}" type="presOf" srcId="{7D597486-0FA9-41C6-B7B4-68C9057E586B}" destId="{3C6EEA10-FB3F-4806-8D34-493DDC7E50F2}" srcOrd="0" destOrd="0" presId="urn:microsoft.com/office/officeart/2009/3/layout/StepUpProcess"/>
    <dgm:cxn modelId="{3FD99060-B0AD-4899-95B1-552E6B8B19AE}" type="presOf" srcId="{1A0BF273-6560-4872-967A-EFB111117B9E}" destId="{3F77F57C-3916-4354-BAFE-17DEDADBCE32}" srcOrd="0" destOrd="0" presId="urn:microsoft.com/office/officeart/2009/3/layout/StepUpProcess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3AAFD64F-9A76-4D5A-A9FD-2FF920B42295}" type="presOf" srcId="{AFBF940E-8C2C-462A-8984-E7551EA02A7A}" destId="{EE9033A8-57D4-4159-AA26-6855AD28112A}" srcOrd="0" destOrd="3" presId="urn:microsoft.com/office/officeart/2009/3/layout/StepUpProcess"/>
    <dgm:cxn modelId="{39B27C80-4066-4CAF-B574-40FD3EB431D8}" type="presOf" srcId="{DDB09E2C-1587-410B-9E04-DC0E9C1DF059}" destId="{3C6EEA10-FB3F-4806-8D34-493DDC7E50F2}" srcOrd="0" destOrd="2" presId="urn:microsoft.com/office/officeart/2009/3/layout/StepUpProcess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53A08B8C-8440-4DAF-8D1D-098E75F2CF25}" type="presOf" srcId="{1E3DF63A-CD8B-4A12-835A-3B605AD6D3E5}" destId="{6292C254-FAB8-4795-AFB7-0A9FD78F6C68}" srcOrd="0" destOrd="2" presId="urn:microsoft.com/office/officeart/2009/3/layout/StepUpProcess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A2726399-DE27-4744-ACB8-7FE72D677C5C}" type="presOf" srcId="{03413075-4836-42BC-802A-1C2DF67DD2A1}" destId="{EE9033A8-57D4-4159-AA26-6855AD28112A}" srcOrd="0" destOrd="5" presId="urn:microsoft.com/office/officeart/2009/3/layout/StepUpProcess"/>
    <dgm:cxn modelId="{CC9172A5-449F-4861-9AC0-653F88210CD9}" type="presOf" srcId="{677B78CF-7FF5-4CF1-9DF0-9B65A6B990B1}" destId="{EE9033A8-57D4-4159-AA26-6855AD28112A}" srcOrd="0" destOrd="6" presId="urn:microsoft.com/office/officeart/2009/3/layout/StepUpProcess"/>
    <dgm:cxn modelId="{761D86A8-BA89-4D00-A843-AE0F568B30C1}" type="presOf" srcId="{D408561D-CF8D-4DF6-934C-16D5361A0766}" destId="{DA21D1A0-CFA5-4523-80C6-6F9BEB9EA203}" srcOrd="0" destOrd="1" presId="urn:microsoft.com/office/officeart/2009/3/layout/StepUpProcess"/>
    <dgm:cxn modelId="{7F13DEB8-A4D3-40CE-962C-7C337AB2260F}" type="presOf" srcId="{59BAC92B-1C94-4665-A07D-A6431E9F1FAD}" destId="{DA21D1A0-CFA5-4523-80C6-6F9BEB9EA203}" srcOrd="0" destOrd="2" presId="urn:microsoft.com/office/officeart/2009/3/layout/StepUpProcess"/>
    <dgm:cxn modelId="{8BBC4ABD-16EE-4B39-A130-DD7C20D82C41}" type="presOf" srcId="{452DB241-0039-4431-B935-DE8761F6B959}" destId="{EE9033A8-57D4-4159-AA26-6855AD28112A}" srcOrd="0" destOrd="1" presId="urn:microsoft.com/office/officeart/2009/3/layout/StepUpProcess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C8FCC7C6-322F-482A-B542-87C081B4E03B}" type="presOf" srcId="{A68AC626-A679-4E3D-B76A-DAB3F9218C5B}" destId="{B9C59D62-6D4F-49F6-8521-FEB7819C1BBA}" srcOrd="0" destOrd="1" presId="urn:microsoft.com/office/officeart/2009/3/layout/StepUpProcess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6EFEE6DD-74B4-477C-AE88-74BFB71A3E76}" type="presOf" srcId="{3EA1C70C-14D8-4DC8-8761-32D2E6520735}" destId="{EE9033A8-57D4-4159-AA26-6855AD28112A}" srcOrd="0" destOrd="2" presId="urn:microsoft.com/office/officeart/2009/3/layout/StepUpProcess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BDA40EF2-D0C6-431F-A6CE-E04E93AE3EC3}" type="presOf" srcId="{DDAC42DE-50AD-4999-9C2F-6975C004146E}" destId="{EE9033A8-57D4-4159-AA26-6855AD28112A}" srcOrd="0" destOrd="4" presId="urn:microsoft.com/office/officeart/2009/3/layout/StepUpProcess"/>
    <dgm:cxn modelId="{28D227F9-21F7-464B-9DE4-DD78E020E0F7}" type="presOf" srcId="{7F620E9F-227C-48F5-B020-115DBFEC1FF2}" destId="{6292C254-FAB8-4795-AFB7-0A9FD78F6C68}" srcOrd="0" destOrd="1" presId="urn:microsoft.com/office/officeart/2009/3/layout/StepUpProcess"/>
    <dgm:cxn modelId="{1B1033FF-54C1-4310-86EC-327C54C6D4AC}" type="presOf" srcId="{C2A8BA19-A17B-4D18-BD44-2ACBB49ABC89}" destId="{B9C59D62-6D4F-49F6-8521-FEB7819C1BBA}" srcOrd="0" destOrd="0" presId="urn:microsoft.com/office/officeart/2009/3/layout/StepUpProcess"/>
    <dgm:cxn modelId="{E2592C9F-484B-4AA5-A9E2-0B4036D7A5CD}" type="presParOf" srcId="{3F77F57C-3916-4354-BAFE-17DEDADBCE32}" destId="{8AC3C8F3-4F0D-43AF-B585-148B8AE661D6}" srcOrd="0" destOrd="0" presId="urn:microsoft.com/office/officeart/2009/3/layout/StepUpProcess"/>
    <dgm:cxn modelId="{9DA61BE8-EEF1-4BD6-9852-165FA279053C}" type="presParOf" srcId="{8AC3C8F3-4F0D-43AF-B585-148B8AE661D6}" destId="{35AB1D4B-8C64-4D2C-8E54-2A625CB0AB9E}" srcOrd="0" destOrd="0" presId="urn:microsoft.com/office/officeart/2009/3/layout/StepUpProcess"/>
    <dgm:cxn modelId="{804DF641-227E-4320-B07D-42D04F04D102}" type="presParOf" srcId="{8AC3C8F3-4F0D-43AF-B585-148B8AE661D6}" destId="{B9C59D62-6D4F-49F6-8521-FEB7819C1BBA}" srcOrd="1" destOrd="0" presId="urn:microsoft.com/office/officeart/2009/3/layout/StepUpProcess"/>
    <dgm:cxn modelId="{5195063B-A064-4EFF-8683-4690A2A9FF46}" type="presParOf" srcId="{8AC3C8F3-4F0D-43AF-B585-148B8AE661D6}" destId="{3E5978C1-E068-43CE-8511-B77DB26AE566}" srcOrd="2" destOrd="0" presId="urn:microsoft.com/office/officeart/2009/3/layout/StepUpProcess"/>
    <dgm:cxn modelId="{2E769241-7374-4B8E-8641-872C2A99EB7B}" type="presParOf" srcId="{3F77F57C-3916-4354-BAFE-17DEDADBCE32}" destId="{1F7D50AF-7756-4426-BE45-F2AC73AC47EC}" srcOrd="1" destOrd="0" presId="urn:microsoft.com/office/officeart/2009/3/layout/StepUpProcess"/>
    <dgm:cxn modelId="{1436A58B-23EB-4D30-923E-484BC37A5125}" type="presParOf" srcId="{1F7D50AF-7756-4426-BE45-F2AC73AC47EC}" destId="{D8269822-162F-4858-ACD4-B2D9450CAAC7}" srcOrd="0" destOrd="0" presId="urn:microsoft.com/office/officeart/2009/3/layout/StepUpProcess"/>
    <dgm:cxn modelId="{695AD893-B5D5-414C-8876-005A65C31686}" type="presParOf" srcId="{3F77F57C-3916-4354-BAFE-17DEDADBCE32}" destId="{49DA0182-3BA4-4CDD-819A-22E8CDC4FCC3}" srcOrd="2" destOrd="0" presId="urn:microsoft.com/office/officeart/2009/3/layout/StepUpProcess"/>
    <dgm:cxn modelId="{0E1B51C1-7166-45A7-9AF1-1402C0582135}" type="presParOf" srcId="{49DA0182-3BA4-4CDD-819A-22E8CDC4FCC3}" destId="{3E17137F-B77C-4BD7-A8EC-5CE73D11EE85}" srcOrd="0" destOrd="0" presId="urn:microsoft.com/office/officeart/2009/3/layout/StepUpProcess"/>
    <dgm:cxn modelId="{08607BE9-98B4-4602-A8A0-ACDB6BF1AC17}" type="presParOf" srcId="{49DA0182-3BA4-4CDD-819A-22E8CDC4FCC3}" destId="{DA21D1A0-CFA5-4523-80C6-6F9BEB9EA203}" srcOrd="1" destOrd="0" presId="urn:microsoft.com/office/officeart/2009/3/layout/StepUpProcess"/>
    <dgm:cxn modelId="{C6B583CA-8744-4D9E-9822-5C8E66157183}" type="presParOf" srcId="{49DA0182-3BA4-4CDD-819A-22E8CDC4FCC3}" destId="{12D3CAC8-26FF-42A3-A4DD-8EA91C184AB4}" srcOrd="2" destOrd="0" presId="urn:microsoft.com/office/officeart/2009/3/layout/StepUpProcess"/>
    <dgm:cxn modelId="{423A2460-06B9-4E1D-B68B-2BA535495750}" type="presParOf" srcId="{3F77F57C-3916-4354-BAFE-17DEDADBCE32}" destId="{D3374B7E-E5E3-40C4-8727-16E274BB34EE}" srcOrd="3" destOrd="0" presId="urn:microsoft.com/office/officeart/2009/3/layout/StepUpProcess"/>
    <dgm:cxn modelId="{4987B567-8E27-4764-8612-C53109673773}" type="presParOf" srcId="{D3374B7E-E5E3-40C4-8727-16E274BB34EE}" destId="{7957309D-7B73-48DB-9FDE-CB0BB170B967}" srcOrd="0" destOrd="0" presId="urn:microsoft.com/office/officeart/2009/3/layout/StepUpProcess"/>
    <dgm:cxn modelId="{593D9C7C-F661-49F8-8262-C4517E8B0331}" type="presParOf" srcId="{3F77F57C-3916-4354-BAFE-17DEDADBCE32}" destId="{56EBA1DC-54A7-46B1-88AB-AC696E2393E8}" srcOrd="4" destOrd="0" presId="urn:microsoft.com/office/officeart/2009/3/layout/StepUpProcess"/>
    <dgm:cxn modelId="{79AFFF3E-30D5-431F-9546-C9F3ABFDAFE6}" type="presParOf" srcId="{56EBA1DC-54A7-46B1-88AB-AC696E2393E8}" destId="{7DC92BAC-D06A-4087-987B-9AF171CF8F3E}" srcOrd="0" destOrd="0" presId="urn:microsoft.com/office/officeart/2009/3/layout/StepUpProcess"/>
    <dgm:cxn modelId="{C8204810-1373-4C27-AFAA-BF4D632081DC}" type="presParOf" srcId="{56EBA1DC-54A7-46B1-88AB-AC696E2393E8}" destId="{EE9033A8-57D4-4159-AA26-6855AD28112A}" srcOrd="1" destOrd="0" presId="urn:microsoft.com/office/officeart/2009/3/layout/StepUpProcess"/>
    <dgm:cxn modelId="{D702A3E7-EFCE-41C8-AC04-96D54997FCB9}" type="presParOf" srcId="{56EBA1DC-54A7-46B1-88AB-AC696E2393E8}" destId="{B9488445-8FB0-4847-93DC-C57516A6DB6B}" srcOrd="2" destOrd="0" presId="urn:microsoft.com/office/officeart/2009/3/layout/StepUpProcess"/>
    <dgm:cxn modelId="{05E2593A-08DD-4EF1-A8AC-ACD10BDF4ABD}" type="presParOf" srcId="{3F77F57C-3916-4354-BAFE-17DEDADBCE32}" destId="{9875DC58-D6F6-43BA-BB76-17580C6BE129}" srcOrd="5" destOrd="0" presId="urn:microsoft.com/office/officeart/2009/3/layout/StepUpProcess"/>
    <dgm:cxn modelId="{4DAC1CF9-9E69-45DA-BDE1-27CE205E8CD5}" type="presParOf" srcId="{9875DC58-D6F6-43BA-BB76-17580C6BE129}" destId="{9D682865-9954-4FCC-B131-57B0F484A7B4}" srcOrd="0" destOrd="0" presId="urn:microsoft.com/office/officeart/2009/3/layout/StepUpProcess"/>
    <dgm:cxn modelId="{C0A3D1C3-F766-4B36-B858-1F8BCC95DA93}" type="presParOf" srcId="{3F77F57C-3916-4354-BAFE-17DEDADBCE32}" destId="{5256FF01-E5AF-468F-AF74-2A5950D3E80D}" srcOrd="6" destOrd="0" presId="urn:microsoft.com/office/officeart/2009/3/layout/StepUpProcess"/>
    <dgm:cxn modelId="{ACE4A2F0-50D6-4F12-8370-8FBFDB556CD1}" type="presParOf" srcId="{5256FF01-E5AF-468F-AF74-2A5950D3E80D}" destId="{0B78C491-0807-4FB7-A647-673FD32488C6}" srcOrd="0" destOrd="0" presId="urn:microsoft.com/office/officeart/2009/3/layout/StepUpProcess"/>
    <dgm:cxn modelId="{3D92EDC3-69D8-42D1-A673-028A41330D4E}" type="presParOf" srcId="{5256FF01-E5AF-468F-AF74-2A5950D3E80D}" destId="{6292C254-FAB8-4795-AFB7-0A9FD78F6C68}" srcOrd="1" destOrd="0" presId="urn:microsoft.com/office/officeart/2009/3/layout/StepUpProcess"/>
    <dgm:cxn modelId="{C7A828A1-1239-4834-9A2D-B4A041FD4C59}" type="presParOf" srcId="{5256FF01-E5AF-468F-AF74-2A5950D3E80D}" destId="{30EDCD75-D90C-4829-80FC-73821AFA072C}" srcOrd="2" destOrd="0" presId="urn:microsoft.com/office/officeart/2009/3/layout/StepUpProcess"/>
    <dgm:cxn modelId="{F3B9CF03-C649-454E-8C6D-95B117176C56}" type="presParOf" srcId="{3F77F57C-3916-4354-BAFE-17DEDADBCE32}" destId="{EDD187B4-A0F3-42FF-9859-EC72BF884A60}" srcOrd="7" destOrd="0" presId="urn:microsoft.com/office/officeart/2009/3/layout/StepUpProcess"/>
    <dgm:cxn modelId="{AE11CFC2-1E36-4B23-8120-A59FDD3B3F5D}" type="presParOf" srcId="{EDD187B4-A0F3-42FF-9859-EC72BF884A60}" destId="{4103FD5E-EFDC-46C5-BB92-1E4C627A39BC}" srcOrd="0" destOrd="0" presId="urn:microsoft.com/office/officeart/2009/3/layout/StepUpProcess"/>
    <dgm:cxn modelId="{6FCC2B66-8BB7-4D0D-91FD-0C5232F35CAC}" type="presParOf" srcId="{3F77F57C-3916-4354-BAFE-17DEDADBCE32}" destId="{F2E48F0B-B444-4B02-902E-7D4E7B785696}" srcOrd="8" destOrd="0" presId="urn:microsoft.com/office/officeart/2009/3/layout/StepUpProcess"/>
    <dgm:cxn modelId="{5D5E9D60-9D56-4EA1-BDB0-585F1091BE1C}" type="presParOf" srcId="{F2E48F0B-B444-4B02-902E-7D4E7B785696}" destId="{D1ED3B91-7F61-40DF-A953-EF573B0A706A}" srcOrd="0" destOrd="0" presId="urn:microsoft.com/office/officeart/2009/3/layout/StepUpProcess"/>
    <dgm:cxn modelId="{4E2917D2-D4B3-4286-BD56-FA3C0B7D70A9}" type="presParOf" srcId="{F2E48F0B-B444-4B02-902E-7D4E7B785696}" destId="{3C6EEA10-FB3F-4806-8D34-493DDC7E50F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0BF273-6560-4872-967A-EFB111117B9E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8BA19-A17B-4D18-BD44-2ACBB49ABC89}">
      <dgm:prSet phldrT="[Text]" custT="1"/>
      <dgm:spPr/>
      <dgm:t>
        <a:bodyPr/>
        <a:lstStyle/>
        <a:p>
          <a:r>
            <a:rPr lang="en-US" sz="2000" b="1" dirty="0"/>
            <a:t>COUNT</a:t>
          </a:r>
          <a:endParaRPr lang="en-US" sz="1000" b="1" dirty="0"/>
        </a:p>
      </dgm:t>
    </dgm:pt>
    <dgm:pt modelId="{4E6E5421-CB4D-4AC7-AC12-A3E75184B3D6}" type="sibTrans" cxnId="{D20A524E-A884-4774-8976-4F8ABFD3F793}">
      <dgm:prSet/>
      <dgm:spPr/>
      <dgm:t>
        <a:bodyPr/>
        <a:lstStyle/>
        <a:p>
          <a:endParaRPr lang="en-US"/>
        </a:p>
      </dgm:t>
    </dgm:pt>
    <dgm:pt modelId="{C67EFE52-324C-4DF7-BFFD-02C86D15FBBD}" type="parTrans" cxnId="{D20A524E-A884-4774-8976-4F8ABFD3F793}">
      <dgm:prSet/>
      <dgm:spPr/>
      <dgm:t>
        <a:bodyPr/>
        <a:lstStyle/>
        <a:p>
          <a:endParaRPr lang="en-US"/>
        </a:p>
      </dgm:t>
    </dgm:pt>
    <dgm:pt modelId="{A68AC626-A679-4E3D-B76A-DAB3F9218C5B}">
      <dgm:prSet phldrT="[Text]" custT="1"/>
      <dgm:spPr/>
      <dgm:t>
        <a:bodyPr/>
        <a:lstStyle/>
        <a:p>
          <a:r>
            <a:rPr lang="en-US" sz="4000" b="1" dirty="0"/>
            <a:t>7</a:t>
          </a:r>
          <a:endParaRPr lang="en-US" sz="1400" b="1" dirty="0"/>
        </a:p>
      </dgm:t>
    </dgm:pt>
    <dgm:pt modelId="{12BB3B0A-9852-468E-B601-65AE06101136}" type="sibTrans" cxnId="{FBEEE8C2-90FD-4A6A-B3BC-AC3E68A71084}">
      <dgm:prSet/>
      <dgm:spPr/>
      <dgm:t>
        <a:bodyPr/>
        <a:lstStyle/>
        <a:p>
          <a:endParaRPr lang="en-US"/>
        </a:p>
      </dgm:t>
    </dgm:pt>
    <dgm:pt modelId="{958EC75C-6E9E-4A6A-B5B5-85601AD0A767}" type="parTrans" cxnId="{FBEEE8C2-90FD-4A6A-B3BC-AC3E68A71084}">
      <dgm:prSet/>
      <dgm:spPr/>
      <dgm:t>
        <a:bodyPr/>
        <a:lstStyle/>
        <a:p>
          <a:endParaRPr lang="en-US"/>
        </a:p>
      </dgm:t>
    </dgm:pt>
    <dgm:pt modelId="{D23EAA5B-6BB3-4031-8D7A-FA0E169DFAB4}">
      <dgm:prSet phldrT="[Text]" custT="1"/>
      <dgm:spPr/>
      <dgm:t>
        <a:bodyPr/>
        <a:lstStyle/>
        <a:p>
          <a:r>
            <a:rPr lang="en-US" sz="1800" b="1" dirty="0"/>
            <a:t>LUNCH</a:t>
          </a:r>
        </a:p>
      </dgm:t>
    </dgm:pt>
    <dgm:pt modelId="{01327F9C-0FD8-4E07-A5AB-6ADA5F10F586}" type="sibTrans" cxnId="{DC28EB41-6D44-4A44-B5DC-657C8FBFB1C3}">
      <dgm:prSet/>
      <dgm:spPr/>
      <dgm:t>
        <a:bodyPr/>
        <a:lstStyle/>
        <a:p>
          <a:endParaRPr lang="en-US"/>
        </a:p>
      </dgm:t>
    </dgm:pt>
    <dgm:pt modelId="{803BBDEC-9640-4E83-BCA7-1CAAADDF4488}" type="parTrans" cxnId="{DC28EB41-6D44-4A44-B5DC-657C8FBFB1C3}">
      <dgm:prSet/>
      <dgm:spPr/>
      <dgm:t>
        <a:bodyPr/>
        <a:lstStyle/>
        <a:p>
          <a:endParaRPr lang="en-US"/>
        </a:p>
      </dgm:t>
    </dgm:pt>
    <dgm:pt modelId="{D408561D-CF8D-4DF6-934C-16D5361A0766}">
      <dgm:prSet phldrT="[Text]" custT="1"/>
      <dgm:spPr/>
      <dgm:t>
        <a:bodyPr/>
        <a:lstStyle/>
        <a:p>
          <a:r>
            <a:rPr lang="en-US" sz="1400" b="1" dirty="0"/>
            <a:t>STANDARD =  1</a:t>
          </a:r>
        </a:p>
      </dgm:t>
    </dgm:pt>
    <dgm:pt modelId="{0E1B63E4-987B-48C6-BC7B-17B7E2D1DD63}" type="sibTrans" cxnId="{0292BD10-4FF6-44AC-B4AE-DAA691776CC6}">
      <dgm:prSet/>
      <dgm:spPr/>
      <dgm:t>
        <a:bodyPr/>
        <a:lstStyle/>
        <a:p>
          <a:endParaRPr lang="en-US"/>
        </a:p>
      </dgm:t>
    </dgm:pt>
    <dgm:pt modelId="{1470819A-D674-430E-9255-9151BAC101EC}" type="parTrans" cxnId="{0292BD10-4FF6-44AC-B4AE-DAA691776CC6}">
      <dgm:prSet/>
      <dgm:spPr/>
      <dgm:t>
        <a:bodyPr/>
        <a:lstStyle/>
        <a:p>
          <a:endParaRPr lang="en-US"/>
        </a:p>
      </dgm:t>
    </dgm:pt>
    <dgm:pt modelId="{59BAC92B-1C94-4665-A07D-A6431E9F1FAD}">
      <dgm:prSet phldrT="[Text]" custT="1"/>
      <dgm:spPr/>
      <dgm:t>
        <a:bodyPr/>
        <a:lstStyle/>
        <a:p>
          <a:r>
            <a:rPr lang="en-US" sz="1400" b="1" dirty="0"/>
            <a:t>FREE/REDUCED = 6 </a:t>
          </a:r>
        </a:p>
      </dgm:t>
    </dgm:pt>
    <dgm:pt modelId="{43888B30-5964-4057-B5A9-1A6CEBAA0667}" type="sibTrans" cxnId="{21B56896-4339-4052-B5B2-E2B16D029BE3}">
      <dgm:prSet/>
      <dgm:spPr/>
      <dgm:t>
        <a:bodyPr/>
        <a:lstStyle/>
        <a:p>
          <a:endParaRPr lang="en-US"/>
        </a:p>
      </dgm:t>
    </dgm:pt>
    <dgm:pt modelId="{7FC72D8A-3AE0-4B2A-9A06-4022AD31551A}" type="parTrans" cxnId="{21B56896-4339-4052-B5B2-E2B16D029BE3}">
      <dgm:prSet/>
      <dgm:spPr/>
      <dgm:t>
        <a:bodyPr/>
        <a:lstStyle/>
        <a:p>
          <a:endParaRPr lang="en-US"/>
        </a:p>
      </dgm:t>
    </dgm:pt>
    <dgm:pt modelId="{7F620E9F-227C-48F5-B020-115DBFEC1FF2}">
      <dgm:prSet phldrT="[Text]" custT="1"/>
      <dgm:spPr/>
      <dgm:t>
        <a:bodyPr/>
        <a:lstStyle/>
        <a:p>
          <a:r>
            <a:rPr lang="en-US" sz="1400" b="1" dirty="0"/>
            <a:t>GROUP A = 0</a:t>
          </a:r>
        </a:p>
      </dgm:t>
    </dgm:pt>
    <dgm:pt modelId="{5AB0476A-B2BC-4B4D-85DF-7BDF993C505F}" type="sibTrans" cxnId="{BD2210CB-7592-4E86-9498-A51AE5F38BD8}">
      <dgm:prSet/>
      <dgm:spPr/>
      <dgm:t>
        <a:bodyPr/>
        <a:lstStyle/>
        <a:p>
          <a:endParaRPr lang="en-US"/>
        </a:p>
      </dgm:t>
    </dgm:pt>
    <dgm:pt modelId="{B996BACE-CCE6-4079-91B4-47F5B4234723}" type="parTrans" cxnId="{BD2210CB-7592-4E86-9498-A51AE5F38BD8}">
      <dgm:prSet/>
      <dgm:spPr/>
      <dgm:t>
        <a:bodyPr/>
        <a:lstStyle/>
        <a:p>
          <a:endParaRPr lang="en-US"/>
        </a:p>
      </dgm:t>
    </dgm:pt>
    <dgm:pt modelId="{1E3DF63A-CD8B-4A12-835A-3B605AD6D3E5}">
      <dgm:prSet phldrT="[Text]" custT="1"/>
      <dgm:spPr/>
      <dgm:t>
        <a:bodyPr/>
        <a:lstStyle/>
        <a:p>
          <a:r>
            <a:rPr lang="en-US" sz="1400" b="1" dirty="0"/>
            <a:t>GROUP B = 2</a:t>
          </a:r>
        </a:p>
      </dgm:t>
    </dgm:pt>
    <dgm:pt modelId="{EEE1CEEE-299A-4FCB-96F1-58CE75030092}" type="sibTrans" cxnId="{D9E4CF66-1FDF-40F1-B0FE-574ACFFAF044}">
      <dgm:prSet/>
      <dgm:spPr/>
      <dgm:t>
        <a:bodyPr/>
        <a:lstStyle/>
        <a:p>
          <a:endParaRPr lang="en-US"/>
        </a:p>
      </dgm:t>
    </dgm:pt>
    <dgm:pt modelId="{1E6D41F0-A988-4D6E-B12F-66DD1173223A}" type="parTrans" cxnId="{D9E4CF66-1FDF-40F1-B0FE-574ACFFAF044}">
      <dgm:prSet/>
      <dgm:spPr/>
      <dgm:t>
        <a:bodyPr/>
        <a:lstStyle/>
        <a:p>
          <a:endParaRPr lang="en-US"/>
        </a:p>
      </dgm:t>
    </dgm:pt>
    <dgm:pt modelId="{79AE5D53-0638-4347-80E6-DD1EDF065773}">
      <dgm:prSet phldrT="[Text]" custT="1"/>
      <dgm:spPr/>
      <dgm:t>
        <a:bodyPr/>
        <a:lstStyle/>
        <a:p>
          <a:r>
            <a:rPr lang="en-US" sz="1400" b="1" dirty="0"/>
            <a:t>GROUP C = 2</a:t>
          </a:r>
        </a:p>
      </dgm:t>
    </dgm:pt>
    <dgm:pt modelId="{A6763E00-FD79-4BD9-A933-3C4AE0BA36F9}" type="parTrans" cxnId="{70990D67-7190-48BC-A428-783529C0F8C1}">
      <dgm:prSet/>
      <dgm:spPr/>
      <dgm:t>
        <a:bodyPr/>
        <a:lstStyle/>
        <a:p>
          <a:endParaRPr lang="en-US"/>
        </a:p>
      </dgm:t>
    </dgm:pt>
    <dgm:pt modelId="{315439C2-650A-4BBA-9AB6-DA3ECD73497C}" type="sibTrans" cxnId="{70990D67-7190-48BC-A428-783529C0F8C1}">
      <dgm:prSet/>
      <dgm:spPr/>
      <dgm:t>
        <a:bodyPr/>
        <a:lstStyle/>
        <a:p>
          <a:endParaRPr lang="en-US"/>
        </a:p>
      </dgm:t>
    </dgm:pt>
    <dgm:pt modelId="{FE24CE76-3E5E-4399-96B2-C610EBCC2CBE}">
      <dgm:prSet phldrT="[Text]" custT="1"/>
      <dgm:spPr/>
      <dgm:t>
        <a:bodyPr/>
        <a:lstStyle/>
        <a:p>
          <a:r>
            <a:rPr lang="en-US" sz="1400" b="1" dirty="0"/>
            <a:t>GROUP D = 2</a:t>
          </a:r>
        </a:p>
      </dgm:t>
    </dgm:pt>
    <dgm:pt modelId="{E1ED549F-FDFB-46B6-BA9E-CDA206CC815F}" type="parTrans" cxnId="{954F3D4D-D653-4156-A95E-043B727844F2}">
      <dgm:prSet/>
      <dgm:spPr/>
      <dgm:t>
        <a:bodyPr/>
        <a:lstStyle/>
        <a:p>
          <a:endParaRPr lang="en-US"/>
        </a:p>
      </dgm:t>
    </dgm:pt>
    <dgm:pt modelId="{0EA361C0-61FB-4A92-819C-0591D1E6EC31}" type="sibTrans" cxnId="{954F3D4D-D653-4156-A95E-043B727844F2}">
      <dgm:prSet/>
      <dgm:spPr/>
      <dgm:t>
        <a:bodyPr/>
        <a:lstStyle/>
        <a:p>
          <a:endParaRPr lang="en-US"/>
        </a:p>
      </dgm:t>
    </dgm:pt>
    <dgm:pt modelId="{8D8E7C82-7D0A-4837-BC55-3FE4DCDF0237}">
      <dgm:prSet phldrT="[Text]" custT="1"/>
      <dgm:spPr/>
      <dgm:t>
        <a:bodyPr/>
        <a:lstStyle/>
        <a:p>
          <a:r>
            <a:rPr lang="en-US" sz="1400" b="1" dirty="0"/>
            <a:t>GROUP E =  1</a:t>
          </a:r>
        </a:p>
      </dgm:t>
    </dgm:pt>
    <dgm:pt modelId="{520CED08-592E-4668-AA63-CBFC6DC044EB}" type="parTrans" cxnId="{DB8AEE84-51CB-498A-8375-4E97205732B4}">
      <dgm:prSet/>
      <dgm:spPr/>
      <dgm:t>
        <a:bodyPr/>
        <a:lstStyle/>
        <a:p>
          <a:endParaRPr lang="en-US"/>
        </a:p>
      </dgm:t>
    </dgm:pt>
    <dgm:pt modelId="{B936BA2F-0A12-4709-8179-69877970F804}" type="sibTrans" cxnId="{DB8AEE84-51CB-498A-8375-4E97205732B4}">
      <dgm:prSet/>
      <dgm:spPr/>
      <dgm:t>
        <a:bodyPr/>
        <a:lstStyle/>
        <a:p>
          <a:endParaRPr lang="en-US"/>
        </a:p>
      </dgm:t>
    </dgm:pt>
    <dgm:pt modelId="{77A249CB-F149-4A0A-ACB0-11C38F1E18B4}">
      <dgm:prSet phldrT="[Text]" custT="1"/>
      <dgm:spPr/>
      <dgm:t>
        <a:bodyPr/>
        <a:lstStyle/>
        <a:p>
          <a:r>
            <a:rPr lang="en-US" sz="1600" b="1" dirty="0"/>
            <a:t>PARENTAL LEVEL OF EDU</a:t>
          </a:r>
        </a:p>
      </dgm:t>
    </dgm:pt>
    <dgm:pt modelId="{F373858C-017F-40F4-B117-8B6046C2697B}" type="parTrans" cxnId="{7CDFF580-D362-4F0C-A6FB-3FC39888417D}">
      <dgm:prSet/>
      <dgm:spPr/>
      <dgm:t>
        <a:bodyPr/>
        <a:lstStyle/>
        <a:p>
          <a:endParaRPr lang="en-US"/>
        </a:p>
      </dgm:t>
    </dgm:pt>
    <dgm:pt modelId="{D645A7F0-3A56-40ED-BE5B-1B60A844064A}" type="sibTrans" cxnId="{7CDFF580-D362-4F0C-A6FB-3FC39888417D}">
      <dgm:prSet/>
      <dgm:spPr/>
      <dgm:t>
        <a:bodyPr/>
        <a:lstStyle/>
        <a:p>
          <a:endParaRPr lang="en-US"/>
        </a:p>
      </dgm:t>
    </dgm:pt>
    <dgm:pt modelId="{7D597486-0FA9-41C6-B7B4-68C9057E586B}">
      <dgm:prSet phldrT="[Text]" custT="1"/>
      <dgm:spPr/>
      <dgm:t>
        <a:bodyPr/>
        <a:lstStyle/>
        <a:p>
          <a:r>
            <a:rPr lang="en-US" sz="1800" b="1" dirty="0"/>
            <a:t>TEST PREPARATION</a:t>
          </a:r>
        </a:p>
      </dgm:t>
    </dgm:pt>
    <dgm:pt modelId="{1ED0804C-0126-42E6-BE3E-D958037A18D9}" type="parTrans" cxnId="{87FC494D-1FF6-4440-898E-1F239F1D009F}">
      <dgm:prSet/>
      <dgm:spPr/>
      <dgm:t>
        <a:bodyPr/>
        <a:lstStyle/>
        <a:p>
          <a:endParaRPr lang="en-US"/>
        </a:p>
      </dgm:t>
    </dgm:pt>
    <dgm:pt modelId="{99400653-18A6-4D58-966A-006B19A6209F}" type="sibTrans" cxnId="{87FC494D-1FF6-4440-898E-1F239F1D009F}">
      <dgm:prSet/>
      <dgm:spPr/>
      <dgm:t>
        <a:bodyPr/>
        <a:lstStyle/>
        <a:p>
          <a:endParaRPr lang="en-US"/>
        </a:p>
      </dgm:t>
    </dgm:pt>
    <dgm:pt modelId="{C7AD34C6-F9B4-4B09-A217-27FE295C3066}">
      <dgm:prSet phldrT="[Text]" custT="1"/>
      <dgm:spPr/>
      <dgm:t>
        <a:bodyPr/>
        <a:lstStyle/>
        <a:p>
          <a:r>
            <a:rPr lang="en-US" sz="1400" b="1" dirty="0"/>
            <a:t>COMPLETED = 0 </a:t>
          </a:r>
        </a:p>
      </dgm:t>
    </dgm:pt>
    <dgm:pt modelId="{6604FAA1-18EE-4918-8B3F-7F3B1BB81978}" type="parTrans" cxnId="{5089F6E5-1DBF-4FD5-8BEB-BA449F40F6E1}">
      <dgm:prSet/>
      <dgm:spPr/>
      <dgm:t>
        <a:bodyPr/>
        <a:lstStyle/>
        <a:p>
          <a:endParaRPr lang="en-US"/>
        </a:p>
      </dgm:t>
    </dgm:pt>
    <dgm:pt modelId="{0291D929-1759-4B1C-9BEF-0385335180B6}" type="sibTrans" cxnId="{5089F6E5-1DBF-4FD5-8BEB-BA449F40F6E1}">
      <dgm:prSet/>
      <dgm:spPr/>
      <dgm:t>
        <a:bodyPr/>
        <a:lstStyle/>
        <a:p>
          <a:endParaRPr lang="en-US"/>
        </a:p>
      </dgm:t>
    </dgm:pt>
    <dgm:pt modelId="{DDB09E2C-1587-410B-9E04-DC0E9C1DF059}">
      <dgm:prSet phldrT="[Text]" custT="1"/>
      <dgm:spPr/>
      <dgm:t>
        <a:bodyPr/>
        <a:lstStyle/>
        <a:p>
          <a:r>
            <a:rPr lang="en-US" sz="1400" b="1" dirty="0"/>
            <a:t>NONE = 7</a:t>
          </a:r>
        </a:p>
      </dgm:t>
    </dgm:pt>
    <dgm:pt modelId="{7C371E7F-F47B-4869-84FB-0DC64F63929C}" type="parTrans" cxnId="{A9B64C97-6266-4E55-859A-CE6FFF5946CD}">
      <dgm:prSet/>
      <dgm:spPr/>
      <dgm:t>
        <a:bodyPr/>
        <a:lstStyle/>
        <a:p>
          <a:endParaRPr lang="en-US"/>
        </a:p>
      </dgm:t>
    </dgm:pt>
    <dgm:pt modelId="{9D0E67F0-28C3-4E86-B71F-6A595F145788}" type="sibTrans" cxnId="{A9B64C97-6266-4E55-859A-CE6FFF5946CD}">
      <dgm:prSet/>
      <dgm:spPr/>
      <dgm:t>
        <a:bodyPr/>
        <a:lstStyle/>
        <a:p>
          <a:endParaRPr lang="en-US"/>
        </a:p>
      </dgm:t>
    </dgm:pt>
    <dgm:pt modelId="{E9586831-2BE7-42F2-91E6-9ADBFCD48137}">
      <dgm:prSet phldrT="[Text]" custT="1"/>
      <dgm:spPr/>
      <dgm:t>
        <a:bodyPr/>
        <a:lstStyle/>
        <a:p>
          <a:r>
            <a:rPr lang="en-US" sz="2400" b="1" dirty="0"/>
            <a:t>RACE</a:t>
          </a:r>
          <a:endParaRPr lang="en-US" sz="1000" b="1" dirty="0"/>
        </a:p>
      </dgm:t>
    </dgm:pt>
    <dgm:pt modelId="{A66DCDB9-E5EF-49DD-8293-9CC88FFE25A3}" type="parTrans" cxnId="{1FC1350E-5328-4FA4-9546-B44061905489}">
      <dgm:prSet/>
      <dgm:spPr/>
      <dgm:t>
        <a:bodyPr/>
        <a:lstStyle/>
        <a:p>
          <a:endParaRPr lang="en-US"/>
        </a:p>
      </dgm:t>
    </dgm:pt>
    <dgm:pt modelId="{0C6327D4-8191-43FD-9E94-FA34B2FA2192}" type="sibTrans" cxnId="{1FC1350E-5328-4FA4-9546-B44061905489}">
      <dgm:prSet/>
      <dgm:spPr/>
      <dgm:t>
        <a:bodyPr/>
        <a:lstStyle/>
        <a:p>
          <a:endParaRPr lang="en-US"/>
        </a:p>
      </dgm:t>
    </dgm:pt>
    <dgm:pt modelId="{452DB241-0039-4431-B935-DE8761F6B959}">
      <dgm:prSet phldrT="[Text]" custT="1"/>
      <dgm:spPr/>
      <dgm:t>
        <a:bodyPr/>
        <a:lstStyle/>
        <a:p>
          <a:r>
            <a:rPr lang="en-US" sz="1400" b="1" dirty="0"/>
            <a:t>HIGH SCHOOL = 2</a:t>
          </a:r>
          <a:endParaRPr lang="en-US" sz="3600" b="1" dirty="0"/>
        </a:p>
      </dgm:t>
    </dgm:pt>
    <dgm:pt modelId="{36F3621A-C206-4B11-A2E3-FD1105BFC8A1}" type="parTrans" cxnId="{912EC197-C96F-44F6-A55B-EB52339FFB89}">
      <dgm:prSet/>
      <dgm:spPr/>
      <dgm:t>
        <a:bodyPr/>
        <a:lstStyle/>
        <a:p>
          <a:endParaRPr lang="en-US"/>
        </a:p>
      </dgm:t>
    </dgm:pt>
    <dgm:pt modelId="{A9F545AC-A9AD-4BD7-8619-3CF069F4CC39}" type="sibTrans" cxnId="{912EC197-C96F-44F6-A55B-EB52339FFB89}">
      <dgm:prSet/>
      <dgm:spPr/>
      <dgm:t>
        <a:bodyPr/>
        <a:lstStyle/>
        <a:p>
          <a:endParaRPr lang="en-US"/>
        </a:p>
      </dgm:t>
    </dgm:pt>
    <dgm:pt modelId="{3EA1C70C-14D8-4DC8-8761-32D2E6520735}">
      <dgm:prSet phldrT="[Text]" custT="1"/>
      <dgm:spPr/>
      <dgm:t>
        <a:bodyPr/>
        <a:lstStyle/>
        <a:p>
          <a:r>
            <a:rPr lang="en-US" sz="1400" b="1" dirty="0"/>
            <a:t>SOME HIGH SCHL = 4 </a:t>
          </a:r>
        </a:p>
      </dgm:t>
    </dgm:pt>
    <dgm:pt modelId="{6395F121-961E-4EBB-A230-6CA6C8DE2470}" type="parTrans" cxnId="{9B5409C7-27F8-4E4E-935C-558F43C07F94}">
      <dgm:prSet/>
      <dgm:spPr/>
      <dgm:t>
        <a:bodyPr/>
        <a:lstStyle/>
        <a:p>
          <a:endParaRPr lang="en-US"/>
        </a:p>
      </dgm:t>
    </dgm:pt>
    <dgm:pt modelId="{575F4C67-A5E0-4322-A24B-8503C6993079}" type="sibTrans" cxnId="{9B5409C7-27F8-4E4E-935C-558F43C07F94}">
      <dgm:prSet/>
      <dgm:spPr/>
      <dgm:t>
        <a:bodyPr/>
        <a:lstStyle/>
        <a:p>
          <a:endParaRPr lang="en-US"/>
        </a:p>
      </dgm:t>
    </dgm:pt>
    <dgm:pt modelId="{DDAC42DE-50AD-4999-9C2F-6975C004146E}">
      <dgm:prSet phldrT="[Text]" custT="1"/>
      <dgm:spPr/>
      <dgm:t>
        <a:bodyPr/>
        <a:lstStyle/>
        <a:p>
          <a:r>
            <a:rPr lang="en-US" sz="1400" b="1" dirty="0"/>
            <a:t>BACHELOR’S DEG =0 </a:t>
          </a:r>
        </a:p>
      </dgm:t>
    </dgm:pt>
    <dgm:pt modelId="{672BB374-DF5D-4CFB-97C0-77D162FA12B2}" type="parTrans" cxnId="{018396C6-8366-49A6-9832-C8B2371FAB6B}">
      <dgm:prSet/>
      <dgm:spPr/>
      <dgm:t>
        <a:bodyPr/>
        <a:lstStyle/>
        <a:p>
          <a:endParaRPr lang="en-US"/>
        </a:p>
      </dgm:t>
    </dgm:pt>
    <dgm:pt modelId="{B7365BEB-8385-4AD7-95DD-90ECFA3691CD}" type="sibTrans" cxnId="{018396C6-8366-49A6-9832-C8B2371FAB6B}">
      <dgm:prSet/>
      <dgm:spPr/>
      <dgm:t>
        <a:bodyPr/>
        <a:lstStyle/>
        <a:p>
          <a:endParaRPr lang="en-US"/>
        </a:p>
      </dgm:t>
    </dgm:pt>
    <dgm:pt modelId="{03413075-4836-42BC-802A-1C2DF67DD2A1}">
      <dgm:prSet phldrT="[Text]" custT="1"/>
      <dgm:spPr/>
      <dgm:t>
        <a:bodyPr/>
        <a:lstStyle/>
        <a:p>
          <a:r>
            <a:rPr lang="en-US" sz="1400" b="1" dirty="0"/>
            <a:t>ASSOCIATE DEG = 1</a:t>
          </a:r>
        </a:p>
      </dgm:t>
    </dgm:pt>
    <dgm:pt modelId="{06E5AD57-14DF-46D8-9B2F-12D95EA27640}" type="parTrans" cxnId="{F84F47F0-C552-4C51-9D74-B46A3ACECD2B}">
      <dgm:prSet/>
      <dgm:spPr/>
      <dgm:t>
        <a:bodyPr/>
        <a:lstStyle/>
        <a:p>
          <a:endParaRPr lang="en-US"/>
        </a:p>
      </dgm:t>
    </dgm:pt>
    <dgm:pt modelId="{67CA618D-8994-4624-B3DD-E718E73DD6A3}" type="sibTrans" cxnId="{F84F47F0-C552-4C51-9D74-B46A3ACECD2B}">
      <dgm:prSet/>
      <dgm:spPr/>
      <dgm:t>
        <a:bodyPr/>
        <a:lstStyle/>
        <a:p>
          <a:endParaRPr lang="en-US"/>
        </a:p>
      </dgm:t>
    </dgm:pt>
    <dgm:pt modelId="{677B78CF-7FF5-4CF1-9DF0-9B65A6B990B1}">
      <dgm:prSet phldrT="[Text]" custT="1"/>
      <dgm:spPr/>
      <dgm:t>
        <a:bodyPr/>
        <a:lstStyle/>
        <a:p>
          <a:r>
            <a:rPr lang="en-US" sz="1400" b="1" dirty="0"/>
            <a:t>MASTER’S DEG =  0</a:t>
          </a:r>
        </a:p>
      </dgm:t>
    </dgm:pt>
    <dgm:pt modelId="{8017E631-A3F3-455E-BE80-B34688705513}" type="parTrans" cxnId="{C973938A-1015-4D7C-A26A-88BA9EAAAE38}">
      <dgm:prSet/>
      <dgm:spPr/>
      <dgm:t>
        <a:bodyPr/>
        <a:lstStyle/>
        <a:p>
          <a:endParaRPr lang="en-US"/>
        </a:p>
      </dgm:t>
    </dgm:pt>
    <dgm:pt modelId="{877F1076-2494-4630-A78D-81279B8ADABB}" type="sibTrans" cxnId="{C973938A-1015-4D7C-A26A-88BA9EAAAE38}">
      <dgm:prSet/>
      <dgm:spPr/>
      <dgm:t>
        <a:bodyPr/>
        <a:lstStyle/>
        <a:p>
          <a:endParaRPr lang="en-US"/>
        </a:p>
      </dgm:t>
    </dgm:pt>
    <dgm:pt modelId="{AFBF940E-8C2C-462A-8984-E7551EA02A7A}">
      <dgm:prSet phldrT="[Text]" custT="1"/>
      <dgm:spPr/>
      <dgm:t>
        <a:bodyPr/>
        <a:lstStyle/>
        <a:p>
          <a:r>
            <a:rPr lang="en-US" sz="1400" b="1" dirty="0"/>
            <a:t>SOME COLLEGE = 0</a:t>
          </a:r>
        </a:p>
      </dgm:t>
    </dgm:pt>
    <dgm:pt modelId="{8EC05816-6214-4D1A-8540-4C6454B8E9BF}" type="parTrans" cxnId="{15592A30-7EA0-43D5-9B6A-B505708C8A4A}">
      <dgm:prSet/>
      <dgm:spPr/>
      <dgm:t>
        <a:bodyPr/>
        <a:lstStyle/>
        <a:p>
          <a:endParaRPr lang="en-US"/>
        </a:p>
      </dgm:t>
    </dgm:pt>
    <dgm:pt modelId="{578D424F-9F6B-49EE-9257-8606BC79C32E}" type="sibTrans" cxnId="{15592A30-7EA0-43D5-9B6A-B505708C8A4A}">
      <dgm:prSet/>
      <dgm:spPr/>
      <dgm:t>
        <a:bodyPr/>
        <a:lstStyle/>
        <a:p>
          <a:endParaRPr lang="en-US"/>
        </a:p>
      </dgm:t>
    </dgm:pt>
    <dgm:pt modelId="{EA709A99-C863-4AB8-ACCE-E809EF3994EB}" type="pres">
      <dgm:prSet presAssocID="{1A0BF273-6560-4872-967A-EFB111117B9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A043E1B-4B75-4622-BAE9-A33471DCD43C}" type="pres">
      <dgm:prSet presAssocID="{C2A8BA19-A17B-4D18-BD44-2ACBB49ABC8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1ADB4B9A-914D-47F3-A229-0F2251375160}" type="pres">
      <dgm:prSet presAssocID="{C2A8BA19-A17B-4D18-BD44-2ACBB49ABC8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CF1EE6DD-9BEF-446D-8B45-503D7A7C4215}" type="pres">
      <dgm:prSet presAssocID="{D23EAA5B-6BB3-4031-8D7A-FA0E169DFAB4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C97F4683-5B38-486F-B2CE-4ABCA9443D59}" type="pres">
      <dgm:prSet presAssocID="{D23EAA5B-6BB3-4031-8D7A-FA0E169DFAB4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F7F350BA-29F9-4239-83F4-F0335031BB45}" type="pres">
      <dgm:prSet presAssocID="{77A249CB-F149-4A0A-ACB0-11C38F1E18B4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5669FEC9-F4D9-4DB3-B80D-68B9C4CF5F47}" type="pres">
      <dgm:prSet presAssocID="{77A249CB-F149-4A0A-ACB0-11C38F1E18B4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721EC75F-FB07-49CD-85AA-09C8D9E5AF2E}" type="pres">
      <dgm:prSet presAssocID="{E9586831-2BE7-42F2-91E6-9ADBFCD48137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C9E42099-1BF6-40AF-947B-1DB3BAE256F0}" type="pres">
      <dgm:prSet presAssocID="{E9586831-2BE7-42F2-91E6-9ADBFCD48137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8E43E967-6698-4C40-8D3C-1F02F643D41D}" type="pres">
      <dgm:prSet presAssocID="{7D597486-0FA9-41C6-B7B4-68C9057E586B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7022DC1C-71A3-429A-929E-79FE40AE479A}" type="pres">
      <dgm:prSet presAssocID="{7D597486-0FA9-41C6-B7B4-68C9057E586B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5D68E00-9D96-450C-BA2A-71CB37EF97E5}" type="presOf" srcId="{D408561D-CF8D-4DF6-934C-16D5361A0766}" destId="{C97F4683-5B38-486F-B2CE-4ABCA9443D59}" srcOrd="0" destOrd="0" presId="urn:microsoft.com/office/officeart/2009/3/layout/IncreasingArrowsProcess"/>
    <dgm:cxn modelId="{A1E7320D-3FFC-4FD3-8EF4-3593D61A25A5}" type="presOf" srcId="{452DB241-0039-4431-B935-DE8761F6B959}" destId="{5669FEC9-F4D9-4DB3-B80D-68B9C4CF5F47}" srcOrd="0" destOrd="0" presId="urn:microsoft.com/office/officeart/2009/3/layout/IncreasingArrowsProcess"/>
    <dgm:cxn modelId="{1FC1350E-5328-4FA4-9546-B44061905489}" srcId="{1A0BF273-6560-4872-967A-EFB111117B9E}" destId="{E9586831-2BE7-42F2-91E6-9ADBFCD48137}" srcOrd="3" destOrd="0" parTransId="{A66DCDB9-E5EF-49DD-8293-9CC88FFE25A3}" sibTransId="{0C6327D4-8191-43FD-9E94-FA34B2FA2192}"/>
    <dgm:cxn modelId="{0292BD10-4FF6-44AC-B4AE-DAA691776CC6}" srcId="{D23EAA5B-6BB3-4031-8D7A-FA0E169DFAB4}" destId="{D408561D-CF8D-4DF6-934C-16D5361A0766}" srcOrd="0" destOrd="0" parTransId="{1470819A-D674-430E-9255-9151BAC101EC}" sibTransId="{0E1B63E4-987B-48C6-BC7B-17B7E2D1DD63}"/>
    <dgm:cxn modelId="{4ABA5A1C-BB42-45A7-92F2-839FFDCB01B1}" type="presOf" srcId="{8D8E7C82-7D0A-4837-BC55-3FE4DCDF0237}" destId="{C9E42099-1BF6-40AF-947B-1DB3BAE256F0}" srcOrd="0" destOrd="4" presId="urn:microsoft.com/office/officeart/2009/3/layout/IncreasingArrowsProcess"/>
    <dgm:cxn modelId="{456FEE25-6662-40EF-94D8-1F853D4CFDE3}" type="presOf" srcId="{7D597486-0FA9-41C6-B7B4-68C9057E586B}" destId="{8E43E967-6698-4C40-8D3C-1F02F643D41D}" srcOrd="0" destOrd="0" presId="urn:microsoft.com/office/officeart/2009/3/layout/IncreasingArrowsProcess"/>
    <dgm:cxn modelId="{15592A30-7EA0-43D5-9B6A-B505708C8A4A}" srcId="{77A249CB-F149-4A0A-ACB0-11C38F1E18B4}" destId="{AFBF940E-8C2C-462A-8984-E7551EA02A7A}" srcOrd="2" destOrd="0" parTransId="{8EC05816-6214-4D1A-8540-4C6454B8E9BF}" sibTransId="{578D424F-9F6B-49EE-9257-8606BC79C32E}"/>
    <dgm:cxn modelId="{EEC86C30-AE4D-46EE-8CA6-566DF0F6C230}" type="presOf" srcId="{677B78CF-7FF5-4CF1-9DF0-9B65A6B990B1}" destId="{5669FEC9-F4D9-4DB3-B80D-68B9C4CF5F47}" srcOrd="0" destOrd="5" presId="urn:microsoft.com/office/officeart/2009/3/layout/IncreasingArrowsProcess"/>
    <dgm:cxn modelId="{DC28EB41-6D44-4A44-B5DC-657C8FBFB1C3}" srcId="{1A0BF273-6560-4872-967A-EFB111117B9E}" destId="{D23EAA5B-6BB3-4031-8D7A-FA0E169DFAB4}" srcOrd="1" destOrd="0" parTransId="{803BBDEC-9640-4E83-BCA7-1CAAADDF4488}" sibTransId="{01327F9C-0FD8-4E07-A5AB-6ADA5F10F586}"/>
    <dgm:cxn modelId="{68D35245-C795-4022-AAED-A4854E237783}" type="presOf" srcId="{3EA1C70C-14D8-4DC8-8761-32D2E6520735}" destId="{5669FEC9-F4D9-4DB3-B80D-68B9C4CF5F47}" srcOrd="0" destOrd="1" presId="urn:microsoft.com/office/officeart/2009/3/layout/IncreasingArrowsProcess"/>
    <dgm:cxn modelId="{D9E4CF66-1FDF-40F1-B0FE-574ACFFAF044}" srcId="{E9586831-2BE7-42F2-91E6-9ADBFCD48137}" destId="{1E3DF63A-CD8B-4A12-835A-3B605AD6D3E5}" srcOrd="1" destOrd="0" parTransId="{1E6D41F0-A988-4D6E-B12F-66DD1173223A}" sibTransId="{EEE1CEEE-299A-4FCB-96F1-58CE75030092}"/>
    <dgm:cxn modelId="{70990D67-7190-48BC-A428-783529C0F8C1}" srcId="{E9586831-2BE7-42F2-91E6-9ADBFCD48137}" destId="{79AE5D53-0638-4347-80E6-DD1EDF065773}" srcOrd="2" destOrd="0" parTransId="{A6763E00-FD79-4BD9-A933-3C4AE0BA36F9}" sibTransId="{315439C2-650A-4BBA-9AB6-DA3ECD73497C}"/>
    <dgm:cxn modelId="{67887767-FDC0-43C4-B40B-A815DDCEAA38}" type="presOf" srcId="{C7AD34C6-F9B4-4B09-A217-27FE295C3066}" destId="{7022DC1C-71A3-429A-929E-79FE40AE479A}" srcOrd="0" destOrd="0" presId="urn:microsoft.com/office/officeart/2009/3/layout/IncreasingArrowsProcess"/>
    <dgm:cxn modelId="{9A5B1E6C-6FB6-42E1-B418-6F650D3B2527}" type="presOf" srcId="{7F620E9F-227C-48F5-B020-115DBFEC1FF2}" destId="{C9E42099-1BF6-40AF-947B-1DB3BAE256F0}" srcOrd="0" destOrd="0" presId="urn:microsoft.com/office/officeart/2009/3/layout/IncreasingArrowsProcess"/>
    <dgm:cxn modelId="{954F3D4D-D653-4156-A95E-043B727844F2}" srcId="{E9586831-2BE7-42F2-91E6-9ADBFCD48137}" destId="{FE24CE76-3E5E-4399-96B2-C610EBCC2CBE}" srcOrd="3" destOrd="0" parTransId="{E1ED549F-FDFB-46B6-BA9E-CDA206CC815F}" sibTransId="{0EA361C0-61FB-4A92-819C-0591D1E6EC31}"/>
    <dgm:cxn modelId="{87FC494D-1FF6-4440-898E-1F239F1D009F}" srcId="{1A0BF273-6560-4872-967A-EFB111117B9E}" destId="{7D597486-0FA9-41C6-B7B4-68C9057E586B}" srcOrd="4" destOrd="0" parTransId="{1ED0804C-0126-42E6-BE3E-D958037A18D9}" sibTransId="{99400653-18A6-4D58-966A-006B19A6209F}"/>
    <dgm:cxn modelId="{8695EA4D-B879-4EAF-9443-4ACA55917A6D}" type="presOf" srcId="{DDB09E2C-1587-410B-9E04-DC0E9C1DF059}" destId="{7022DC1C-71A3-429A-929E-79FE40AE479A}" srcOrd="0" destOrd="1" presId="urn:microsoft.com/office/officeart/2009/3/layout/IncreasingArrowsProcess"/>
    <dgm:cxn modelId="{2CA1264E-11BD-40E9-A91D-2EB21165C641}" type="presOf" srcId="{03413075-4836-42BC-802A-1C2DF67DD2A1}" destId="{5669FEC9-F4D9-4DB3-B80D-68B9C4CF5F47}" srcOrd="0" destOrd="4" presId="urn:microsoft.com/office/officeart/2009/3/layout/IncreasingArrowsProcess"/>
    <dgm:cxn modelId="{D20A524E-A884-4774-8976-4F8ABFD3F793}" srcId="{1A0BF273-6560-4872-967A-EFB111117B9E}" destId="{C2A8BA19-A17B-4D18-BD44-2ACBB49ABC89}" srcOrd="0" destOrd="0" parTransId="{C67EFE52-324C-4DF7-BFFD-02C86D15FBBD}" sibTransId="{4E6E5421-CB4D-4AC7-AC12-A3E75184B3D6}"/>
    <dgm:cxn modelId="{2653C674-AC57-47D6-9459-06D099719EAA}" type="presOf" srcId="{1A0BF273-6560-4872-967A-EFB111117B9E}" destId="{EA709A99-C863-4AB8-ACCE-E809EF3994EB}" srcOrd="0" destOrd="0" presId="urn:microsoft.com/office/officeart/2009/3/layout/IncreasingArrowsProcess"/>
    <dgm:cxn modelId="{2BA38B77-ACD9-44F5-A52D-5E065ED0D216}" type="presOf" srcId="{59BAC92B-1C94-4665-A07D-A6431E9F1FAD}" destId="{C97F4683-5B38-486F-B2CE-4ABCA9443D59}" srcOrd="0" destOrd="1" presId="urn:microsoft.com/office/officeart/2009/3/layout/IncreasingArrowsProcess"/>
    <dgm:cxn modelId="{D5BBE25A-E1E3-4B10-83F7-43171DBC592F}" type="presOf" srcId="{FE24CE76-3E5E-4399-96B2-C610EBCC2CBE}" destId="{C9E42099-1BF6-40AF-947B-1DB3BAE256F0}" srcOrd="0" destOrd="3" presId="urn:microsoft.com/office/officeart/2009/3/layout/IncreasingArrowsProcess"/>
    <dgm:cxn modelId="{E83DA47C-8757-497B-86EC-2CA929C93368}" type="presOf" srcId="{DDAC42DE-50AD-4999-9C2F-6975C004146E}" destId="{5669FEC9-F4D9-4DB3-B80D-68B9C4CF5F47}" srcOrd="0" destOrd="3" presId="urn:microsoft.com/office/officeart/2009/3/layout/IncreasingArrowsProcess"/>
    <dgm:cxn modelId="{7CDFF580-D362-4F0C-A6FB-3FC39888417D}" srcId="{1A0BF273-6560-4872-967A-EFB111117B9E}" destId="{77A249CB-F149-4A0A-ACB0-11C38F1E18B4}" srcOrd="2" destOrd="0" parTransId="{F373858C-017F-40F4-B117-8B6046C2697B}" sibTransId="{D645A7F0-3A56-40ED-BE5B-1B60A844064A}"/>
    <dgm:cxn modelId="{DB8AEE84-51CB-498A-8375-4E97205732B4}" srcId="{E9586831-2BE7-42F2-91E6-9ADBFCD48137}" destId="{8D8E7C82-7D0A-4837-BC55-3FE4DCDF0237}" srcOrd="4" destOrd="0" parTransId="{520CED08-592E-4668-AA63-CBFC6DC044EB}" sibTransId="{B936BA2F-0A12-4709-8179-69877970F804}"/>
    <dgm:cxn modelId="{C973938A-1015-4D7C-A26A-88BA9EAAAE38}" srcId="{77A249CB-F149-4A0A-ACB0-11C38F1E18B4}" destId="{677B78CF-7FF5-4CF1-9DF0-9B65A6B990B1}" srcOrd="5" destOrd="0" parTransId="{8017E631-A3F3-455E-BE80-B34688705513}" sibTransId="{877F1076-2494-4630-A78D-81279B8ADABB}"/>
    <dgm:cxn modelId="{00D2DA8D-F9E8-4784-97D6-F6D8715F495F}" type="presOf" srcId="{C2A8BA19-A17B-4D18-BD44-2ACBB49ABC89}" destId="{AA043E1B-4B75-4622-BAE9-A33471DCD43C}" srcOrd="0" destOrd="0" presId="urn:microsoft.com/office/officeart/2009/3/layout/IncreasingArrowsProcess"/>
    <dgm:cxn modelId="{FBB6B990-3A0A-42C7-B0C2-D3B73838C205}" type="presOf" srcId="{E9586831-2BE7-42F2-91E6-9ADBFCD48137}" destId="{721EC75F-FB07-49CD-85AA-09C8D9E5AF2E}" srcOrd="0" destOrd="0" presId="urn:microsoft.com/office/officeart/2009/3/layout/IncreasingArrowsProcess"/>
    <dgm:cxn modelId="{9866CF95-E995-4AAD-8CD2-A831697BE384}" type="presOf" srcId="{77A249CB-F149-4A0A-ACB0-11C38F1E18B4}" destId="{F7F350BA-29F9-4239-83F4-F0335031BB45}" srcOrd="0" destOrd="0" presId="urn:microsoft.com/office/officeart/2009/3/layout/IncreasingArrowsProcess"/>
    <dgm:cxn modelId="{21B56896-4339-4052-B5B2-E2B16D029BE3}" srcId="{D23EAA5B-6BB3-4031-8D7A-FA0E169DFAB4}" destId="{59BAC92B-1C94-4665-A07D-A6431E9F1FAD}" srcOrd="1" destOrd="0" parTransId="{7FC72D8A-3AE0-4B2A-9A06-4022AD31551A}" sibTransId="{43888B30-5964-4057-B5A9-1A6CEBAA0667}"/>
    <dgm:cxn modelId="{A9B64C97-6266-4E55-859A-CE6FFF5946CD}" srcId="{7D597486-0FA9-41C6-B7B4-68C9057E586B}" destId="{DDB09E2C-1587-410B-9E04-DC0E9C1DF059}" srcOrd="1" destOrd="0" parTransId="{7C371E7F-F47B-4869-84FB-0DC64F63929C}" sibTransId="{9D0E67F0-28C3-4E86-B71F-6A595F145788}"/>
    <dgm:cxn modelId="{912EC197-C96F-44F6-A55B-EB52339FFB89}" srcId="{77A249CB-F149-4A0A-ACB0-11C38F1E18B4}" destId="{452DB241-0039-4431-B935-DE8761F6B959}" srcOrd="0" destOrd="0" parTransId="{36F3621A-C206-4B11-A2E3-FD1105BFC8A1}" sibTransId="{A9F545AC-A9AD-4BD7-8619-3CF069F4CC39}"/>
    <dgm:cxn modelId="{2C1434B5-3998-4222-BCC6-2429C460F55E}" type="presOf" srcId="{AFBF940E-8C2C-462A-8984-E7551EA02A7A}" destId="{5669FEC9-F4D9-4DB3-B80D-68B9C4CF5F47}" srcOrd="0" destOrd="2" presId="urn:microsoft.com/office/officeart/2009/3/layout/IncreasingArrowsProcess"/>
    <dgm:cxn modelId="{3FD145C0-4734-43DA-B536-85300E5D3CDF}" type="presOf" srcId="{D23EAA5B-6BB3-4031-8D7A-FA0E169DFAB4}" destId="{CF1EE6DD-9BEF-446D-8B45-503D7A7C4215}" srcOrd="0" destOrd="0" presId="urn:microsoft.com/office/officeart/2009/3/layout/IncreasingArrowsProcess"/>
    <dgm:cxn modelId="{FBEEE8C2-90FD-4A6A-B3BC-AC3E68A71084}" srcId="{C2A8BA19-A17B-4D18-BD44-2ACBB49ABC89}" destId="{A68AC626-A679-4E3D-B76A-DAB3F9218C5B}" srcOrd="0" destOrd="0" parTransId="{958EC75C-6E9E-4A6A-B5B5-85601AD0A767}" sibTransId="{12BB3B0A-9852-468E-B601-65AE06101136}"/>
    <dgm:cxn modelId="{018396C6-8366-49A6-9832-C8B2371FAB6B}" srcId="{77A249CB-F149-4A0A-ACB0-11C38F1E18B4}" destId="{DDAC42DE-50AD-4999-9C2F-6975C004146E}" srcOrd="3" destOrd="0" parTransId="{672BB374-DF5D-4CFB-97C0-77D162FA12B2}" sibTransId="{B7365BEB-8385-4AD7-95DD-90ECFA3691CD}"/>
    <dgm:cxn modelId="{9B5409C7-27F8-4E4E-935C-558F43C07F94}" srcId="{77A249CB-F149-4A0A-ACB0-11C38F1E18B4}" destId="{3EA1C70C-14D8-4DC8-8761-32D2E6520735}" srcOrd="1" destOrd="0" parTransId="{6395F121-961E-4EBB-A230-6CA6C8DE2470}" sibTransId="{575F4C67-A5E0-4322-A24B-8503C6993079}"/>
    <dgm:cxn modelId="{BD2210CB-7592-4E86-9498-A51AE5F38BD8}" srcId="{E9586831-2BE7-42F2-91E6-9ADBFCD48137}" destId="{7F620E9F-227C-48F5-B020-115DBFEC1FF2}" srcOrd="0" destOrd="0" parTransId="{B996BACE-CCE6-4079-91B4-47F5B4234723}" sibTransId="{5AB0476A-B2BC-4B4D-85DF-7BDF993C505F}"/>
    <dgm:cxn modelId="{F8917DCD-360B-4FBB-A626-C00EF2C83DE4}" type="presOf" srcId="{1E3DF63A-CD8B-4A12-835A-3B605AD6D3E5}" destId="{C9E42099-1BF6-40AF-947B-1DB3BAE256F0}" srcOrd="0" destOrd="1" presId="urn:microsoft.com/office/officeart/2009/3/layout/IncreasingArrowsProcess"/>
    <dgm:cxn modelId="{5175DED9-72F8-4411-A5A6-99DDEF9A9616}" type="presOf" srcId="{79AE5D53-0638-4347-80E6-DD1EDF065773}" destId="{C9E42099-1BF6-40AF-947B-1DB3BAE256F0}" srcOrd="0" destOrd="2" presId="urn:microsoft.com/office/officeart/2009/3/layout/IncreasingArrowsProcess"/>
    <dgm:cxn modelId="{5089F6E5-1DBF-4FD5-8BEB-BA449F40F6E1}" srcId="{7D597486-0FA9-41C6-B7B4-68C9057E586B}" destId="{C7AD34C6-F9B4-4B09-A217-27FE295C3066}" srcOrd="0" destOrd="0" parTransId="{6604FAA1-18EE-4918-8B3F-7F3B1BB81978}" sibTransId="{0291D929-1759-4B1C-9BEF-0385335180B6}"/>
    <dgm:cxn modelId="{67664FEE-D520-417B-A0A6-2B1A073E74AE}" type="presOf" srcId="{A68AC626-A679-4E3D-B76A-DAB3F9218C5B}" destId="{1ADB4B9A-914D-47F3-A229-0F2251375160}" srcOrd="0" destOrd="0" presId="urn:microsoft.com/office/officeart/2009/3/layout/IncreasingArrowsProcess"/>
    <dgm:cxn modelId="{F84F47F0-C552-4C51-9D74-B46A3ACECD2B}" srcId="{77A249CB-F149-4A0A-ACB0-11C38F1E18B4}" destId="{03413075-4836-42BC-802A-1C2DF67DD2A1}" srcOrd="4" destOrd="0" parTransId="{06E5AD57-14DF-46D8-9B2F-12D95EA27640}" sibTransId="{67CA618D-8994-4624-B3DD-E718E73DD6A3}"/>
    <dgm:cxn modelId="{69471456-2318-4B28-BB99-55B6C7BC3511}" type="presParOf" srcId="{EA709A99-C863-4AB8-ACCE-E809EF3994EB}" destId="{AA043E1B-4B75-4622-BAE9-A33471DCD43C}" srcOrd="0" destOrd="0" presId="urn:microsoft.com/office/officeart/2009/3/layout/IncreasingArrowsProcess"/>
    <dgm:cxn modelId="{5CEADB33-F08C-47FA-895C-1E72DE823CB9}" type="presParOf" srcId="{EA709A99-C863-4AB8-ACCE-E809EF3994EB}" destId="{1ADB4B9A-914D-47F3-A229-0F2251375160}" srcOrd="1" destOrd="0" presId="urn:microsoft.com/office/officeart/2009/3/layout/IncreasingArrowsProcess"/>
    <dgm:cxn modelId="{C280466E-BE9D-42E3-A29D-1C87649FDF24}" type="presParOf" srcId="{EA709A99-C863-4AB8-ACCE-E809EF3994EB}" destId="{CF1EE6DD-9BEF-446D-8B45-503D7A7C4215}" srcOrd="2" destOrd="0" presId="urn:microsoft.com/office/officeart/2009/3/layout/IncreasingArrowsProcess"/>
    <dgm:cxn modelId="{846DBA43-7AFF-43FD-A00A-6581AF15C278}" type="presParOf" srcId="{EA709A99-C863-4AB8-ACCE-E809EF3994EB}" destId="{C97F4683-5B38-486F-B2CE-4ABCA9443D59}" srcOrd="3" destOrd="0" presId="urn:microsoft.com/office/officeart/2009/3/layout/IncreasingArrowsProcess"/>
    <dgm:cxn modelId="{75A93BB5-80FF-4428-BF04-ECA5EFEB8C66}" type="presParOf" srcId="{EA709A99-C863-4AB8-ACCE-E809EF3994EB}" destId="{F7F350BA-29F9-4239-83F4-F0335031BB45}" srcOrd="4" destOrd="0" presId="urn:microsoft.com/office/officeart/2009/3/layout/IncreasingArrowsProcess"/>
    <dgm:cxn modelId="{D6214D41-6647-4E3D-8B5A-F921C207A4A6}" type="presParOf" srcId="{EA709A99-C863-4AB8-ACCE-E809EF3994EB}" destId="{5669FEC9-F4D9-4DB3-B80D-68B9C4CF5F47}" srcOrd="5" destOrd="0" presId="urn:microsoft.com/office/officeart/2009/3/layout/IncreasingArrowsProcess"/>
    <dgm:cxn modelId="{8083E800-49C4-4CA3-B1E1-FE04DF9D0EC0}" type="presParOf" srcId="{EA709A99-C863-4AB8-ACCE-E809EF3994EB}" destId="{721EC75F-FB07-49CD-85AA-09C8D9E5AF2E}" srcOrd="6" destOrd="0" presId="urn:microsoft.com/office/officeart/2009/3/layout/IncreasingArrowsProcess"/>
    <dgm:cxn modelId="{708CB4A2-6A64-4643-9CF0-04636B22A844}" type="presParOf" srcId="{EA709A99-C863-4AB8-ACCE-E809EF3994EB}" destId="{C9E42099-1BF6-40AF-947B-1DB3BAE256F0}" srcOrd="7" destOrd="0" presId="urn:microsoft.com/office/officeart/2009/3/layout/IncreasingArrowsProcess"/>
    <dgm:cxn modelId="{1677D3FE-7FAB-4EC0-BEB7-75A317FC06F8}" type="presParOf" srcId="{EA709A99-C863-4AB8-ACCE-E809EF3994EB}" destId="{8E43E967-6698-4C40-8D3C-1F02F643D41D}" srcOrd="8" destOrd="0" presId="urn:microsoft.com/office/officeart/2009/3/layout/IncreasingArrowsProcess"/>
    <dgm:cxn modelId="{828BF3D9-AFFB-4FBD-8EF1-B640CDE0CEF4}" type="presParOf" srcId="{EA709A99-C863-4AB8-ACCE-E809EF3994EB}" destId="{7022DC1C-71A3-429A-929E-79FE40AE479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D1731B-49C8-469C-AF82-1B92E14C3F28}" type="doc">
      <dgm:prSet loTypeId="urn:microsoft.com/office/officeart/2005/8/layout/equation2" loCatId="relationship" qsTypeId="urn:microsoft.com/office/officeart/2005/8/quickstyle/simple5" qsCatId="simple" csTypeId="urn:microsoft.com/office/officeart/2005/8/colors/colorful5" csCatId="colorful" phldr="1"/>
      <dgm:spPr/>
    </dgm:pt>
    <dgm:pt modelId="{CD9D0ABD-2CEC-4988-9598-D9B1F0CBFE90}">
      <dgm:prSet phldrT="[Text]"/>
      <dgm:spPr/>
      <dgm:t>
        <a:bodyPr/>
        <a:lstStyle/>
        <a:p>
          <a:r>
            <a:rPr lang="en-US" b="1" dirty="0"/>
            <a:t>14</a:t>
          </a:r>
        </a:p>
      </dgm:t>
    </dgm:pt>
    <dgm:pt modelId="{8F6FB5C6-9483-4C31-9520-05E190AA4622}" type="parTrans" cxnId="{DB2707A3-721F-4DA6-AC96-EFB66B4C436C}">
      <dgm:prSet/>
      <dgm:spPr/>
      <dgm:t>
        <a:bodyPr/>
        <a:lstStyle/>
        <a:p>
          <a:endParaRPr lang="en-US"/>
        </a:p>
      </dgm:t>
    </dgm:pt>
    <dgm:pt modelId="{CB531B00-530A-4735-A3AE-5D7BF7C89CEC}" type="sibTrans" cxnId="{DB2707A3-721F-4DA6-AC96-EFB66B4C436C}">
      <dgm:prSet/>
      <dgm:spPr/>
      <dgm:t>
        <a:bodyPr/>
        <a:lstStyle/>
        <a:p>
          <a:endParaRPr lang="en-US" dirty="0"/>
        </a:p>
      </dgm:t>
    </dgm:pt>
    <dgm:pt modelId="{827BB124-4F7A-49F3-84E6-E2CAB3F0F8BB}">
      <dgm:prSet phldrT="[Text]"/>
      <dgm:spPr/>
      <dgm:t>
        <a:bodyPr/>
        <a:lstStyle/>
        <a:p>
          <a:r>
            <a:rPr lang="en-US" b="1" dirty="0"/>
            <a:t>3</a:t>
          </a:r>
        </a:p>
      </dgm:t>
    </dgm:pt>
    <dgm:pt modelId="{7DF6F245-BDFF-443B-9A67-58538C81C67C}" type="sibTrans" cxnId="{2A1CD48E-74FB-45DB-BC0B-DA7DA2B00E5C}">
      <dgm:prSet/>
      <dgm:spPr/>
      <dgm:t>
        <a:bodyPr/>
        <a:lstStyle/>
        <a:p>
          <a:endParaRPr lang="en-US" dirty="0"/>
        </a:p>
      </dgm:t>
    </dgm:pt>
    <dgm:pt modelId="{E7076571-1952-42FD-B778-413748A784DF}" type="parTrans" cxnId="{2A1CD48E-74FB-45DB-BC0B-DA7DA2B00E5C}">
      <dgm:prSet/>
      <dgm:spPr/>
      <dgm:t>
        <a:bodyPr/>
        <a:lstStyle/>
        <a:p>
          <a:endParaRPr lang="en-US"/>
        </a:p>
      </dgm:t>
    </dgm:pt>
    <dgm:pt modelId="{67D1016B-4059-40F1-9CD5-9E801542F403}">
      <dgm:prSet phldrT="[Text]"/>
      <dgm:spPr/>
      <dgm:t>
        <a:bodyPr/>
        <a:lstStyle/>
        <a:p>
          <a:r>
            <a:rPr lang="en-US" b="1" dirty="0"/>
            <a:t>17</a:t>
          </a:r>
        </a:p>
      </dgm:t>
    </dgm:pt>
    <dgm:pt modelId="{F46F173D-1CB7-4222-A9AA-8FD92663234C}" type="sibTrans" cxnId="{3A78674E-53CE-4F46-AEED-CF7856B19246}">
      <dgm:prSet/>
      <dgm:spPr/>
      <dgm:t>
        <a:bodyPr/>
        <a:lstStyle/>
        <a:p>
          <a:endParaRPr lang="en-US"/>
        </a:p>
      </dgm:t>
    </dgm:pt>
    <dgm:pt modelId="{4735E784-F4BD-4B59-915D-96450F03972A}" type="parTrans" cxnId="{3A78674E-53CE-4F46-AEED-CF7856B19246}">
      <dgm:prSet/>
      <dgm:spPr/>
      <dgm:t>
        <a:bodyPr/>
        <a:lstStyle/>
        <a:p>
          <a:endParaRPr lang="en-US"/>
        </a:p>
      </dgm:t>
    </dgm:pt>
    <dgm:pt modelId="{1CB4FE94-6731-4C85-B26F-085F9FB75C21}" type="pres">
      <dgm:prSet presAssocID="{85D1731B-49C8-469C-AF82-1B92E14C3F28}" presName="Name0" presStyleCnt="0">
        <dgm:presLayoutVars>
          <dgm:dir/>
          <dgm:resizeHandles val="exact"/>
        </dgm:presLayoutVars>
      </dgm:prSet>
      <dgm:spPr/>
    </dgm:pt>
    <dgm:pt modelId="{735C70B0-9345-4362-A2C8-5F1698C3987F}" type="pres">
      <dgm:prSet presAssocID="{85D1731B-49C8-469C-AF82-1B92E14C3F28}" presName="vNodes" presStyleCnt="0"/>
      <dgm:spPr/>
    </dgm:pt>
    <dgm:pt modelId="{41BBAC62-4208-46B3-A49A-CFDF07B42641}" type="pres">
      <dgm:prSet presAssocID="{CD9D0ABD-2CEC-4988-9598-D9B1F0CBFE90}" presName="node" presStyleLbl="node1" presStyleIdx="0" presStyleCnt="3">
        <dgm:presLayoutVars>
          <dgm:bulletEnabled val="1"/>
        </dgm:presLayoutVars>
      </dgm:prSet>
      <dgm:spPr/>
    </dgm:pt>
    <dgm:pt modelId="{5482F595-0FC6-4F87-A52F-08C8B04FCD01}" type="pres">
      <dgm:prSet presAssocID="{CB531B00-530A-4735-A3AE-5D7BF7C89CEC}" presName="spacerT" presStyleCnt="0"/>
      <dgm:spPr/>
    </dgm:pt>
    <dgm:pt modelId="{9F911D0E-CC7D-4D0F-9529-B3BBD540F255}" type="pres">
      <dgm:prSet presAssocID="{CB531B00-530A-4735-A3AE-5D7BF7C89CEC}" presName="sibTrans" presStyleLbl="sibTrans2D1" presStyleIdx="0" presStyleCnt="2"/>
      <dgm:spPr/>
    </dgm:pt>
    <dgm:pt modelId="{84895445-FD01-47D2-8EB8-9F4D906225CF}" type="pres">
      <dgm:prSet presAssocID="{CB531B00-530A-4735-A3AE-5D7BF7C89CEC}" presName="spacerB" presStyleCnt="0"/>
      <dgm:spPr/>
    </dgm:pt>
    <dgm:pt modelId="{6BD6DD0B-408D-4D7A-8180-74DF21B3BB9D}" type="pres">
      <dgm:prSet presAssocID="{827BB124-4F7A-49F3-84E6-E2CAB3F0F8BB}" presName="node" presStyleLbl="node1" presStyleIdx="1" presStyleCnt="3">
        <dgm:presLayoutVars>
          <dgm:bulletEnabled val="1"/>
        </dgm:presLayoutVars>
      </dgm:prSet>
      <dgm:spPr/>
    </dgm:pt>
    <dgm:pt modelId="{34D06C1E-F211-4EEC-B86E-0A8533C1658F}" type="pres">
      <dgm:prSet presAssocID="{85D1731B-49C8-469C-AF82-1B92E14C3F28}" presName="sibTransLast" presStyleLbl="sibTrans2D1" presStyleIdx="1" presStyleCnt="2"/>
      <dgm:spPr/>
    </dgm:pt>
    <dgm:pt modelId="{453E642E-2CD2-410D-A43F-D2E24BC91F5F}" type="pres">
      <dgm:prSet presAssocID="{85D1731B-49C8-469C-AF82-1B92E14C3F28}" presName="connectorText" presStyleLbl="sibTrans2D1" presStyleIdx="1" presStyleCnt="2"/>
      <dgm:spPr/>
    </dgm:pt>
    <dgm:pt modelId="{A9D8CC25-E84D-47F1-BC9D-752105F48A63}" type="pres">
      <dgm:prSet presAssocID="{85D1731B-49C8-469C-AF82-1B92E14C3F2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5037841-5180-4B6D-8720-5DD3A11BDBCD}" type="presOf" srcId="{827BB124-4F7A-49F3-84E6-E2CAB3F0F8BB}" destId="{6BD6DD0B-408D-4D7A-8180-74DF21B3BB9D}" srcOrd="0" destOrd="0" presId="urn:microsoft.com/office/officeart/2005/8/layout/equation2"/>
    <dgm:cxn modelId="{3A78674E-53CE-4F46-AEED-CF7856B19246}" srcId="{85D1731B-49C8-469C-AF82-1B92E14C3F28}" destId="{67D1016B-4059-40F1-9CD5-9E801542F403}" srcOrd="2" destOrd="0" parTransId="{4735E784-F4BD-4B59-915D-96450F03972A}" sibTransId="{F46F173D-1CB7-4222-A9AA-8FD92663234C}"/>
    <dgm:cxn modelId="{54BC2B4F-CAC4-44A8-8C42-3BF1B46BF3D2}" type="presOf" srcId="{7DF6F245-BDFF-443B-9A67-58538C81C67C}" destId="{453E642E-2CD2-410D-A43F-D2E24BC91F5F}" srcOrd="1" destOrd="0" presId="urn:microsoft.com/office/officeart/2005/8/layout/equation2"/>
    <dgm:cxn modelId="{73A15950-BF52-4214-B633-31C70711F10B}" type="presOf" srcId="{67D1016B-4059-40F1-9CD5-9E801542F403}" destId="{A9D8CC25-E84D-47F1-BC9D-752105F48A63}" srcOrd="0" destOrd="0" presId="urn:microsoft.com/office/officeart/2005/8/layout/equation2"/>
    <dgm:cxn modelId="{BF795876-FB7C-44FC-92B9-015403BE76F2}" type="presOf" srcId="{85D1731B-49C8-469C-AF82-1B92E14C3F28}" destId="{1CB4FE94-6731-4C85-B26F-085F9FB75C21}" srcOrd="0" destOrd="0" presId="urn:microsoft.com/office/officeart/2005/8/layout/equation2"/>
    <dgm:cxn modelId="{2A1CD48E-74FB-45DB-BC0B-DA7DA2B00E5C}" srcId="{85D1731B-49C8-469C-AF82-1B92E14C3F28}" destId="{827BB124-4F7A-49F3-84E6-E2CAB3F0F8BB}" srcOrd="1" destOrd="0" parTransId="{E7076571-1952-42FD-B778-413748A784DF}" sibTransId="{7DF6F245-BDFF-443B-9A67-58538C81C67C}"/>
    <dgm:cxn modelId="{F6BE0C9E-63A9-4C69-B320-078CBBA8981A}" type="presOf" srcId="{7DF6F245-BDFF-443B-9A67-58538C81C67C}" destId="{34D06C1E-F211-4EEC-B86E-0A8533C1658F}" srcOrd="0" destOrd="0" presId="urn:microsoft.com/office/officeart/2005/8/layout/equation2"/>
    <dgm:cxn modelId="{5055809F-B559-4D0F-8E84-B18FC525237D}" type="presOf" srcId="{CB531B00-530A-4735-A3AE-5D7BF7C89CEC}" destId="{9F911D0E-CC7D-4D0F-9529-B3BBD540F255}" srcOrd="0" destOrd="0" presId="urn:microsoft.com/office/officeart/2005/8/layout/equation2"/>
    <dgm:cxn modelId="{DB2707A3-721F-4DA6-AC96-EFB66B4C436C}" srcId="{85D1731B-49C8-469C-AF82-1B92E14C3F28}" destId="{CD9D0ABD-2CEC-4988-9598-D9B1F0CBFE90}" srcOrd="0" destOrd="0" parTransId="{8F6FB5C6-9483-4C31-9520-05E190AA4622}" sibTransId="{CB531B00-530A-4735-A3AE-5D7BF7C89CEC}"/>
    <dgm:cxn modelId="{A84520B7-255C-421E-9BB2-F3FF4E396B6B}" type="presOf" srcId="{CD9D0ABD-2CEC-4988-9598-D9B1F0CBFE90}" destId="{41BBAC62-4208-46B3-A49A-CFDF07B42641}" srcOrd="0" destOrd="0" presId="urn:microsoft.com/office/officeart/2005/8/layout/equation2"/>
    <dgm:cxn modelId="{25C420CD-72F7-4535-8664-D2190C89A413}" type="presParOf" srcId="{1CB4FE94-6731-4C85-B26F-085F9FB75C21}" destId="{735C70B0-9345-4362-A2C8-5F1698C3987F}" srcOrd="0" destOrd="0" presId="urn:microsoft.com/office/officeart/2005/8/layout/equation2"/>
    <dgm:cxn modelId="{4D939C09-D68C-4284-B02E-EA9EF83D851B}" type="presParOf" srcId="{735C70B0-9345-4362-A2C8-5F1698C3987F}" destId="{41BBAC62-4208-46B3-A49A-CFDF07B42641}" srcOrd="0" destOrd="0" presId="urn:microsoft.com/office/officeart/2005/8/layout/equation2"/>
    <dgm:cxn modelId="{0CA31B2B-AABC-4ADC-8938-106DB7C9F1CE}" type="presParOf" srcId="{735C70B0-9345-4362-A2C8-5F1698C3987F}" destId="{5482F595-0FC6-4F87-A52F-08C8B04FCD01}" srcOrd="1" destOrd="0" presId="urn:microsoft.com/office/officeart/2005/8/layout/equation2"/>
    <dgm:cxn modelId="{780F7E05-0587-4A2C-832E-D4288D04BFA1}" type="presParOf" srcId="{735C70B0-9345-4362-A2C8-5F1698C3987F}" destId="{9F911D0E-CC7D-4D0F-9529-B3BBD540F255}" srcOrd="2" destOrd="0" presId="urn:microsoft.com/office/officeart/2005/8/layout/equation2"/>
    <dgm:cxn modelId="{54A8D339-BA74-4D1F-9B35-B2AE0FDA0BD8}" type="presParOf" srcId="{735C70B0-9345-4362-A2C8-5F1698C3987F}" destId="{84895445-FD01-47D2-8EB8-9F4D906225CF}" srcOrd="3" destOrd="0" presId="urn:microsoft.com/office/officeart/2005/8/layout/equation2"/>
    <dgm:cxn modelId="{84AEC8A1-78EF-4597-A5C2-AC5003CF56F5}" type="presParOf" srcId="{735C70B0-9345-4362-A2C8-5F1698C3987F}" destId="{6BD6DD0B-408D-4D7A-8180-74DF21B3BB9D}" srcOrd="4" destOrd="0" presId="urn:microsoft.com/office/officeart/2005/8/layout/equation2"/>
    <dgm:cxn modelId="{739484E9-2F84-4D18-A49C-51B37547E7C1}" type="presParOf" srcId="{1CB4FE94-6731-4C85-B26F-085F9FB75C21}" destId="{34D06C1E-F211-4EEC-B86E-0A8533C1658F}" srcOrd="1" destOrd="0" presId="urn:microsoft.com/office/officeart/2005/8/layout/equation2"/>
    <dgm:cxn modelId="{1F0582A7-E031-429B-8144-B0861E697F3A}" type="presParOf" srcId="{34D06C1E-F211-4EEC-B86E-0A8533C1658F}" destId="{453E642E-2CD2-410D-A43F-D2E24BC91F5F}" srcOrd="0" destOrd="0" presId="urn:microsoft.com/office/officeart/2005/8/layout/equation2"/>
    <dgm:cxn modelId="{34595C68-1BC6-471E-8E51-1A3C46178820}" type="presParOf" srcId="{1CB4FE94-6731-4C85-B26F-085F9FB75C21}" destId="{A9D8CC25-E84D-47F1-BC9D-752105F48A6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89702F-619E-4CAB-82A4-181D800A273E}" type="doc">
      <dgm:prSet loTypeId="urn:microsoft.com/office/officeart/2005/8/layout/lProcess3" loCatId="process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9C5B15AC-ECA0-45E7-B962-C30FDDA88558}">
      <dgm:prSet phldrT="[Text]" custT="1"/>
      <dgm:spPr/>
      <dgm:t>
        <a:bodyPr/>
        <a:lstStyle/>
        <a:p>
          <a:r>
            <a:rPr lang="en-US" sz="4400" b="0" dirty="0"/>
            <a:t>FEMALES</a:t>
          </a:r>
        </a:p>
      </dgm:t>
    </dgm:pt>
    <dgm:pt modelId="{C2A8DCB2-D625-41B4-AA66-1D7C3CF17755}" type="parTrans" cxnId="{781E2DF6-F6DD-493B-9B52-C6371457F089}">
      <dgm:prSet/>
      <dgm:spPr/>
      <dgm:t>
        <a:bodyPr/>
        <a:lstStyle/>
        <a:p>
          <a:endParaRPr lang="en-US"/>
        </a:p>
      </dgm:t>
    </dgm:pt>
    <dgm:pt modelId="{CA1F9892-2685-432B-97D2-978E62662071}" type="sibTrans" cxnId="{781E2DF6-F6DD-493B-9B52-C6371457F089}">
      <dgm:prSet/>
      <dgm:spPr/>
      <dgm:t>
        <a:bodyPr/>
        <a:lstStyle/>
        <a:p>
          <a:endParaRPr lang="en-US"/>
        </a:p>
      </dgm:t>
    </dgm:pt>
    <dgm:pt modelId="{AE45EEB6-7FD8-4D17-95D7-98643C31B103}">
      <dgm:prSet phldrT="[Text]" custT="1"/>
      <dgm:spPr/>
      <dgm:t>
        <a:bodyPr/>
        <a:lstStyle/>
        <a:p>
          <a:r>
            <a:rPr lang="en-US" sz="4800" dirty="0"/>
            <a:t>MALES</a:t>
          </a:r>
        </a:p>
      </dgm:t>
    </dgm:pt>
    <dgm:pt modelId="{F4A221A3-912A-43F4-803F-CEAA154C680D}" type="parTrans" cxnId="{63BAD712-3523-4F84-B4C1-3CB5F08F1D32}">
      <dgm:prSet/>
      <dgm:spPr/>
      <dgm:t>
        <a:bodyPr/>
        <a:lstStyle/>
        <a:p>
          <a:endParaRPr lang="en-US"/>
        </a:p>
      </dgm:t>
    </dgm:pt>
    <dgm:pt modelId="{10145547-54CD-4A2C-A471-92B4BFE1A182}" type="sibTrans" cxnId="{63BAD712-3523-4F84-B4C1-3CB5F08F1D32}">
      <dgm:prSet/>
      <dgm:spPr/>
      <dgm:t>
        <a:bodyPr/>
        <a:lstStyle/>
        <a:p>
          <a:endParaRPr lang="en-US"/>
        </a:p>
      </dgm:t>
    </dgm:pt>
    <dgm:pt modelId="{3BF8583F-F506-444B-B0EF-E8C7B3540124}" type="pres">
      <dgm:prSet presAssocID="{5689702F-619E-4CAB-82A4-181D800A273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836C16E-3280-4F91-B46B-3B54F422F72D}" type="pres">
      <dgm:prSet presAssocID="{9C5B15AC-ECA0-45E7-B962-C30FDDA88558}" presName="horFlow" presStyleCnt="0"/>
      <dgm:spPr/>
    </dgm:pt>
    <dgm:pt modelId="{D69C32D2-8BEE-4CC1-9EC5-FD2C6FA21CFA}" type="pres">
      <dgm:prSet presAssocID="{9C5B15AC-ECA0-45E7-B962-C30FDDA88558}" presName="bigChev" presStyleLbl="node1" presStyleIdx="0" presStyleCnt="2" custScaleX="71293" custScaleY="63812" custLinFactNeighborX="-3623" custLinFactNeighborY="-36393"/>
      <dgm:spPr/>
    </dgm:pt>
    <dgm:pt modelId="{8CFA71FC-3C84-4E9E-83CE-EBAF5697AC7E}" type="pres">
      <dgm:prSet presAssocID="{9C5B15AC-ECA0-45E7-B962-C30FDDA88558}" presName="vSp" presStyleCnt="0"/>
      <dgm:spPr/>
    </dgm:pt>
    <dgm:pt modelId="{525D42A9-586C-4AC8-B2C3-8677222FB6AC}" type="pres">
      <dgm:prSet presAssocID="{AE45EEB6-7FD8-4D17-95D7-98643C31B103}" presName="horFlow" presStyleCnt="0"/>
      <dgm:spPr/>
    </dgm:pt>
    <dgm:pt modelId="{FE20E391-4A6F-4342-A32A-8EF8BA2ADD2C}" type="pres">
      <dgm:prSet presAssocID="{AE45EEB6-7FD8-4D17-95D7-98643C31B103}" presName="bigChev" presStyleLbl="node1" presStyleIdx="1" presStyleCnt="2" custScaleX="71293" custScaleY="63812" custLinFactNeighborX="208" custLinFactNeighborY="34334"/>
      <dgm:spPr/>
    </dgm:pt>
  </dgm:ptLst>
  <dgm:cxnLst>
    <dgm:cxn modelId="{63BAD712-3523-4F84-B4C1-3CB5F08F1D32}" srcId="{5689702F-619E-4CAB-82A4-181D800A273E}" destId="{AE45EEB6-7FD8-4D17-95D7-98643C31B103}" srcOrd="1" destOrd="0" parTransId="{F4A221A3-912A-43F4-803F-CEAA154C680D}" sibTransId="{10145547-54CD-4A2C-A471-92B4BFE1A182}"/>
    <dgm:cxn modelId="{5B249A61-9645-4865-9817-7413D6ADB003}" type="presOf" srcId="{5689702F-619E-4CAB-82A4-181D800A273E}" destId="{3BF8583F-F506-444B-B0EF-E8C7B3540124}" srcOrd="0" destOrd="0" presId="urn:microsoft.com/office/officeart/2005/8/layout/lProcess3"/>
    <dgm:cxn modelId="{E6194765-1B21-4F05-9AB3-B06A465E799B}" type="presOf" srcId="{9C5B15AC-ECA0-45E7-B962-C30FDDA88558}" destId="{D69C32D2-8BEE-4CC1-9EC5-FD2C6FA21CFA}" srcOrd="0" destOrd="0" presId="urn:microsoft.com/office/officeart/2005/8/layout/lProcess3"/>
    <dgm:cxn modelId="{2FAABEE3-9D49-4D5B-BB96-612EC172DAF2}" type="presOf" srcId="{AE45EEB6-7FD8-4D17-95D7-98643C31B103}" destId="{FE20E391-4A6F-4342-A32A-8EF8BA2ADD2C}" srcOrd="0" destOrd="0" presId="urn:microsoft.com/office/officeart/2005/8/layout/lProcess3"/>
    <dgm:cxn modelId="{781E2DF6-F6DD-493B-9B52-C6371457F089}" srcId="{5689702F-619E-4CAB-82A4-181D800A273E}" destId="{9C5B15AC-ECA0-45E7-B962-C30FDDA88558}" srcOrd="0" destOrd="0" parTransId="{C2A8DCB2-D625-41B4-AA66-1D7C3CF17755}" sibTransId="{CA1F9892-2685-432B-97D2-978E62662071}"/>
    <dgm:cxn modelId="{D967B72D-EEED-4356-9AED-5FF9B78FFE8A}" type="presParOf" srcId="{3BF8583F-F506-444B-B0EF-E8C7B3540124}" destId="{3836C16E-3280-4F91-B46B-3B54F422F72D}" srcOrd="0" destOrd="0" presId="urn:microsoft.com/office/officeart/2005/8/layout/lProcess3"/>
    <dgm:cxn modelId="{3A94E734-F065-4FBC-A731-A7C37FCE9FE8}" type="presParOf" srcId="{3836C16E-3280-4F91-B46B-3B54F422F72D}" destId="{D69C32D2-8BEE-4CC1-9EC5-FD2C6FA21CFA}" srcOrd="0" destOrd="0" presId="urn:microsoft.com/office/officeart/2005/8/layout/lProcess3"/>
    <dgm:cxn modelId="{B4189BBE-E290-414D-A445-62142DFEE6F7}" type="presParOf" srcId="{3BF8583F-F506-444B-B0EF-E8C7B3540124}" destId="{8CFA71FC-3C84-4E9E-83CE-EBAF5697AC7E}" srcOrd="1" destOrd="0" presId="urn:microsoft.com/office/officeart/2005/8/layout/lProcess3"/>
    <dgm:cxn modelId="{E86FCE58-6F5F-4ED9-9078-3983386BE469}" type="presParOf" srcId="{3BF8583F-F506-444B-B0EF-E8C7B3540124}" destId="{525D42A9-586C-4AC8-B2C3-8677222FB6AC}" srcOrd="2" destOrd="0" presId="urn:microsoft.com/office/officeart/2005/8/layout/lProcess3"/>
    <dgm:cxn modelId="{838477F8-ED5B-448A-8334-1607988E4841}" type="presParOf" srcId="{525D42A9-586C-4AC8-B2C3-8677222FB6AC}" destId="{FE20E391-4A6F-4342-A32A-8EF8BA2ADD2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E27C-4D20-41AD-8F19-AEB1E9B0CB24}">
      <dsp:nvSpPr>
        <dsp:cNvPr id="0" name=""/>
        <dsp:cNvSpPr/>
      </dsp:nvSpPr>
      <dsp:spPr>
        <a:xfrm rot="10800000">
          <a:off x="1664668" y="1940"/>
          <a:ext cx="5518939" cy="109824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293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Drop NULL or missing values</a:t>
          </a:r>
        </a:p>
      </dsp:txBody>
      <dsp:txXfrm rot="10800000">
        <a:off x="1939228" y="1940"/>
        <a:ext cx="5244379" cy="1098240"/>
      </dsp:txXfrm>
    </dsp:sp>
    <dsp:sp modelId="{A423FE3D-1736-45DE-ACF9-06DFDBC07FCC}">
      <dsp:nvSpPr>
        <dsp:cNvPr id="0" name=""/>
        <dsp:cNvSpPr/>
      </dsp:nvSpPr>
      <dsp:spPr>
        <a:xfrm>
          <a:off x="1115548" y="1940"/>
          <a:ext cx="1098240" cy="10982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98526F-80E2-46A3-9693-158C97E69018}">
      <dsp:nvSpPr>
        <dsp:cNvPr id="0" name=""/>
        <dsp:cNvSpPr/>
      </dsp:nvSpPr>
      <dsp:spPr>
        <a:xfrm rot="10800000">
          <a:off x="1664668" y="1428013"/>
          <a:ext cx="5518939" cy="1098240"/>
        </a:xfrm>
        <a:prstGeom prst="homePlat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293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Fill Missing Values</a:t>
          </a:r>
        </a:p>
      </dsp:txBody>
      <dsp:txXfrm rot="10800000">
        <a:off x="1939228" y="1428013"/>
        <a:ext cx="5244379" cy="1098240"/>
      </dsp:txXfrm>
    </dsp:sp>
    <dsp:sp modelId="{4BE40908-8AA9-47E0-A7BB-ECB8A7DEAAC2}">
      <dsp:nvSpPr>
        <dsp:cNvPr id="0" name=""/>
        <dsp:cNvSpPr/>
      </dsp:nvSpPr>
      <dsp:spPr>
        <a:xfrm>
          <a:off x="1115548" y="1428013"/>
          <a:ext cx="1098240" cy="10982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96D259-AB74-4056-A237-B2EF1A676869}">
      <dsp:nvSpPr>
        <dsp:cNvPr id="0" name=""/>
        <dsp:cNvSpPr/>
      </dsp:nvSpPr>
      <dsp:spPr>
        <a:xfrm rot="10800000">
          <a:off x="1664668" y="2854087"/>
          <a:ext cx="5518939" cy="1098240"/>
        </a:xfrm>
        <a:prstGeom prst="homePlat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293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Predict Missing values</a:t>
          </a:r>
        </a:p>
      </dsp:txBody>
      <dsp:txXfrm rot="10800000">
        <a:off x="1939228" y="2854087"/>
        <a:ext cx="5244379" cy="1098240"/>
      </dsp:txXfrm>
    </dsp:sp>
    <dsp:sp modelId="{0D620DDB-06D5-4450-92FE-F0DFC9083AC8}">
      <dsp:nvSpPr>
        <dsp:cNvPr id="0" name=""/>
        <dsp:cNvSpPr/>
      </dsp:nvSpPr>
      <dsp:spPr>
        <a:xfrm>
          <a:off x="1115548" y="2856027"/>
          <a:ext cx="1098240" cy="10982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FECDE-67BF-40BC-8386-0B9D2B219FC7}">
      <dsp:nvSpPr>
        <dsp:cNvPr id="0" name=""/>
        <dsp:cNvSpPr/>
      </dsp:nvSpPr>
      <dsp:spPr>
        <a:xfrm>
          <a:off x="5120" y="253214"/>
          <a:ext cx="2048929" cy="512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>
        <a:off x="20123" y="268217"/>
        <a:ext cx="2018923" cy="482226"/>
      </dsp:txXfrm>
    </dsp:sp>
    <dsp:sp modelId="{75090039-1964-4F67-8A29-9151EB5D97A2}">
      <dsp:nvSpPr>
        <dsp:cNvPr id="0" name=""/>
        <dsp:cNvSpPr/>
      </dsp:nvSpPr>
      <dsp:spPr>
        <a:xfrm rot="5400000">
          <a:off x="984765" y="810267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6FBDFF-C95A-47E7-ABA8-FD6AAB0AFDD4}">
      <dsp:nvSpPr>
        <dsp:cNvPr id="0" name=""/>
        <dsp:cNvSpPr/>
      </dsp:nvSpPr>
      <dsp:spPr>
        <a:xfrm>
          <a:off x="5120" y="944728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52</a:t>
          </a:r>
          <a:endParaRPr lang="en-US" sz="1400" b="1" kern="1200" dirty="0"/>
        </a:p>
      </dsp:txBody>
      <dsp:txXfrm>
        <a:off x="20123" y="959731"/>
        <a:ext cx="2018923" cy="482226"/>
      </dsp:txXfrm>
    </dsp:sp>
    <dsp:sp modelId="{1447D65F-547F-4BA7-B7D3-10C74DF6B44C}">
      <dsp:nvSpPr>
        <dsp:cNvPr id="0" name=""/>
        <dsp:cNvSpPr/>
      </dsp:nvSpPr>
      <dsp:spPr>
        <a:xfrm>
          <a:off x="2340900" y="253214"/>
          <a:ext cx="2048929" cy="512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>
        <a:off x="2355903" y="268217"/>
        <a:ext cx="2018923" cy="482226"/>
      </dsp:txXfrm>
    </dsp:sp>
    <dsp:sp modelId="{1A1C5A59-B4C7-44F2-B5B6-50EF14341BBC}">
      <dsp:nvSpPr>
        <dsp:cNvPr id="0" name=""/>
        <dsp:cNvSpPr/>
      </dsp:nvSpPr>
      <dsp:spPr>
        <a:xfrm rot="5400000">
          <a:off x="3320545" y="810267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80707"/>
                <a:satOff val="6667"/>
                <a:lumOff val="-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7"/>
                <a:satOff val="6667"/>
                <a:lumOff val="-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7"/>
                <a:satOff val="6667"/>
                <a:lumOff val="-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AFD6AE-94A5-4D4B-AB83-0A06AD697E2E}">
      <dsp:nvSpPr>
        <dsp:cNvPr id="0" name=""/>
        <dsp:cNvSpPr/>
      </dsp:nvSpPr>
      <dsp:spPr>
        <a:xfrm>
          <a:off x="2340900" y="944728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35276"/>
            <a:satOff val="6667"/>
            <a:lumOff val="11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"/>
              <a:satOff val="6667"/>
              <a:lumOff val="1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 =  45</a:t>
          </a:r>
        </a:p>
      </dsp:txBody>
      <dsp:txXfrm>
        <a:off x="2355903" y="959731"/>
        <a:ext cx="2018923" cy="482226"/>
      </dsp:txXfrm>
    </dsp:sp>
    <dsp:sp modelId="{D45C525A-505A-415D-84B0-C3ED24BBFCB2}">
      <dsp:nvSpPr>
        <dsp:cNvPr id="0" name=""/>
        <dsp:cNvSpPr/>
      </dsp:nvSpPr>
      <dsp:spPr>
        <a:xfrm rot="5400000">
          <a:off x="3320545" y="1501780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361413"/>
                <a:satOff val="1333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61413"/>
                <a:satOff val="1333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61413"/>
                <a:satOff val="1333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44AC50-58E9-43D3-B240-4DBFE48957AB}">
      <dsp:nvSpPr>
        <dsp:cNvPr id="0" name=""/>
        <dsp:cNvSpPr/>
      </dsp:nvSpPr>
      <dsp:spPr>
        <a:xfrm>
          <a:off x="2340900" y="1636241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70552"/>
            <a:satOff val="13333"/>
            <a:lumOff val="23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70552"/>
              <a:satOff val="13333"/>
              <a:lumOff val="2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FREE/REDUCED = 7</a:t>
          </a:r>
        </a:p>
      </dsp:txBody>
      <dsp:txXfrm>
        <a:off x="2355903" y="1651244"/>
        <a:ext cx="2018923" cy="482226"/>
      </dsp:txXfrm>
    </dsp:sp>
    <dsp:sp modelId="{F2337D3B-738E-4B01-B7ED-CC2ED6B29A41}">
      <dsp:nvSpPr>
        <dsp:cNvPr id="0" name=""/>
        <dsp:cNvSpPr/>
      </dsp:nvSpPr>
      <dsp:spPr>
        <a:xfrm>
          <a:off x="4676680" y="253214"/>
          <a:ext cx="2048929" cy="512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</dsp:txBody>
      <dsp:txXfrm>
        <a:off x="4691683" y="268217"/>
        <a:ext cx="2018923" cy="482226"/>
      </dsp:txXfrm>
    </dsp:sp>
    <dsp:sp modelId="{C2B2A3EE-84E4-42B2-99A9-6DD7FAEE6877}">
      <dsp:nvSpPr>
        <dsp:cNvPr id="0" name=""/>
        <dsp:cNvSpPr/>
      </dsp:nvSpPr>
      <dsp:spPr>
        <a:xfrm rot="5400000">
          <a:off x="5656325" y="810267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D3DDD5-562A-4BE3-91DF-B25FBEAA88B8}">
      <dsp:nvSpPr>
        <dsp:cNvPr id="0" name=""/>
        <dsp:cNvSpPr/>
      </dsp:nvSpPr>
      <dsp:spPr>
        <a:xfrm>
          <a:off x="4676680" y="944728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SCHOOL = 5 </a:t>
          </a:r>
          <a:endParaRPr lang="en-US" sz="3600" b="1" kern="1200" dirty="0"/>
        </a:p>
      </dsp:txBody>
      <dsp:txXfrm>
        <a:off x="4691683" y="959731"/>
        <a:ext cx="2018923" cy="482226"/>
      </dsp:txXfrm>
    </dsp:sp>
    <dsp:sp modelId="{72D214D7-B1C8-420E-8783-EC824BE65CD9}">
      <dsp:nvSpPr>
        <dsp:cNvPr id="0" name=""/>
        <dsp:cNvSpPr/>
      </dsp:nvSpPr>
      <dsp:spPr>
        <a:xfrm rot="5400000">
          <a:off x="5656325" y="1501780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722826"/>
                <a:satOff val="26667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722826"/>
                <a:satOff val="26667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722826"/>
                <a:satOff val="26667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01322B-1B07-4869-B1C9-3AC982EFBA31}">
      <dsp:nvSpPr>
        <dsp:cNvPr id="0" name=""/>
        <dsp:cNvSpPr/>
      </dsp:nvSpPr>
      <dsp:spPr>
        <a:xfrm>
          <a:off x="4676680" y="1636241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541104"/>
            <a:satOff val="26667"/>
            <a:lumOff val="474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541104"/>
              <a:satOff val="26667"/>
              <a:lumOff val="4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HIGH SCHL = 6 </a:t>
          </a:r>
        </a:p>
      </dsp:txBody>
      <dsp:txXfrm>
        <a:off x="4691683" y="1651244"/>
        <a:ext cx="2018923" cy="482226"/>
      </dsp:txXfrm>
    </dsp:sp>
    <dsp:sp modelId="{A8BF4E56-612F-4CFB-99B8-F977032CF2D2}">
      <dsp:nvSpPr>
        <dsp:cNvPr id="0" name=""/>
        <dsp:cNvSpPr/>
      </dsp:nvSpPr>
      <dsp:spPr>
        <a:xfrm rot="5400000">
          <a:off x="5656325" y="2193294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C4E787-312B-4849-8544-50753DDA7D51}">
      <dsp:nvSpPr>
        <dsp:cNvPr id="0" name=""/>
        <dsp:cNvSpPr/>
      </dsp:nvSpPr>
      <dsp:spPr>
        <a:xfrm>
          <a:off x="4676680" y="2327755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COLLEGE = 6</a:t>
          </a:r>
        </a:p>
      </dsp:txBody>
      <dsp:txXfrm>
        <a:off x="4691683" y="2342758"/>
        <a:ext cx="2018923" cy="482226"/>
      </dsp:txXfrm>
    </dsp:sp>
    <dsp:sp modelId="{2A2A51EE-D1BA-418D-90D8-EC2C6682822B}">
      <dsp:nvSpPr>
        <dsp:cNvPr id="0" name=""/>
        <dsp:cNvSpPr/>
      </dsp:nvSpPr>
      <dsp:spPr>
        <a:xfrm rot="5400000">
          <a:off x="5656325" y="2884808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0CAFD4-FD49-45FF-AC51-7C7B7794F17F}">
      <dsp:nvSpPr>
        <dsp:cNvPr id="0" name=""/>
        <dsp:cNvSpPr/>
      </dsp:nvSpPr>
      <dsp:spPr>
        <a:xfrm>
          <a:off x="4676680" y="3019269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BACHELOR’S DEG =12 </a:t>
          </a:r>
        </a:p>
      </dsp:txBody>
      <dsp:txXfrm>
        <a:off x="4691683" y="3034272"/>
        <a:ext cx="2018923" cy="482226"/>
      </dsp:txXfrm>
    </dsp:sp>
    <dsp:sp modelId="{BFBF89E4-1434-4BF4-A171-BE0F4D060A56}">
      <dsp:nvSpPr>
        <dsp:cNvPr id="0" name=""/>
        <dsp:cNvSpPr/>
      </dsp:nvSpPr>
      <dsp:spPr>
        <a:xfrm rot="5400000">
          <a:off x="5656325" y="3576322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264946"/>
                <a:satOff val="46667"/>
                <a:lumOff val="-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264946"/>
                <a:satOff val="46667"/>
                <a:lumOff val="-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264946"/>
                <a:satOff val="46667"/>
                <a:lumOff val="-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F43BB0-19A2-4827-88E5-16320A796433}">
      <dsp:nvSpPr>
        <dsp:cNvPr id="0" name=""/>
        <dsp:cNvSpPr/>
      </dsp:nvSpPr>
      <dsp:spPr>
        <a:xfrm>
          <a:off x="4676680" y="3710783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946932"/>
            <a:satOff val="46667"/>
            <a:lumOff val="83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946932"/>
              <a:satOff val="46667"/>
              <a:lumOff val="8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ASSOCIATE DEG = 13</a:t>
          </a:r>
        </a:p>
      </dsp:txBody>
      <dsp:txXfrm>
        <a:off x="4691683" y="3725786"/>
        <a:ext cx="2018923" cy="482226"/>
      </dsp:txXfrm>
    </dsp:sp>
    <dsp:sp modelId="{69B569D6-4470-425D-9ADA-CC4D60D678EC}">
      <dsp:nvSpPr>
        <dsp:cNvPr id="0" name=""/>
        <dsp:cNvSpPr/>
      </dsp:nvSpPr>
      <dsp:spPr>
        <a:xfrm rot="5400000">
          <a:off x="5656325" y="4267836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445653"/>
                <a:satOff val="5333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445653"/>
                <a:satOff val="5333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445653"/>
                <a:satOff val="5333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0EF6C2-9F5F-43CA-9451-F65CB0A7D258}">
      <dsp:nvSpPr>
        <dsp:cNvPr id="0" name=""/>
        <dsp:cNvSpPr/>
      </dsp:nvSpPr>
      <dsp:spPr>
        <a:xfrm>
          <a:off x="4676680" y="4402297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082209"/>
            <a:satOff val="53333"/>
            <a:lumOff val="94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82209"/>
              <a:satOff val="53333"/>
              <a:lumOff val="9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MASTER’S DEG =  10</a:t>
          </a:r>
        </a:p>
      </dsp:txBody>
      <dsp:txXfrm>
        <a:off x="4691683" y="4417300"/>
        <a:ext cx="2018923" cy="482226"/>
      </dsp:txXfrm>
    </dsp:sp>
    <dsp:sp modelId="{AB2BE163-3986-4944-8D47-2308DEB8B3D0}">
      <dsp:nvSpPr>
        <dsp:cNvPr id="0" name=""/>
        <dsp:cNvSpPr/>
      </dsp:nvSpPr>
      <dsp:spPr>
        <a:xfrm>
          <a:off x="7012460" y="253214"/>
          <a:ext cx="2048929" cy="512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>
        <a:off x="7027463" y="268217"/>
        <a:ext cx="2018923" cy="482226"/>
      </dsp:txXfrm>
    </dsp:sp>
    <dsp:sp modelId="{DF32E298-834C-4A10-AE6E-ADF31E3B3AD5}">
      <dsp:nvSpPr>
        <dsp:cNvPr id="0" name=""/>
        <dsp:cNvSpPr/>
      </dsp:nvSpPr>
      <dsp:spPr>
        <a:xfrm rot="5400000">
          <a:off x="7992105" y="810267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812383-80E2-4A69-9864-EE33582B573F}">
      <dsp:nvSpPr>
        <dsp:cNvPr id="0" name=""/>
        <dsp:cNvSpPr/>
      </dsp:nvSpPr>
      <dsp:spPr>
        <a:xfrm>
          <a:off x="7012460" y="944728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A = 2</a:t>
          </a:r>
        </a:p>
      </dsp:txBody>
      <dsp:txXfrm>
        <a:off x="7027463" y="959731"/>
        <a:ext cx="2018923" cy="482226"/>
      </dsp:txXfrm>
    </dsp:sp>
    <dsp:sp modelId="{35C6BF8A-0CC4-4265-BC76-139B95C8D03B}">
      <dsp:nvSpPr>
        <dsp:cNvPr id="0" name=""/>
        <dsp:cNvSpPr/>
      </dsp:nvSpPr>
      <dsp:spPr>
        <a:xfrm rot="5400000">
          <a:off x="7992105" y="1501780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EF13C-0156-46EB-B078-B890E23A8223}">
      <dsp:nvSpPr>
        <dsp:cNvPr id="0" name=""/>
        <dsp:cNvSpPr/>
      </dsp:nvSpPr>
      <dsp:spPr>
        <a:xfrm>
          <a:off x="7012460" y="1636241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B = 7</a:t>
          </a:r>
        </a:p>
      </dsp:txBody>
      <dsp:txXfrm>
        <a:off x="7027463" y="1651244"/>
        <a:ext cx="2018923" cy="482226"/>
      </dsp:txXfrm>
    </dsp:sp>
    <dsp:sp modelId="{44A58D30-86EB-495D-B5F2-5B58C742A161}">
      <dsp:nvSpPr>
        <dsp:cNvPr id="0" name=""/>
        <dsp:cNvSpPr/>
      </dsp:nvSpPr>
      <dsp:spPr>
        <a:xfrm rot="5400000">
          <a:off x="7992105" y="2193294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987773"/>
                <a:satOff val="73333"/>
                <a:lumOff val="-10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987773"/>
                <a:satOff val="73333"/>
                <a:lumOff val="-10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987773"/>
                <a:satOff val="73333"/>
                <a:lumOff val="-10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DB71E3-E418-4BC8-9334-CD8DB1A60D86}">
      <dsp:nvSpPr>
        <dsp:cNvPr id="0" name=""/>
        <dsp:cNvSpPr/>
      </dsp:nvSpPr>
      <dsp:spPr>
        <a:xfrm>
          <a:off x="7012460" y="2327755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488037"/>
            <a:satOff val="73333"/>
            <a:lumOff val="1305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488037"/>
              <a:satOff val="73333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C = 14</a:t>
          </a:r>
        </a:p>
      </dsp:txBody>
      <dsp:txXfrm>
        <a:off x="7027463" y="2342758"/>
        <a:ext cx="2018923" cy="482226"/>
      </dsp:txXfrm>
    </dsp:sp>
    <dsp:sp modelId="{669E2E1E-53BF-4ADD-81AF-4514D8846C53}">
      <dsp:nvSpPr>
        <dsp:cNvPr id="0" name=""/>
        <dsp:cNvSpPr/>
      </dsp:nvSpPr>
      <dsp:spPr>
        <a:xfrm rot="5400000">
          <a:off x="7992105" y="2884808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E5E1A9-22BE-4224-9DE4-0B214D88323C}">
      <dsp:nvSpPr>
        <dsp:cNvPr id="0" name=""/>
        <dsp:cNvSpPr/>
      </dsp:nvSpPr>
      <dsp:spPr>
        <a:xfrm>
          <a:off x="7012460" y="3019269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D = 16</a:t>
          </a:r>
        </a:p>
      </dsp:txBody>
      <dsp:txXfrm>
        <a:off x="7027463" y="3034272"/>
        <a:ext cx="2018923" cy="482226"/>
      </dsp:txXfrm>
    </dsp:sp>
    <dsp:sp modelId="{9464CBC5-AC1C-4351-B6A8-67CCBBADB535}">
      <dsp:nvSpPr>
        <dsp:cNvPr id="0" name=""/>
        <dsp:cNvSpPr/>
      </dsp:nvSpPr>
      <dsp:spPr>
        <a:xfrm rot="5400000">
          <a:off x="7992105" y="3576322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349186"/>
                <a:satOff val="86667"/>
                <a:lumOff val="-1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349186"/>
                <a:satOff val="86667"/>
                <a:lumOff val="-1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349186"/>
                <a:satOff val="86667"/>
                <a:lumOff val="-1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A7422A-53A6-425F-93C6-D1CC204CD618}">
      <dsp:nvSpPr>
        <dsp:cNvPr id="0" name=""/>
        <dsp:cNvSpPr/>
      </dsp:nvSpPr>
      <dsp:spPr>
        <a:xfrm>
          <a:off x="7012460" y="3710783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758589"/>
            <a:satOff val="86667"/>
            <a:lumOff val="1542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758589"/>
              <a:satOff val="86667"/>
              <a:lumOff val="15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E = 13</a:t>
          </a:r>
        </a:p>
      </dsp:txBody>
      <dsp:txXfrm>
        <a:off x="7027463" y="3725786"/>
        <a:ext cx="2018923" cy="482226"/>
      </dsp:txXfrm>
    </dsp:sp>
    <dsp:sp modelId="{BED0A881-FFA2-4277-9EDF-2BB3965F9F9A}">
      <dsp:nvSpPr>
        <dsp:cNvPr id="0" name=""/>
        <dsp:cNvSpPr/>
      </dsp:nvSpPr>
      <dsp:spPr>
        <a:xfrm>
          <a:off x="9348240" y="253214"/>
          <a:ext cx="2048929" cy="512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9363243" y="268217"/>
        <a:ext cx="2018923" cy="482226"/>
      </dsp:txXfrm>
    </dsp:sp>
    <dsp:sp modelId="{AB4A433B-3C32-4258-8A6B-C17D51FB85A0}">
      <dsp:nvSpPr>
        <dsp:cNvPr id="0" name=""/>
        <dsp:cNvSpPr/>
      </dsp:nvSpPr>
      <dsp:spPr>
        <a:xfrm rot="5400000">
          <a:off x="10327884" y="810267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529893"/>
                <a:satOff val="93333"/>
                <a:lumOff val="-13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529893"/>
                <a:satOff val="93333"/>
                <a:lumOff val="-13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529893"/>
                <a:satOff val="93333"/>
                <a:lumOff val="-13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541ADA-2ED0-4A18-B785-8B76BEF5BA14}">
      <dsp:nvSpPr>
        <dsp:cNvPr id="0" name=""/>
        <dsp:cNvSpPr/>
      </dsp:nvSpPr>
      <dsp:spPr>
        <a:xfrm>
          <a:off x="9348240" y="944728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893865"/>
            <a:satOff val="93333"/>
            <a:lumOff val="166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93865"/>
              <a:satOff val="93333"/>
              <a:lumOff val="16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= 26 </a:t>
          </a:r>
        </a:p>
      </dsp:txBody>
      <dsp:txXfrm>
        <a:off x="9363243" y="959731"/>
        <a:ext cx="2018923" cy="482226"/>
      </dsp:txXfrm>
    </dsp:sp>
    <dsp:sp modelId="{EAA5932B-636C-42DE-94D2-5D090DE95767}">
      <dsp:nvSpPr>
        <dsp:cNvPr id="0" name=""/>
        <dsp:cNvSpPr/>
      </dsp:nvSpPr>
      <dsp:spPr>
        <a:xfrm rot="5400000">
          <a:off x="10327884" y="1501780"/>
          <a:ext cx="89640" cy="8964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A2A38B-9E07-4F6B-A07C-237A4EEB5928}">
      <dsp:nvSpPr>
        <dsp:cNvPr id="0" name=""/>
        <dsp:cNvSpPr/>
      </dsp:nvSpPr>
      <dsp:spPr>
        <a:xfrm>
          <a:off x="9348240" y="1636241"/>
          <a:ext cx="2048929" cy="51223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NONE = 26</a:t>
          </a:r>
        </a:p>
      </dsp:txBody>
      <dsp:txXfrm>
        <a:off x="9363243" y="1651244"/>
        <a:ext cx="2018923" cy="4822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FC49-8A4E-4037-BAAF-8BEDD39DA908}">
      <dsp:nvSpPr>
        <dsp:cNvPr id="0" name=""/>
        <dsp:cNvSpPr/>
      </dsp:nvSpPr>
      <dsp:spPr>
        <a:xfrm>
          <a:off x="0" y="4223538"/>
          <a:ext cx="10813473" cy="6929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0" y="4223538"/>
        <a:ext cx="10813473" cy="374169"/>
      </dsp:txXfrm>
    </dsp:sp>
    <dsp:sp modelId="{E78A59CE-7A36-40AF-A190-CE13D57952E6}">
      <dsp:nvSpPr>
        <dsp:cNvPr id="0" name=""/>
        <dsp:cNvSpPr/>
      </dsp:nvSpPr>
      <dsp:spPr>
        <a:xfrm>
          <a:off x="0" y="4583849"/>
          <a:ext cx="5406736" cy="318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= 8 </a:t>
          </a:r>
        </a:p>
      </dsp:txBody>
      <dsp:txXfrm>
        <a:off x="0" y="4583849"/>
        <a:ext cx="5406736" cy="318737"/>
      </dsp:txXfrm>
    </dsp:sp>
    <dsp:sp modelId="{005707C7-92B2-4B5A-B161-3703FE7BBDB7}">
      <dsp:nvSpPr>
        <dsp:cNvPr id="0" name=""/>
        <dsp:cNvSpPr/>
      </dsp:nvSpPr>
      <dsp:spPr>
        <a:xfrm>
          <a:off x="5406736" y="4583849"/>
          <a:ext cx="5406736" cy="318737"/>
        </a:xfrm>
        <a:prstGeom prst="rect">
          <a:avLst/>
        </a:prstGeom>
        <a:solidFill>
          <a:schemeClr val="accent2">
            <a:tint val="40000"/>
            <a:alpha val="90000"/>
            <a:hueOff val="-56615"/>
            <a:satOff val="-5023"/>
            <a:lumOff val="-5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"/>
              <a:satOff val="-5023"/>
              <a:lumOff val="-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NONE = 2 </a:t>
          </a:r>
        </a:p>
      </dsp:txBody>
      <dsp:txXfrm>
        <a:off x="5406736" y="4583849"/>
        <a:ext cx="5406736" cy="318737"/>
      </dsp:txXfrm>
    </dsp:sp>
    <dsp:sp modelId="{05CBC2F6-23C1-4240-9E06-81A9B478805F}">
      <dsp:nvSpPr>
        <dsp:cNvPr id="0" name=""/>
        <dsp:cNvSpPr/>
      </dsp:nvSpPr>
      <dsp:spPr>
        <a:xfrm rot="10800000">
          <a:off x="0" y="3168241"/>
          <a:ext cx="10813473" cy="1065690"/>
        </a:xfrm>
        <a:prstGeom prst="upArrowCallou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 rot="-10800000">
        <a:off x="0" y="3168241"/>
        <a:ext cx="10813473" cy="374057"/>
      </dsp:txXfrm>
    </dsp:sp>
    <dsp:sp modelId="{8CFCBEAD-5599-4AD0-AB79-49A17D787166}">
      <dsp:nvSpPr>
        <dsp:cNvPr id="0" name=""/>
        <dsp:cNvSpPr/>
      </dsp:nvSpPr>
      <dsp:spPr>
        <a:xfrm>
          <a:off x="1320" y="3542298"/>
          <a:ext cx="2162166" cy="318641"/>
        </a:xfrm>
        <a:prstGeom prst="rect">
          <a:avLst/>
        </a:prstGeom>
        <a:solidFill>
          <a:schemeClr val="accent2">
            <a:tint val="40000"/>
            <a:alpha val="90000"/>
            <a:hueOff val="-113230"/>
            <a:satOff val="-10046"/>
            <a:lumOff val="-10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3230"/>
              <a:satOff val="-10046"/>
              <a:lumOff val="-1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A = 3</a:t>
          </a:r>
        </a:p>
      </dsp:txBody>
      <dsp:txXfrm>
        <a:off x="1320" y="3542298"/>
        <a:ext cx="2162166" cy="318641"/>
      </dsp:txXfrm>
    </dsp:sp>
    <dsp:sp modelId="{7C2A82AA-D77D-413B-ACCD-ECA8DDE895C0}">
      <dsp:nvSpPr>
        <dsp:cNvPr id="0" name=""/>
        <dsp:cNvSpPr/>
      </dsp:nvSpPr>
      <dsp:spPr>
        <a:xfrm>
          <a:off x="2163486" y="3542298"/>
          <a:ext cx="2162166" cy="318641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B = 1</a:t>
          </a:r>
        </a:p>
      </dsp:txBody>
      <dsp:txXfrm>
        <a:off x="2163486" y="3542298"/>
        <a:ext cx="2162166" cy="318641"/>
      </dsp:txXfrm>
    </dsp:sp>
    <dsp:sp modelId="{DD8CB775-DDBC-48BF-9653-32B5A49200A1}">
      <dsp:nvSpPr>
        <dsp:cNvPr id="0" name=""/>
        <dsp:cNvSpPr/>
      </dsp:nvSpPr>
      <dsp:spPr>
        <a:xfrm>
          <a:off x="4325653" y="3542298"/>
          <a:ext cx="2162166" cy="318641"/>
        </a:xfrm>
        <a:prstGeom prst="rect">
          <a:avLst/>
        </a:prstGeom>
        <a:solidFill>
          <a:schemeClr val="accent2">
            <a:tint val="40000"/>
            <a:alpha val="90000"/>
            <a:hueOff val="-226460"/>
            <a:satOff val="-20092"/>
            <a:lumOff val="-20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26460"/>
              <a:satOff val="-20092"/>
              <a:lumOff val="-2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C = 2</a:t>
          </a:r>
        </a:p>
      </dsp:txBody>
      <dsp:txXfrm>
        <a:off x="4325653" y="3542298"/>
        <a:ext cx="2162166" cy="318641"/>
      </dsp:txXfrm>
    </dsp:sp>
    <dsp:sp modelId="{012609D5-A2D8-4BE9-A4CB-D51E3431BCCC}">
      <dsp:nvSpPr>
        <dsp:cNvPr id="0" name=""/>
        <dsp:cNvSpPr/>
      </dsp:nvSpPr>
      <dsp:spPr>
        <a:xfrm>
          <a:off x="6487819" y="3542298"/>
          <a:ext cx="2162166" cy="318641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D = 1</a:t>
          </a:r>
        </a:p>
      </dsp:txBody>
      <dsp:txXfrm>
        <a:off x="6487819" y="3542298"/>
        <a:ext cx="2162166" cy="318641"/>
      </dsp:txXfrm>
    </dsp:sp>
    <dsp:sp modelId="{DBFC3564-5E23-4FFD-B7EF-3FF1481AE326}">
      <dsp:nvSpPr>
        <dsp:cNvPr id="0" name=""/>
        <dsp:cNvSpPr/>
      </dsp:nvSpPr>
      <dsp:spPr>
        <a:xfrm>
          <a:off x="8649986" y="3542298"/>
          <a:ext cx="2162166" cy="318641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E = 3</a:t>
          </a:r>
        </a:p>
      </dsp:txBody>
      <dsp:txXfrm>
        <a:off x="8649986" y="3542298"/>
        <a:ext cx="2162166" cy="318641"/>
      </dsp:txXfrm>
    </dsp:sp>
    <dsp:sp modelId="{B6899AC8-AD9F-4823-A993-4D1E3890B37C}">
      <dsp:nvSpPr>
        <dsp:cNvPr id="0" name=""/>
        <dsp:cNvSpPr/>
      </dsp:nvSpPr>
      <dsp:spPr>
        <a:xfrm rot="10800000">
          <a:off x="0" y="2112944"/>
          <a:ext cx="10813473" cy="1065690"/>
        </a:xfrm>
        <a:prstGeom prst="upArrowCallou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EDUCATION</a:t>
          </a:r>
        </a:p>
      </dsp:txBody>
      <dsp:txXfrm rot="-10800000">
        <a:off x="0" y="2112944"/>
        <a:ext cx="10813473" cy="374057"/>
      </dsp:txXfrm>
    </dsp:sp>
    <dsp:sp modelId="{F5CC79EA-90BF-4BBD-AE12-4F5B528E1032}">
      <dsp:nvSpPr>
        <dsp:cNvPr id="0" name=""/>
        <dsp:cNvSpPr/>
      </dsp:nvSpPr>
      <dsp:spPr>
        <a:xfrm>
          <a:off x="5280" y="2487002"/>
          <a:ext cx="1800485" cy="318641"/>
        </a:xfrm>
        <a:prstGeom prst="rect">
          <a:avLst/>
        </a:prstGeom>
        <a:solidFill>
          <a:schemeClr val="accent2">
            <a:tint val="40000"/>
            <a:alpha val="90000"/>
            <a:hueOff val="-396305"/>
            <a:satOff val="-35161"/>
            <a:lumOff val="-35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96305"/>
              <a:satOff val="-35161"/>
              <a:lumOff val="-3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SCHOOL = 1</a:t>
          </a:r>
          <a:endParaRPr lang="en-US" sz="3600" b="1" kern="1200" dirty="0"/>
        </a:p>
      </dsp:txBody>
      <dsp:txXfrm>
        <a:off x="5280" y="2487002"/>
        <a:ext cx="1800485" cy="318641"/>
      </dsp:txXfrm>
    </dsp:sp>
    <dsp:sp modelId="{A9C21A67-463A-4B9D-ACFE-C462A7C4716E}">
      <dsp:nvSpPr>
        <dsp:cNvPr id="0" name=""/>
        <dsp:cNvSpPr/>
      </dsp:nvSpPr>
      <dsp:spPr>
        <a:xfrm>
          <a:off x="1805765" y="2487002"/>
          <a:ext cx="1800485" cy="318641"/>
        </a:xfrm>
        <a:prstGeom prst="rect">
          <a:avLst/>
        </a:prstGeom>
        <a:solidFill>
          <a:schemeClr val="accent2">
            <a:tint val="40000"/>
            <a:alpha val="90000"/>
            <a:hueOff val="-452921"/>
            <a:satOff val="-40185"/>
            <a:lumOff val="-41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52921"/>
              <a:satOff val="-40185"/>
              <a:lumOff val="-4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HIGH SCL =  0</a:t>
          </a:r>
        </a:p>
      </dsp:txBody>
      <dsp:txXfrm>
        <a:off x="1805765" y="2487002"/>
        <a:ext cx="1800485" cy="318641"/>
      </dsp:txXfrm>
    </dsp:sp>
    <dsp:sp modelId="{AB196EF4-EBED-437F-AE1D-9C8BC0E0E25A}">
      <dsp:nvSpPr>
        <dsp:cNvPr id="0" name=""/>
        <dsp:cNvSpPr/>
      </dsp:nvSpPr>
      <dsp:spPr>
        <a:xfrm>
          <a:off x="3606251" y="2487002"/>
          <a:ext cx="1800485" cy="318641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COLLEGE = 3</a:t>
          </a:r>
        </a:p>
      </dsp:txBody>
      <dsp:txXfrm>
        <a:off x="3606251" y="2487002"/>
        <a:ext cx="1800485" cy="318641"/>
      </dsp:txXfrm>
    </dsp:sp>
    <dsp:sp modelId="{5D14A9A5-38C9-4ED0-A830-AD429B00302C}">
      <dsp:nvSpPr>
        <dsp:cNvPr id="0" name=""/>
        <dsp:cNvSpPr/>
      </dsp:nvSpPr>
      <dsp:spPr>
        <a:xfrm>
          <a:off x="5406736" y="2487002"/>
          <a:ext cx="1800485" cy="318641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BACHELOR’S DEG = 2</a:t>
          </a:r>
        </a:p>
      </dsp:txBody>
      <dsp:txXfrm>
        <a:off x="5406736" y="2487002"/>
        <a:ext cx="1800485" cy="318641"/>
      </dsp:txXfrm>
    </dsp:sp>
    <dsp:sp modelId="{1300DE7B-A3C0-45BA-AD02-6DF4AE6535F7}">
      <dsp:nvSpPr>
        <dsp:cNvPr id="0" name=""/>
        <dsp:cNvSpPr/>
      </dsp:nvSpPr>
      <dsp:spPr>
        <a:xfrm>
          <a:off x="7207221" y="2487002"/>
          <a:ext cx="1800485" cy="318641"/>
        </a:xfrm>
        <a:prstGeom prst="rect">
          <a:avLst/>
        </a:prstGeom>
        <a:solidFill>
          <a:schemeClr val="accent2">
            <a:tint val="40000"/>
            <a:alpha val="90000"/>
            <a:hueOff val="-622766"/>
            <a:satOff val="-55254"/>
            <a:lumOff val="-56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22766"/>
              <a:satOff val="-55254"/>
              <a:lumOff val="-5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ASSOCIATE DEG = 4</a:t>
          </a:r>
        </a:p>
      </dsp:txBody>
      <dsp:txXfrm>
        <a:off x="7207221" y="2487002"/>
        <a:ext cx="1800485" cy="318641"/>
      </dsp:txXfrm>
    </dsp:sp>
    <dsp:sp modelId="{589DC5FD-80C3-4C0B-A52A-489F6C958F17}">
      <dsp:nvSpPr>
        <dsp:cNvPr id="0" name=""/>
        <dsp:cNvSpPr/>
      </dsp:nvSpPr>
      <dsp:spPr>
        <a:xfrm>
          <a:off x="9007707" y="2487002"/>
          <a:ext cx="1800485" cy="318641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MASTER’S DEG = 0</a:t>
          </a:r>
        </a:p>
      </dsp:txBody>
      <dsp:txXfrm>
        <a:off x="9007707" y="2487002"/>
        <a:ext cx="1800485" cy="318641"/>
      </dsp:txXfrm>
    </dsp:sp>
    <dsp:sp modelId="{A58116DF-BEE1-4AD8-A883-3EC3BD2EB286}">
      <dsp:nvSpPr>
        <dsp:cNvPr id="0" name=""/>
        <dsp:cNvSpPr/>
      </dsp:nvSpPr>
      <dsp:spPr>
        <a:xfrm rot="10800000">
          <a:off x="0" y="1057648"/>
          <a:ext cx="10813473" cy="1065690"/>
        </a:xfrm>
        <a:prstGeom prst="upArrowCallou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 rot="-10800000">
        <a:off x="0" y="1057648"/>
        <a:ext cx="10813473" cy="374057"/>
      </dsp:txXfrm>
    </dsp:sp>
    <dsp:sp modelId="{A0D3FB12-91F8-4189-86B8-0790DCC70B47}">
      <dsp:nvSpPr>
        <dsp:cNvPr id="0" name=""/>
        <dsp:cNvSpPr/>
      </dsp:nvSpPr>
      <dsp:spPr>
        <a:xfrm>
          <a:off x="0" y="1445559"/>
          <a:ext cx="5406736" cy="318641"/>
        </a:xfrm>
        <a:prstGeom prst="rect">
          <a:avLst/>
        </a:prstGeom>
        <a:solidFill>
          <a:schemeClr val="accent2">
            <a:tint val="40000"/>
            <a:alpha val="90000"/>
            <a:hueOff val="-735996"/>
            <a:satOff val="-65300"/>
            <a:lumOff val="-66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35996"/>
              <a:satOff val="-65300"/>
              <a:lumOff val="-66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 = 9</a:t>
          </a:r>
        </a:p>
      </dsp:txBody>
      <dsp:txXfrm>
        <a:off x="0" y="1445559"/>
        <a:ext cx="5406736" cy="318641"/>
      </dsp:txXfrm>
    </dsp:sp>
    <dsp:sp modelId="{F9BB69EE-C050-449E-92AA-27B6A6246825}">
      <dsp:nvSpPr>
        <dsp:cNvPr id="0" name=""/>
        <dsp:cNvSpPr/>
      </dsp:nvSpPr>
      <dsp:spPr>
        <a:xfrm>
          <a:off x="5406736" y="1431705"/>
          <a:ext cx="5406736" cy="318641"/>
        </a:xfrm>
        <a:prstGeom prst="rect">
          <a:avLst/>
        </a:prstGeom>
        <a:solidFill>
          <a:schemeClr val="accent2">
            <a:tint val="40000"/>
            <a:alpha val="90000"/>
            <a:hueOff val="-792611"/>
            <a:satOff val="-70323"/>
            <a:lumOff val="-71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92611"/>
              <a:satOff val="-70323"/>
              <a:lumOff val="-7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FREE/REDUCED = 1 </a:t>
          </a:r>
        </a:p>
      </dsp:txBody>
      <dsp:txXfrm>
        <a:off x="5406736" y="1431705"/>
        <a:ext cx="5406736" cy="318641"/>
      </dsp:txXfrm>
    </dsp:sp>
    <dsp:sp modelId="{0BE2965C-9D5A-46FB-9E56-B900E610E2F6}">
      <dsp:nvSpPr>
        <dsp:cNvPr id="0" name=""/>
        <dsp:cNvSpPr/>
      </dsp:nvSpPr>
      <dsp:spPr>
        <a:xfrm rot="10800000">
          <a:off x="0" y="2351"/>
          <a:ext cx="10813473" cy="1065690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 rot="-10800000">
        <a:off x="0" y="2351"/>
        <a:ext cx="10813473" cy="374057"/>
      </dsp:txXfrm>
    </dsp:sp>
    <dsp:sp modelId="{7767931C-7CA1-43F8-9C57-F39488DEC630}">
      <dsp:nvSpPr>
        <dsp:cNvPr id="0" name=""/>
        <dsp:cNvSpPr/>
      </dsp:nvSpPr>
      <dsp:spPr>
        <a:xfrm>
          <a:off x="0" y="376408"/>
          <a:ext cx="10813473" cy="31864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10</a:t>
          </a:r>
          <a:endParaRPr lang="en-US" sz="1400" b="1" kern="1200" dirty="0"/>
        </a:p>
      </dsp:txBody>
      <dsp:txXfrm>
        <a:off x="0" y="376408"/>
        <a:ext cx="10813473" cy="3186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B1D4B-8C64-4D2C-8E54-2A625CB0AB9E}">
      <dsp:nvSpPr>
        <dsp:cNvPr id="0" name=""/>
        <dsp:cNvSpPr/>
      </dsp:nvSpPr>
      <dsp:spPr>
        <a:xfrm rot="5400000">
          <a:off x="423597" y="2378266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C59D62-6D4F-49F6-8521-FEB7819C1BBA}">
      <dsp:nvSpPr>
        <dsp:cNvPr id="0" name=""/>
        <dsp:cNvSpPr/>
      </dsp:nvSpPr>
      <dsp:spPr>
        <a:xfrm>
          <a:off x="212830" y="3006016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8</a:t>
          </a:r>
          <a:endParaRPr lang="en-US" sz="1400" b="1" kern="1200" dirty="0"/>
        </a:p>
      </dsp:txBody>
      <dsp:txXfrm>
        <a:off x="212830" y="3006016"/>
        <a:ext cx="1896805" cy="1662661"/>
      </dsp:txXfrm>
    </dsp:sp>
    <dsp:sp modelId="{3E5978C1-E068-43CE-8511-B77DB26AE566}">
      <dsp:nvSpPr>
        <dsp:cNvPr id="0" name=""/>
        <dsp:cNvSpPr/>
      </dsp:nvSpPr>
      <dsp:spPr>
        <a:xfrm>
          <a:off x="1751748" y="2223588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17137F-B77C-4BD7-A8EC-5CE73D11EE85}">
      <dsp:nvSpPr>
        <dsp:cNvPr id="0" name=""/>
        <dsp:cNvSpPr/>
      </dsp:nvSpPr>
      <dsp:spPr>
        <a:xfrm rot="5400000">
          <a:off x="2745657" y="1803670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21D1A0-CFA5-4523-80C6-6F9BEB9EA203}">
      <dsp:nvSpPr>
        <dsp:cNvPr id="0" name=""/>
        <dsp:cNvSpPr/>
      </dsp:nvSpPr>
      <dsp:spPr>
        <a:xfrm>
          <a:off x="2534891" y="2431420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STANDARD = 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FREE/REDUCED = 5</a:t>
          </a:r>
        </a:p>
      </dsp:txBody>
      <dsp:txXfrm>
        <a:off x="2534891" y="2431420"/>
        <a:ext cx="1896805" cy="1662661"/>
      </dsp:txXfrm>
    </dsp:sp>
    <dsp:sp modelId="{12D3CAC8-26FF-42A3-A4DD-8EA91C184AB4}">
      <dsp:nvSpPr>
        <dsp:cNvPr id="0" name=""/>
        <dsp:cNvSpPr/>
      </dsp:nvSpPr>
      <dsp:spPr>
        <a:xfrm>
          <a:off x="4073808" y="1648991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C92BAC-D06A-4087-987B-9AF171CF8F3E}">
      <dsp:nvSpPr>
        <dsp:cNvPr id="0" name=""/>
        <dsp:cNvSpPr/>
      </dsp:nvSpPr>
      <dsp:spPr>
        <a:xfrm rot="5400000">
          <a:off x="5067718" y="1229074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9033A8-57D4-4159-AA26-6855AD28112A}">
      <dsp:nvSpPr>
        <dsp:cNvPr id="0" name=""/>
        <dsp:cNvSpPr/>
      </dsp:nvSpPr>
      <dsp:spPr>
        <a:xfrm>
          <a:off x="4856951" y="1856824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HIGH SCHOOL = 4</a:t>
          </a:r>
          <a:endParaRPr lang="en-US" sz="3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HIGH SCHL = 2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COLLEGE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BACHELOR’S DEG =12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ASSOCIATE DEG = 13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MASTER’S DEG =  10</a:t>
          </a:r>
        </a:p>
      </dsp:txBody>
      <dsp:txXfrm>
        <a:off x="4856951" y="1856824"/>
        <a:ext cx="1896805" cy="1662661"/>
      </dsp:txXfrm>
    </dsp:sp>
    <dsp:sp modelId="{B9488445-8FB0-4847-93DC-C57516A6DB6B}">
      <dsp:nvSpPr>
        <dsp:cNvPr id="0" name=""/>
        <dsp:cNvSpPr/>
      </dsp:nvSpPr>
      <dsp:spPr>
        <a:xfrm>
          <a:off x="6395868" y="1074395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8C491-0807-4FB7-A647-673FD32488C6}">
      <dsp:nvSpPr>
        <dsp:cNvPr id="0" name=""/>
        <dsp:cNvSpPr/>
      </dsp:nvSpPr>
      <dsp:spPr>
        <a:xfrm rot="5400000">
          <a:off x="7389778" y="654478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92C254-FAB8-4795-AFB7-0A9FD78F6C68}">
      <dsp:nvSpPr>
        <dsp:cNvPr id="0" name=""/>
        <dsp:cNvSpPr/>
      </dsp:nvSpPr>
      <dsp:spPr>
        <a:xfrm>
          <a:off x="7179011" y="1282228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A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B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C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D =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E =  1</a:t>
          </a:r>
        </a:p>
      </dsp:txBody>
      <dsp:txXfrm>
        <a:off x="7179011" y="1282228"/>
        <a:ext cx="1896805" cy="1662661"/>
      </dsp:txXfrm>
    </dsp:sp>
    <dsp:sp modelId="{30EDCD75-D90C-4829-80FC-73821AFA072C}">
      <dsp:nvSpPr>
        <dsp:cNvPr id="0" name=""/>
        <dsp:cNvSpPr/>
      </dsp:nvSpPr>
      <dsp:spPr>
        <a:xfrm>
          <a:off x="8717929" y="499799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ED3B91-7F61-40DF-A953-EF573B0A706A}">
      <dsp:nvSpPr>
        <dsp:cNvPr id="0" name=""/>
        <dsp:cNvSpPr/>
      </dsp:nvSpPr>
      <dsp:spPr>
        <a:xfrm rot="5400000">
          <a:off x="9711838" y="79882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EEA10-FB3F-4806-8D34-493DDC7E50F2}">
      <dsp:nvSpPr>
        <dsp:cNvPr id="0" name=""/>
        <dsp:cNvSpPr/>
      </dsp:nvSpPr>
      <dsp:spPr>
        <a:xfrm>
          <a:off x="9501071" y="707632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COMPLETED = 0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NONE = 8</a:t>
          </a:r>
        </a:p>
      </dsp:txBody>
      <dsp:txXfrm>
        <a:off x="9501071" y="707632"/>
        <a:ext cx="1896805" cy="16626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43E1B-4B75-4622-BAE9-A33471DCD43C}">
      <dsp:nvSpPr>
        <dsp:cNvPr id="0" name=""/>
        <dsp:cNvSpPr/>
      </dsp:nvSpPr>
      <dsp:spPr>
        <a:xfrm>
          <a:off x="1306092" y="65654"/>
          <a:ext cx="8790105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2029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>
        <a:off x="1306092" y="385236"/>
        <a:ext cx="8470523" cy="639163"/>
      </dsp:txXfrm>
    </dsp:sp>
    <dsp:sp modelId="{1ADB4B9A-914D-47F3-A229-0F2251375160}">
      <dsp:nvSpPr>
        <dsp:cNvPr id="0" name=""/>
        <dsp:cNvSpPr/>
      </dsp:nvSpPr>
      <dsp:spPr>
        <a:xfrm>
          <a:off x="1306092" y="1049779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7</a:t>
          </a:r>
          <a:endParaRPr lang="en-US" sz="1400" b="1" kern="1200" dirty="0"/>
        </a:p>
      </dsp:txBody>
      <dsp:txXfrm>
        <a:off x="1306092" y="1049779"/>
        <a:ext cx="1624587" cy="2347215"/>
      </dsp:txXfrm>
    </dsp:sp>
    <dsp:sp modelId="{CF1EE6DD-9BEF-446D-8B45-503D7A7C4215}">
      <dsp:nvSpPr>
        <dsp:cNvPr id="0" name=""/>
        <dsp:cNvSpPr/>
      </dsp:nvSpPr>
      <dsp:spPr>
        <a:xfrm>
          <a:off x="2930504" y="491928"/>
          <a:ext cx="7165694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029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>
        <a:off x="2930504" y="811510"/>
        <a:ext cx="6846112" cy="639163"/>
      </dsp:txXfrm>
    </dsp:sp>
    <dsp:sp modelId="{C97F4683-5B38-486F-B2CE-4ABCA9443D59}">
      <dsp:nvSpPr>
        <dsp:cNvPr id="0" name=""/>
        <dsp:cNvSpPr/>
      </dsp:nvSpPr>
      <dsp:spPr>
        <a:xfrm>
          <a:off x="2930504" y="1476053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 = 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FREE/REDUCED = 6 </a:t>
          </a:r>
        </a:p>
      </dsp:txBody>
      <dsp:txXfrm>
        <a:off x="2930504" y="1476053"/>
        <a:ext cx="1624587" cy="2347215"/>
      </dsp:txXfrm>
    </dsp:sp>
    <dsp:sp modelId="{F7F350BA-29F9-4239-83F4-F0335031BB45}">
      <dsp:nvSpPr>
        <dsp:cNvPr id="0" name=""/>
        <dsp:cNvSpPr/>
      </dsp:nvSpPr>
      <dsp:spPr>
        <a:xfrm>
          <a:off x="4554915" y="918201"/>
          <a:ext cx="5541282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029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</dsp:txBody>
      <dsp:txXfrm>
        <a:off x="4554915" y="1237783"/>
        <a:ext cx="5221700" cy="639163"/>
      </dsp:txXfrm>
    </dsp:sp>
    <dsp:sp modelId="{5669FEC9-F4D9-4DB3-B80D-68B9C4CF5F47}">
      <dsp:nvSpPr>
        <dsp:cNvPr id="0" name=""/>
        <dsp:cNvSpPr/>
      </dsp:nvSpPr>
      <dsp:spPr>
        <a:xfrm>
          <a:off x="4554915" y="1902327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SCHOOL = 2</a:t>
          </a:r>
          <a:endParaRPr lang="en-US" sz="36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HIGH SCHL = 4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COLLEGE = 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BACHELOR’S DEG =0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ASSOCIATE DEG =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MASTER’S DEG =  0</a:t>
          </a:r>
        </a:p>
      </dsp:txBody>
      <dsp:txXfrm>
        <a:off x="4554915" y="1902327"/>
        <a:ext cx="1624587" cy="2347215"/>
      </dsp:txXfrm>
    </dsp:sp>
    <dsp:sp modelId="{721EC75F-FB07-49CD-85AA-09C8D9E5AF2E}">
      <dsp:nvSpPr>
        <dsp:cNvPr id="0" name=""/>
        <dsp:cNvSpPr/>
      </dsp:nvSpPr>
      <dsp:spPr>
        <a:xfrm>
          <a:off x="6180206" y="1344475"/>
          <a:ext cx="3915992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29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>
        <a:off x="6180206" y="1664057"/>
        <a:ext cx="3596410" cy="639163"/>
      </dsp:txXfrm>
    </dsp:sp>
    <dsp:sp modelId="{C9E42099-1BF6-40AF-947B-1DB3BAE256F0}">
      <dsp:nvSpPr>
        <dsp:cNvPr id="0" name=""/>
        <dsp:cNvSpPr/>
      </dsp:nvSpPr>
      <dsp:spPr>
        <a:xfrm>
          <a:off x="6180206" y="2328600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A = 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B = 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C = 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D = 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E =  1</a:t>
          </a:r>
        </a:p>
      </dsp:txBody>
      <dsp:txXfrm>
        <a:off x="6180206" y="2328600"/>
        <a:ext cx="1624587" cy="2347215"/>
      </dsp:txXfrm>
    </dsp:sp>
    <dsp:sp modelId="{8E43E967-6698-4C40-8D3C-1F02F643D41D}">
      <dsp:nvSpPr>
        <dsp:cNvPr id="0" name=""/>
        <dsp:cNvSpPr/>
      </dsp:nvSpPr>
      <dsp:spPr>
        <a:xfrm>
          <a:off x="7804617" y="1770749"/>
          <a:ext cx="2291580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029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7804617" y="2090331"/>
        <a:ext cx="1971998" cy="639163"/>
      </dsp:txXfrm>
    </dsp:sp>
    <dsp:sp modelId="{7022DC1C-71A3-429A-929E-79FE40AE479A}">
      <dsp:nvSpPr>
        <dsp:cNvPr id="0" name=""/>
        <dsp:cNvSpPr/>
      </dsp:nvSpPr>
      <dsp:spPr>
        <a:xfrm>
          <a:off x="7804617" y="2754874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= 0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NONE = 7</a:t>
          </a:r>
        </a:p>
      </dsp:txBody>
      <dsp:txXfrm>
        <a:off x="7804617" y="2754874"/>
        <a:ext cx="1624587" cy="23472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AC62-4208-46B3-A49A-CFDF07B42641}">
      <dsp:nvSpPr>
        <dsp:cNvPr id="0" name=""/>
        <dsp:cNvSpPr/>
      </dsp:nvSpPr>
      <dsp:spPr>
        <a:xfrm>
          <a:off x="794824" y="1850"/>
          <a:ext cx="1553870" cy="15538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10</a:t>
          </a:r>
        </a:p>
      </dsp:txBody>
      <dsp:txXfrm>
        <a:off x="1022383" y="229409"/>
        <a:ext cx="1098752" cy="1098752"/>
      </dsp:txXfrm>
    </dsp:sp>
    <dsp:sp modelId="{9F911D0E-CC7D-4D0F-9529-B3BBD540F255}">
      <dsp:nvSpPr>
        <dsp:cNvPr id="0" name=""/>
        <dsp:cNvSpPr/>
      </dsp:nvSpPr>
      <dsp:spPr>
        <a:xfrm>
          <a:off x="1121136" y="1681895"/>
          <a:ext cx="901244" cy="901244"/>
        </a:xfrm>
        <a:prstGeom prst="mathPlu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240596" y="2026531"/>
        <a:ext cx="662324" cy="211972"/>
      </dsp:txXfrm>
    </dsp:sp>
    <dsp:sp modelId="{6BD6DD0B-408D-4D7A-8180-74DF21B3BB9D}">
      <dsp:nvSpPr>
        <dsp:cNvPr id="0" name=""/>
        <dsp:cNvSpPr/>
      </dsp:nvSpPr>
      <dsp:spPr>
        <a:xfrm>
          <a:off x="794824" y="2709314"/>
          <a:ext cx="1553870" cy="1553870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1</a:t>
          </a:r>
        </a:p>
      </dsp:txBody>
      <dsp:txXfrm>
        <a:off x="1022383" y="2936873"/>
        <a:ext cx="1098752" cy="1098752"/>
      </dsp:txXfrm>
    </dsp:sp>
    <dsp:sp modelId="{34D06C1E-F211-4EEC-B86E-0A8533C1658F}">
      <dsp:nvSpPr>
        <dsp:cNvPr id="0" name=""/>
        <dsp:cNvSpPr/>
      </dsp:nvSpPr>
      <dsp:spPr>
        <a:xfrm>
          <a:off x="2581775" y="1843497"/>
          <a:ext cx="494130" cy="578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581775" y="1959105"/>
        <a:ext cx="345891" cy="346823"/>
      </dsp:txXfrm>
    </dsp:sp>
    <dsp:sp modelId="{A9D8CC25-E84D-47F1-BC9D-752105F48A63}">
      <dsp:nvSpPr>
        <dsp:cNvPr id="0" name=""/>
        <dsp:cNvSpPr/>
      </dsp:nvSpPr>
      <dsp:spPr>
        <a:xfrm>
          <a:off x="3281016" y="578646"/>
          <a:ext cx="3107741" cy="3107741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11</a:t>
          </a:r>
        </a:p>
      </dsp:txBody>
      <dsp:txXfrm>
        <a:off x="3736134" y="1033764"/>
        <a:ext cx="2197505" cy="21975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C32D2-8BEE-4CC1-9EC5-FD2C6FA21CFA}">
      <dsp:nvSpPr>
        <dsp:cNvPr id="0" name=""/>
        <dsp:cNvSpPr/>
      </dsp:nvSpPr>
      <dsp:spPr>
        <a:xfrm>
          <a:off x="504473" y="567857"/>
          <a:ext cx="3351704" cy="119999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27940" rIns="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/>
            <a:t>FEMALES</a:t>
          </a:r>
        </a:p>
      </dsp:txBody>
      <dsp:txXfrm>
        <a:off x="1104473" y="567857"/>
        <a:ext cx="2151705" cy="1199999"/>
      </dsp:txXfrm>
    </dsp:sp>
    <dsp:sp modelId="{FE20E391-4A6F-4342-A32A-8EF8BA2ADD2C}">
      <dsp:nvSpPr>
        <dsp:cNvPr id="0" name=""/>
        <dsp:cNvSpPr/>
      </dsp:nvSpPr>
      <dsp:spPr>
        <a:xfrm>
          <a:off x="684581" y="3361168"/>
          <a:ext cx="3351704" cy="1199999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MALES</a:t>
          </a:r>
        </a:p>
      </dsp:txBody>
      <dsp:txXfrm>
        <a:off x="1284581" y="3361168"/>
        <a:ext cx="2151705" cy="11999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13E24-03D2-4588-A79C-A4264385B0C9}">
      <dsp:nvSpPr>
        <dsp:cNvPr id="0" name=""/>
        <dsp:cNvSpPr/>
      </dsp:nvSpPr>
      <dsp:spPr>
        <a:xfrm>
          <a:off x="6346" y="1254347"/>
          <a:ext cx="2215874" cy="2659049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 rot="16200000">
        <a:off x="-862275" y="2122970"/>
        <a:ext cx="2180420" cy="443174"/>
      </dsp:txXfrm>
    </dsp:sp>
    <dsp:sp modelId="{C873B6A9-D15E-47ED-91A6-0ADA3642FB2B}">
      <dsp:nvSpPr>
        <dsp:cNvPr id="0" name=""/>
        <dsp:cNvSpPr/>
      </dsp:nvSpPr>
      <dsp:spPr>
        <a:xfrm>
          <a:off x="449521" y="1254347"/>
          <a:ext cx="1650826" cy="26590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58</a:t>
          </a:r>
          <a:endParaRPr lang="en-US" sz="1400" b="1" kern="1200" dirty="0"/>
        </a:p>
      </dsp:txBody>
      <dsp:txXfrm>
        <a:off x="449521" y="1254347"/>
        <a:ext cx="1650826" cy="2659049"/>
      </dsp:txXfrm>
    </dsp:sp>
    <dsp:sp modelId="{2CC4DD5E-F3C3-4AC2-8558-BD9F3AB0E4FC}">
      <dsp:nvSpPr>
        <dsp:cNvPr id="0" name=""/>
        <dsp:cNvSpPr/>
      </dsp:nvSpPr>
      <dsp:spPr>
        <a:xfrm>
          <a:off x="2299777" y="1254347"/>
          <a:ext cx="2215874" cy="2659049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-236469"/>
            <a:satOff val="3113"/>
            <a:lumOff val="18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 rot="16200000">
        <a:off x="1431154" y="2122970"/>
        <a:ext cx="2180420" cy="443174"/>
      </dsp:txXfrm>
    </dsp:sp>
    <dsp:sp modelId="{A732E108-1EBB-4956-82F0-BFC8E47CB6AC}">
      <dsp:nvSpPr>
        <dsp:cNvPr id="0" name=""/>
        <dsp:cNvSpPr/>
      </dsp:nvSpPr>
      <dsp:spPr>
        <a:xfrm rot="5400000">
          <a:off x="2115513" y="3367158"/>
          <a:ext cx="390686" cy="3323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1D795-8474-4B48-9E59-BF6AC3737025}">
      <dsp:nvSpPr>
        <dsp:cNvPr id="0" name=""/>
        <dsp:cNvSpPr/>
      </dsp:nvSpPr>
      <dsp:spPr>
        <a:xfrm>
          <a:off x="2742952" y="1254347"/>
          <a:ext cx="1650826" cy="26590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 =  50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FREE/REDUCED = 8</a:t>
          </a:r>
        </a:p>
      </dsp:txBody>
      <dsp:txXfrm>
        <a:off x="2742952" y="1254347"/>
        <a:ext cx="1650826" cy="2659049"/>
      </dsp:txXfrm>
    </dsp:sp>
    <dsp:sp modelId="{8056B516-673C-4B18-8FE3-5456DFFAFC6A}">
      <dsp:nvSpPr>
        <dsp:cNvPr id="0" name=""/>
        <dsp:cNvSpPr/>
      </dsp:nvSpPr>
      <dsp:spPr>
        <a:xfrm>
          <a:off x="4593208" y="1254347"/>
          <a:ext cx="2215874" cy="2659049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-472938"/>
            <a:satOff val="6226"/>
            <a:lumOff val="3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</dsp:txBody>
      <dsp:txXfrm rot="16200000">
        <a:off x="3724585" y="2122970"/>
        <a:ext cx="2180420" cy="443174"/>
      </dsp:txXfrm>
    </dsp:sp>
    <dsp:sp modelId="{268CF9EB-1602-48C9-8904-FCA3DDD1EE86}">
      <dsp:nvSpPr>
        <dsp:cNvPr id="0" name=""/>
        <dsp:cNvSpPr/>
      </dsp:nvSpPr>
      <dsp:spPr>
        <a:xfrm rot="5400000">
          <a:off x="4408944" y="3367158"/>
          <a:ext cx="390686" cy="3323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77996"/>
              <a:satOff val="4329"/>
              <a:lumOff val="2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CBD10-8227-402E-8BBA-BF72F0053087}">
      <dsp:nvSpPr>
        <dsp:cNvPr id="0" name=""/>
        <dsp:cNvSpPr/>
      </dsp:nvSpPr>
      <dsp:spPr>
        <a:xfrm>
          <a:off x="5036383" y="1254347"/>
          <a:ext cx="1650826" cy="26590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SCHOOL = 1</a:t>
          </a:r>
          <a:endParaRPr lang="en-US" sz="36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HIGH SCHL = 5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COLLEGE = 16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BACHELOR’S DEG =11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ASSOCIATE DEG = 15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MASTER’S DEG =  10</a:t>
          </a:r>
        </a:p>
      </dsp:txBody>
      <dsp:txXfrm>
        <a:off x="5036383" y="1254347"/>
        <a:ext cx="1650826" cy="2659049"/>
      </dsp:txXfrm>
    </dsp:sp>
    <dsp:sp modelId="{2B219358-9BEA-4D50-BFC7-74E759C5C3B2}">
      <dsp:nvSpPr>
        <dsp:cNvPr id="0" name=""/>
        <dsp:cNvSpPr/>
      </dsp:nvSpPr>
      <dsp:spPr>
        <a:xfrm>
          <a:off x="6886638" y="1254347"/>
          <a:ext cx="2215874" cy="2659049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-472938"/>
            <a:satOff val="6226"/>
            <a:lumOff val="3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 rot="16200000">
        <a:off x="6018015" y="2122970"/>
        <a:ext cx="2180420" cy="443174"/>
      </dsp:txXfrm>
    </dsp:sp>
    <dsp:sp modelId="{47AC9A1A-5331-4A1C-8122-1B32A96E0A17}">
      <dsp:nvSpPr>
        <dsp:cNvPr id="0" name=""/>
        <dsp:cNvSpPr/>
      </dsp:nvSpPr>
      <dsp:spPr>
        <a:xfrm rot="5400000">
          <a:off x="6702374" y="3367158"/>
          <a:ext cx="390686" cy="3323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555991"/>
              <a:satOff val="8658"/>
              <a:lumOff val="43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220EB-1EAE-45CB-9DAD-335273D7FFF0}">
      <dsp:nvSpPr>
        <dsp:cNvPr id="0" name=""/>
        <dsp:cNvSpPr/>
      </dsp:nvSpPr>
      <dsp:spPr>
        <a:xfrm>
          <a:off x="7329813" y="1254347"/>
          <a:ext cx="1650826" cy="26590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A = 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B = 7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C = 15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D = 17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E = 15</a:t>
          </a:r>
        </a:p>
      </dsp:txBody>
      <dsp:txXfrm>
        <a:off x="7329813" y="1254347"/>
        <a:ext cx="1650826" cy="2659049"/>
      </dsp:txXfrm>
    </dsp:sp>
    <dsp:sp modelId="{DEBED051-3F65-4366-9DB5-50D4887455A1}">
      <dsp:nvSpPr>
        <dsp:cNvPr id="0" name=""/>
        <dsp:cNvSpPr/>
      </dsp:nvSpPr>
      <dsp:spPr>
        <a:xfrm>
          <a:off x="9180069" y="1254347"/>
          <a:ext cx="2215874" cy="2659049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-236469"/>
            <a:satOff val="3113"/>
            <a:lumOff val="18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 rot="16200000">
        <a:off x="8311446" y="2122970"/>
        <a:ext cx="2180420" cy="443174"/>
      </dsp:txXfrm>
    </dsp:sp>
    <dsp:sp modelId="{2EE34701-8692-4B14-8218-09D3EABD034F}">
      <dsp:nvSpPr>
        <dsp:cNvPr id="0" name=""/>
        <dsp:cNvSpPr/>
      </dsp:nvSpPr>
      <dsp:spPr>
        <a:xfrm rot="5400000">
          <a:off x="8995805" y="3367158"/>
          <a:ext cx="390686" cy="3323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77996"/>
              <a:satOff val="4329"/>
              <a:lumOff val="2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19061-A131-4C31-88E1-8A35080D1A96}">
      <dsp:nvSpPr>
        <dsp:cNvPr id="0" name=""/>
        <dsp:cNvSpPr/>
      </dsp:nvSpPr>
      <dsp:spPr>
        <a:xfrm>
          <a:off x="9623244" y="1254347"/>
          <a:ext cx="1650826" cy="26590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= 34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NONE = 24</a:t>
          </a:r>
        </a:p>
      </dsp:txBody>
      <dsp:txXfrm>
        <a:off x="9623244" y="1254347"/>
        <a:ext cx="1650826" cy="265904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D13A-7791-4C36-BA31-315A78A28B83}">
      <dsp:nvSpPr>
        <dsp:cNvPr id="0" name=""/>
        <dsp:cNvSpPr/>
      </dsp:nvSpPr>
      <dsp:spPr>
        <a:xfrm>
          <a:off x="10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10</a:t>
          </a:r>
          <a:endParaRPr lang="en-US" sz="1400" b="1" kern="1200" dirty="0"/>
        </a:p>
      </dsp:txBody>
      <dsp:txXfrm>
        <a:off x="47366" y="1477843"/>
        <a:ext cx="1924995" cy="1522147"/>
      </dsp:txXfrm>
    </dsp:sp>
    <dsp:sp modelId="{3366481A-56DE-4300-BAAF-1F824CC46CAA}">
      <dsp:nvSpPr>
        <dsp:cNvPr id="0" name=""/>
        <dsp:cNvSpPr/>
      </dsp:nvSpPr>
      <dsp:spPr>
        <a:xfrm>
          <a:off x="727498" y="1717409"/>
          <a:ext cx="2323411" cy="2323411"/>
        </a:xfrm>
        <a:prstGeom prst="leftCircularArrow">
          <a:avLst>
            <a:gd name="adj1" fmla="val 1615"/>
            <a:gd name="adj2" fmla="val 191853"/>
            <a:gd name="adj3" fmla="val 679187"/>
            <a:gd name="adj4" fmla="val 7736312"/>
            <a:gd name="adj5" fmla="val 188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6B9B9-079B-4DB4-A9C0-1422388C11AC}">
      <dsp:nvSpPr>
        <dsp:cNvPr id="0" name=""/>
        <dsp:cNvSpPr/>
      </dsp:nvSpPr>
      <dsp:spPr>
        <a:xfrm>
          <a:off x="568482" y="3176973"/>
          <a:ext cx="1232320" cy="574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>
        <a:off x="585297" y="3193788"/>
        <a:ext cx="1198690" cy="540483"/>
      </dsp:txXfrm>
    </dsp:sp>
    <dsp:sp modelId="{453182FA-C223-477B-A73A-8A81FF2584BC}">
      <dsp:nvSpPr>
        <dsp:cNvPr id="0" name=""/>
        <dsp:cNvSpPr/>
      </dsp:nvSpPr>
      <dsp:spPr>
        <a:xfrm>
          <a:off x="2198446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STANDARD = 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FREE/REDUCED = 1 </a:t>
          </a:r>
        </a:p>
      </dsp:txBody>
      <dsp:txXfrm>
        <a:off x="2245802" y="1918804"/>
        <a:ext cx="1924995" cy="1522147"/>
      </dsp:txXfrm>
    </dsp:sp>
    <dsp:sp modelId="{83565D49-531F-4635-BD30-4F68A8B8ED5F}">
      <dsp:nvSpPr>
        <dsp:cNvPr id="0" name=""/>
        <dsp:cNvSpPr/>
      </dsp:nvSpPr>
      <dsp:spPr>
        <a:xfrm>
          <a:off x="2988803" y="913388"/>
          <a:ext cx="2378125" cy="2378125"/>
        </a:xfrm>
        <a:prstGeom prst="circularArrow">
          <a:avLst>
            <a:gd name="adj1" fmla="val 1578"/>
            <a:gd name="adj2" fmla="val 187282"/>
            <a:gd name="adj3" fmla="val 20746521"/>
            <a:gd name="adj4" fmla="val 13684824"/>
            <a:gd name="adj5" fmla="val 184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228BFA-836D-4F3C-9CCA-BAC9B37AD79E}">
      <dsp:nvSpPr>
        <dsp:cNvPr id="0" name=""/>
        <dsp:cNvSpPr/>
      </dsp:nvSpPr>
      <dsp:spPr>
        <a:xfrm>
          <a:off x="2721461" y="1247945"/>
          <a:ext cx="1378342" cy="496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>
        <a:off x="2735998" y="1262482"/>
        <a:ext cx="1349268" cy="467241"/>
      </dsp:txXfrm>
    </dsp:sp>
    <dsp:sp modelId="{1590355D-3685-4271-8A5B-7386A722A33A}">
      <dsp:nvSpPr>
        <dsp:cNvPr id="0" name=""/>
        <dsp:cNvSpPr/>
      </dsp:nvSpPr>
      <dsp:spPr>
        <a:xfrm>
          <a:off x="4396882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HIGH SCHOOL = 0</a:t>
          </a:r>
          <a:endParaRPr lang="en-US" sz="3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HIGH SCL =  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COLLEGE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BACHELOR’S DEG = 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ASSOCIATE DEG = 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MASTER’S DEG = 0</a:t>
          </a:r>
        </a:p>
      </dsp:txBody>
      <dsp:txXfrm>
        <a:off x="4444238" y="1477843"/>
        <a:ext cx="1924995" cy="1522147"/>
      </dsp:txXfrm>
    </dsp:sp>
    <dsp:sp modelId="{16D4805A-6B41-469F-BB9D-A012597CA4A3}">
      <dsp:nvSpPr>
        <dsp:cNvPr id="0" name=""/>
        <dsp:cNvSpPr/>
      </dsp:nvSpPr>
      <dsp:spPr>
        <a:xfrm>
          <a:off x="5037248" y="1689082"/>
          <a:ext cx="2408269" cy="2408269"/>
        </a:xfrm>
        <a:prstGeom prst="leftCircularArrow">
          <a:avLst>
            <a:gd name="adj1" fmla="val 1559"/>
            <a:gd name="adj2" fmla="val 184855"/>
            <a:gd name="adj3" fmla="val 612276"/>
            <a:gd name="adj4" fmla="val 7676399"/>
            <a:gd name="adj5" fmla="val 181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CD1E8F-264E-427B-89EC-87E995209CA2}">
      <dsp:nvSpPr>
        <dsp:cNvPr id="0" name=""/>
        <dsp:cNvSpPr/>
      </dsp:nvSpPr>
      <dsp:spPr>
        <a:xfrm>
          <a:off x="4804834" y="3172380"/>
          <a:ext cx="1442406" cy="63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EDUCATION</a:t>
          </a:r>
        </a:p>
      </dsp:txBody>
      <dsp:txXfrm>
        <a:off x="4823533" y="3191079"/>
        <a:ext cx="1405008" cy="601018"/>
      </dsp:txXfrm>
    </dsp:sp>
    <dsp:sp modelId="{F0764FBD-835A-4114-8CBE-7F3692DDFE61}">
      <dsp:nvSpPr>
        <dsp:cNvPr id="0" name=""/>
        <dsp:cNvSpPr/>
      </dsp:nvSpPr>
      <dsp:spPr>
        <a:xfrm>
          <a:off x="6595318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A =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B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C = 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D =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E = 2</a:t>
          </a:r>
        </a:p>
      </dsp:txBody>
      <dsp:txXfrm>
        <a:off x="6642674" y="1918804"/>
        <a:ext cx="1924995" cy="1522147"/>
      </dsp:txXfrm>
    </dsp:sp>
    <dsp:sp modelId="{99ABC7D5-7924-4D37-B3E4-0A11C3FE8B4A}">
      <dsp:nvSpPr>
        <dsp:cNvPr id="0" name=""/>
        <dsp:cNvSpPr/>
      </dsp:nvSpPr>
      <dsp:spPr>
        <a:xfrm>
          <a:off x="7260335" y="834997"/>
          <a:ext cx="2499184" cy="2499184"/>
        </a:xfrm>
        <a:prstGeom prst="circularArrow">
          <a:avLst>
            <a:gd name="adj1" fmla="val 1502"/>
            <a:gd name="adj2" fmla="val 177903"/>
            <a:gd name="adj3" fmla="val 20841242"/>
            <a:gd name="adj4" fmla="val 13770166"/>
            <a:gd name="adj5" fmla="val 175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FB6080-BC0E-4ABF-BB55-1E6A893115F3}">
      <dsp:nvSpPr>
        <dsp:cNvPr id="0" name=""/>
        <dsp:cNvSpPr/>
      </dsp:nvSpPr>
      <dsp:spPr>
        <a:xfrm>
          <a:off x="7041209" y="1165273"/>
          <a:ext cx="1367248" cy="55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>
        <a:off x="7057360" y="1181424"/>
        <a:ext cx="1334946" cy="519128"/>
      </dsp:txXfrm>
    </dsp:sp>
    <dsp:sp modelId="{60332A9B-3612-42F8-BDBB-3339215CA41C}">
      <dsp:nvSpPr>
        <dsp:cNvPr id="0" name=""/>
        <dsp:cNvSpPr/>
      </dsp:nvSpPr>
      <dsp:spPr>
        <a:xfrm>
          <a:off x="8793754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COMPLETED = 8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NONE = 2 </a:t>
          </a:r>
        </a:p>
      </dsp:txBody>
      <dsp:txXfrm>
        <a:off x="8841110" y="1477843"/>
        <a:ext cx="1924995" cy="1522147"/>
      </dsp:txXfrm>
    </dsp:sp>
    <dsp:sp modelId="{1E9D6F02-B5D1-43A6-9D71-2776E2E29D1F}">
      <dsp:nvSpPr>
        <dsp:cNvPr id="0" name=""/>
        <dsp:cNvSpPr/>
      </dsp:nvSpPr>
      <dsp:spPr>
        <a:xfrm>
          <a:off x="9205570" y="3149414"/>
          <a:ext cx="1469969" cy="73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9227228" y="3171072"/>
        <a:ext cx="1426653" cy="69614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A11F2-5495-40EC-89FD-3C7B1D2599B4}">
      <dsp:nvSpPr>
        <dsp:cNvPr id="0" name=""/>
        <dsp:cNvSpPr/>
      </dsp:nvSpPr>
      <dsp:spPr>
        <a:xfrm>
          <a:off x="855171" y="0"/>
          <a:ext cx="9691947" cy="516774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92ECE2-4946-42D2-A147-CAB3ECE22778}">
      <dsp:nvSpPr>
        <dsp:cNvPr id="0" name=""/>
        <dsp:cNvSpPr/>
      </dsp:nvSpPr>
      <dsp:spPr>
        <a:xfrm>
          <a:off x="3340" y="1550323"/>
          <a:ext cx="2010989" cy="206709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8</a:t>
          </a:r>
          <a:endParaRPr lang="en-US" sz="1400" b="1" kern="1200" dirty="0"/>
        </a:p>
      </dsp:txBody>
      <dsp:txXfrm>
        <a:off x="101508" y="1648491"/>
        <a:ext cx="1814653" cy="1870761"/>
      </dsp:txXfrm>
    </dsp:sp>
    <dsp:sp modelId="{59BCC2B5-3AB8-444E-9220-D7C3BAE778A8}">
      <dsp:nvSpPr>
        <dsp:cNvPr id="0" name=""/>
        <dsp:cNvSpPr/>
      </dsp:nvSpPr>
      <dsp:spPr>
        <a:xfrm>
          <a:off x="2349495" y="1550323"/>
          <a:ext cx="2010989" cy="2067097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STANDARD = 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FREE/REDUCED = 7</a:t>
          </a:r>
        </a:p>
      </dsp:txBody>
      <dsp:txXfrm>
        <a:off x="2447663" y="1648491"/>
        <a:ext cx="1814653" cy="1870761"/>
      </dsp:txXfrm>
    </dsp:sp>
    <dsp:sp modelId="{AA8EB676-EA20-4B86-A629-E128A0722187}">
      <dsp:nvSpPr>
        <dsp:cNvPr id="0" name=""/>
        <dsp:cNvSpPr/>
      </dsp:nvSpPr>
      <dsp:spPr>
        <a:xfrm>
          <a:off x="4695650" y="1550323"/>
          <a:ext cx="2010989" cy="2067097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HIGH SCHOOL = 3</a:t>
          </a:r>
          <a:endParaRPr lang="en-US" sz="3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HIGH SCHL = 2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COLLEGE =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BACHELOR’S DEG =0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ASSOCIATE DEG = 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MASTER’S DEG =  0</a:t>
          </a:r>
        </a:p>
      </dsp:txBody>
      <dsp:txXfrm>
        <a:off x="4793818" y="1648491"/>
        <a:ext cx="1814653" cy="1870761"/>
      </dsp:txXfrm>
    </dsp:sp>
    <dsp:sp modelId="{0FEA80D7-1D31-4C74-A325-7A2180363177}">
      <dsp:nvSpPr>
        <dsp:cNvPr id="0" name=""/>
        <dsp:cNvSpPr/>
      </dsp:nvSpPr>
      <dsp:spPr>
        <a:xfrm>
          <a:off x="7041805" y="1550323"/>
          <a:ext cx="2010989" cy="2067097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A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B =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C =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D =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E =  1</a:t>
          </a:r>
        </a:p>
      </dsp:txBody>
      <dsp:txXfrm>
        <a:off x="7139973" y="1648491"/>
        <a:ext cx="1814653" cy="1870761"/>
      </dsp:txXfrm>
    </dsp:sp>
    <dsp:sp modelId="{8CC8CF89-8E0D-4E0B-8DCD-E815FFC1E4C0}">
      <dsp:nvSpPr>
        <dsp:cNvPr id="0" name=""/>
        <dsp:cNvSpPr/>
      </dsp:nvSpPr>
      <dsp:spPr>
        <a:xfrm>
          <a:off x="9387960" y="1550323"/>
          <a:ext cx="2010989" cy="2067097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COMPLETED = 0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NONE = 8</a:t>
          </a:r>
        </a:p>
      </dsp:txBody>
      <dsp:txXfrm>
        <a:off x="9486128" y="1648491"/>
        <a:ext cx="1814653" cy="18707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43E1B-4B75-4622-BAE9-A33471DCD43C}">
      <dsp:nvSpPr>
        <dsp:cNvPr id="0" name=""/>
        <dsp:cNvSpPr/>
      </dsp:nvSpPr>
      <dsp:spPr>
        <a:xfrm>
          <a:off x="1306092" y="65654"/>
          <a:ext cx="8790105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2029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>
        <a:off x="1306092" y="385236"/>
        <a:ext cx="8470523" cy="639163"/>
      </dsp:txXfrm>
    </dsp:sp>
    <dsp:sp modelId="{1ADB4B9A-914D-47F3-A229-0F2251375160}">
      <dsp:nvSpPr>
        <dsp:cNvPr id="0" name=""/>
        <dsp:cNvSpPr/>
      </dsp:nvSpPr>
      <dsp:spPr>
        <a:xfrm>
          <a:off x="1306092" y="1049779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9</a:t>
          </a:r>
          <a:endParaRPr lang="en-US" sz="1400" b="1" kern="1200" dirty="0"/>
        </a:p>
      </dsp:txBody>
      <dsp:txXfrm>
        <a:off x="1306092" y="1049779"/>
        <a:ext cx="1624587" cy="2347215"/>
      </dsp:txXfrm>
    </dsp:sp>
    <dsp:sp modelId="{CF1EE6DD-9BEF-446D-8B45-503D7A7C4215}">
      <dsp:nvSpPr>
        <dsp:cNvPr id="0" name=""/>
        <dsp:cNvSpPr/>
      </dsp:nvSpPr>
      <dsp:spPr>
        <a:xfrm>
          <a:off x="2930504" y="491928"/>
          <a:ext cx="7165694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029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>
        <a:off x="2930504" y="811510"/>
        <a:ext cx="6846112" cy="639163"/>
      </dsp:txXfrm>
    </dsp:sp>
    <dsp:sp modelId="{C97F4683-5B38-486F-B2CE-4ABCA9443D59}">
      <dsp:nvSpPr>
        <dsp:cNvPr id="0" name=""/>
        <dsp:cNvSpPr/>
      </dsp:nvSpPr>
      <dsp:spPr>
        <a:xfrm>
          <a:off x="2930504" y="1476053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 =  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FREE/REDUCED = 7 </a:t>
          </a:r>
        </a:p>
      </dsp:txBody>
      <dsp:txXfrm>
        <a:off x="2930504" y="1476053"/>
        <a:ext cx="1624587" cy="2347215"/>
      </dsp:txXfrm>
    </dsp:sp>
    <dsp:sp modelId="{F7F350BA-29F9-4239-83F4-F0335031BB45}">
      <dsp:nvSpPr>
        <dsp:cNvPr id="0" name=""/>
        <dsp:cNvSpPr/>
      </dsp:nvSpPr>
      <dsp:spPr>
        <a:xfrm>
          <a:off x="4554915" y="918201"/>
          <a:ext cx="5541282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029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</dsp:txBody>
      <dsp:txXfrm>
        <a:off x="4554915" y="1237783"/>
        <a:ext cx="5221700" cy="639163"/>
      </dsp:txXfrm>
    </dsp:sp>
    <dsp:sp modelId="{5669FEC9-F4D9-4DB3-B80D-68B9C4CF5F47}">
      <dsp:nvSpPr>
        <dsp:cNvPr id="0" name=""/>
        <dsp:cNvSpPr/>
      </dsp:nvSpPr>
      <dsp:spPr>
        <a:xfrm>
          <a:off x="4554915" y="1902327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SCHOOL = 2</a:t>
          </a:r>
          <a:endParaRPr lang="en-US" sz="36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HIGH SCHL = 4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COLLEGE = 3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BACHELOR’S DEG =0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ASSOCIATE DEG = 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MASTER’S DEG =  0</a:t>
          </a:r>
        </a:p>
      </dsp:txBody>
      <dsp:txXfrm>
        <a:off x="4554915" y="1902327"/>
        <a:ext cx="1624587" cy="2347215"/>
      </dsp:txXfrm>
    </dsp:sp>
    <dsp:sp modelId="{721EC75F-FB07-49CD-85AA-09C8D9E5AF2E}">
      <dsp:nvSpPr>
        <dsp:cNvPr id="0" name=""/>
        <dsp:cNvSpPr/>
      </dsp:nvSpPr>
      <dsp:spPr>
        <a:xfrm>
          <a:off x="6180206" y="1344475"/>
          <a:ext cx="3915992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29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>
        <a:off x="6180206" y="1664057"/>
        <a:ext cx="3596410" cy="639163"/>
      </dsp:txXfrm>
    </dsp:sp>
    <dsp:sp modelId="{C9E42099-1BF6-40AF-947B-1DB3BAE256F0}">
      <dsp:nvSpPr>
        <dsp:cNvPr id="0" name=""/>
        <dsp:cNvSpPr/>
      </dsp:nvSpPr>
      <dsp:spPr>
        <a:xfrm>
          <a:off x="6180206" y="2328600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A = 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B = 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C = 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D =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E =  0</a:t>
          </a:r>
        </a:p>
      </dsp:txBody>
      <dsp:txXfrm>
        <a:off x="6180206" y="2328600"/>
        <a:ext cx="1624587" cy="2347215"/>
      </dsp:txXfrm>
    </dsp:sp>
    <dsp:sp modelId="{8E43E967-6698-4C40-8D3C-1F02F643D41D}">
      <dsp:nvSpPr>
        <dsp:cNvPr id="0" name=""/>
        <dsp:cNvSpPr/>
      </dsp:nvSpPr>
      <dsp:spPr>
        <a:xfrm>
          <a:off x="7804617" y="1770749"/>
          <a:ext cx="2291580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029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7804617" y="2090331"/>
        <a:ext cx="1971998" cy="639163"/>
      </dsp:txXfrm>
    </dsp:sp>
    <dsp:sp modelId="{7022DC1C-71A3-429A-929E-79FE40AE479A}">
      <dsp:nvSpPr>
        <dsp:cNvPr id="0" name=""/>
        <dsp:cNvSpPr/>
      </dsp:nvSpPr>
      <dsp:spPr>
        <a:xfrm>
          <a:off x="7804617" y="2754874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= 0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NONE = 9</a:t>
          </a:r>
        </a:p>
      </dsp:txBody>
      <dsp:txXfrm>
        <a:off x="7804617" y="2754874"/>
        <a:ext cx="1624587" cy="2347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AC62-4208-46B3-A49A-CFDF07B42641}">
      <dsp:nvSpPr>
        <dsp:cNvPr id="0" name=""/>
        <dsp:cNvSpPr/>
      </dsp:nvSpPr>
      <dsp:spPr>
        <a:xfrm>
          <a:off x="794824" y="1850"/>
          <a:ext cx="1553870" cy="15538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3</a:t>
          </a:r>
        </a:p>
      </dsp:txBody>
      <dsp:txXfrm>
        <a:off x="1022383" y="229409"/>
        <a:ext cx="1098752" cy="1098752"/>
      </dsp:txXfrm>
    </dsp:sp>
    <dsp:sp modelId="{9F911D0E-CC7D-4D0F-9529-B3BBD540F255}">
      <dsp:nvSpPr>
        <dsp:cNvPr id="0" name=""/>
        <dsp:cNvSpPr/>
      </dsp:nvSpPr>
      <dsp:spPr>
        <a:xfrm>
          <a:off x="1121136" y="1681895"/>
          <a:ext cx="901244" cy="901244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240596" y="2026531"/>
        <a:ext cx="662324" cy="211972"/>
      </dsp:txXfrm>
    </dsp:sp>
    <dsp:sp modelId="{6BD6DD0B-408D-4D7A-8180-74DF21B3BB9D}">
      <dsp:nvSpPr>
        <dsp:cNvPr id="0" name=""/>
        <dsp:cNvSpPr/>
      </dsp:nvSpPr>
      <dsp:spPr>
        <a:xfrm>
          <a:off x="794824" y="2709314"/>
          <a:ext cx="1553870" cy="1553870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4</a:t>
          </a:r>
        </a:p>
      </dsp:txBody>
      <dsp:txXfrm>
        <a:off x="1022383" y="2936873"/>
        <a:ext cx="1098752" cy="1098752"/>
      </dsp:txXfrm>
    </dsp:sp>
    <dsp:sp modelId="{34D06C1E-F211-4EEC-B86E-0A8533C1658F}">
      <dsp:nvSpPr>
        <dsp:cNvPr id="0" name=""/>
        <dsp:cNvSpPr/>
      </dsp:nvSpPr>
      <dsp:spPr>
        <a:xfrm>
          <a:off x="2581775" y="1843497"/>
          <a:ext cx="494130" cy="578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581775" y="1959105"/>
        <a:ext cx="345891" cy="346823"/>
      </dsp:txXfrm>
    </dsp:sp>
    <dsp:sp modelId="{A9D8CC25-E84D-47F1-BC9D-752105F48A63}">
      <dsp:nvSpPr>
        <dsp:cNvPr id="0" name=""/>
        <dsp:cNvSpPr/>
      </dsp:nvSpPr>
      <dsp:spPr>
        <a:xfrm>
          <a:off x="3281016" y="578646"/>
          <a:ext cx="3107741" cy="310774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7</a:t>
          </a:r>
        </a:p>
      </dsp:txBody>
      <dsp:txXfrm>
        <a:off x="3736134" y="1033764"/>
        <a:ext cx="2197505" cy="21975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AD4C0-BBE6-45D2-A790-0D3E037C6B99}">
      <dsp:nvSpPr>
        <dsp:cNvPr id="0" name=""/>
        <dsp:cNvSpPr/>
      </dsp:nvSpPr>
      <dsp:spPr>
        <a:xfrm>
          <a:off x="139" y="0"/>
          <a:ext cx="1853985" cy="516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b="1" kern="1200" dirty="0"/>
            <a:t>3</a:t>
          </a:r>
          <a:endParaRPr lang="en-US" sz="1000" b="1" kern="1200" dirty="0"/>
        </a:p>
      </dsp:txBody>
      <dsp:txXfrm>
        <a:off x="139" y="2067097"/>
        <a:ext cx="1853985" cy="2067097"/>
      </dsp:txXfrm>
    </dsp:sp>
    <dsp:sp modelId="{8547E886-DA1E-4029-83A0-C650287E9B9E}">
      <dsp:nvSpPr>
        <dsp:cNvPr id="0" name=""/>
        <dsp:cNvSpPr/>
      </dsp:nvSpPr>
      <dsp:spPr>
        <a:xfrm>
          <a:off x="66702" y="310064"/>
          <a:ext cx="1720858" cy="1720858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4AAF0E6-46F1-4C40-8B62-E3D341BAF114}">
      <dsp:nvSpPr>
        <dsp:cNvPr id="0" name=""/>
        <dsp:cNvSpPr/>
      </dsp:nvSpPr>
      <dsp:spPr>
        <a:xfrm>
          <a:off x="1909744" y="0"/>
          <a:ext cx="1853985" cy="516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GENDER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MALE =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FEMALE = 2</a:t>
          </a:r>
        </a:p>
      </dsp:txBody>
      <dsp:txXfrm>
        <a:off x="1909744" y="2067097"/>
        <a:ext cx="1853985" cy="2067097"/>
      </dsp:txXfrm>
    </dsp:sp>
    <dsp:sp modelId="{A8D0DB3C-971F-474D-87DE-96C95736BAEF}">
      <dsp:nvSpPr>
        <dsp:cNvPr id="0" name=""/>
        <dsp:cNvSpPr/>
      </dsp:nvSpPr>
      <dsp:spPr>
        <a:xfrm>
          <a:off x="1976308" y="310064"/>
          <a:ext cx="1720858" cy="17208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1E8F27-2301-49B5-97DF-FAA411F84388}">
      <dsp:nvSpPr>
        <dsp:cNvPr id="0" name=""/>
        <dsp:cNvSpPr/>
      </dsp:nvSpPr>
      <dsp:spPr>
        <a:xfrm>
          <a:off x="3819349" y="0"/>
          <a:ext cx="1853985" cy="516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STANDARD = 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FREE/REDUCED = 0 </a:t>
          </a:r>
        </a:p>
      </dsp:txBody>
      <dsp:txXfrm>
        <a:off x="3819349" y="2067097"/>
        <a:ext cx="1853985" cy="2067097"/>
      </dsp:txXfrm>
    </dsp:sp>
    <dsp:sp modelId="{BC6D4A81-83BE-4057-A3A7-F6491641A5F0}">
      <dsp:nvSpPr>
        <dsp:cNvPr id="0" name=""/>
        <dsp:cNvSpPr/>
      </dsp:nvSpPr>
      <dsp:spPr>
        <a:xfrm>
          <a:off x="3885913" y="310064"/>
          <a:ext cx="1720858" cy="17208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241D5B8-8442-4F75-9FA6-940381FC9E51}">
      <dsp:nvSpPr>
        <dsp:cNvPr id="0" name=""/>
        <dsp:cNvSpPr/>
      </dsp:nvSpPr>
      <dsp:spPr>
        <a:xfrm>
          <a:off x="5728955" y="0"/>
          <a:ext cx="1853985" cy="516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PARENTAL LEVEL OF EDU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BACHELOR’S DEG =2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ASSOCIATE DEG = 1</a:t>
          </a:r>
        </a:p>
      </dsp:txBody>
      <dsp:txXfrm>
        <a:off x="5728955" y="2067097"/>
        <a:ext cx="1853985" cy="2067097"/>
      </dsp:txXfrm>
    </dsp:sp>
    <dsp:sp modelId="{46A081EC-939D-446D-9760-AFE16F852450}">
      <dsp:nvSpPr>
        <dsp:cNvPr id="0" name=""/>
        <dsp:cNvSpPr/>
      </dsp:nvSpPr>
      <dsp:spPr>
        <a:xfrm>
          <a:off x="5795518" y="310064"/>
          <a:ext cx="1720858" cy="172085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70A1FDB-785C-41C6-AD8B-EE3FFFD714F7}">
      <dsp:nvSpPr>
        <dsp:cNvPr id="0" name=""/>
        <dsp:cNvSpPr/>
      </dsp:nvSpPr>
      <dsp:spPr>
        <a:xfrm>
          <a:off x="7638560" y="0"/>
          <a:ext cx="1853985" cy="516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GROUP E =  3</a:t>
          </a:r>
        </a:p>
      </dsp:txBody>
      <dsp:txXfrm>
        <a:off x="7638560" y="2067097"/>
        <a:ext cx="1853985" cy="2067097"/>
      </dsp:txXfrm>
    </dsp:sp>
    <dsp:sp modelId="{A2B36521-6A73-4C54-9103-475D136FE060}">
      <dsp:nvSpPr>
        <dsp:cNvPr id="0" name=""/>
        <dsp:cNvSpPr/>
      </dsp:nvSpPr>
      <dsp:spPr>
        <a:xfrm>
          <a:off x="7705124" y="310064"/>
          <a:ext cx="1720858" cy="1720858"/>
        </a:xfrm>
        <a:prstGeom prst="ellipse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93862D5-3F5D-4DD6-ACA8-A72C17B47E0A}">
      <dsp:nvSpPr>
        <dsp:cNvPr id="0" name=""/>
        <dsp:cNvSpPr/>
      </dsp:nvSpPr>
      <dsp:spPr>
        <a:xfrm>
          <a:off x="9548166" y="0"/>
          <a:ext cx="1853985" cy="516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COMPLETED=1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NONE = 2</a:t>
          </a:r>
        </a:p>
      </dsp:txBody>
      <dsp:txXfrm>
        <a:off x="9548166" y="2067097"/>
        <a:ext cx="1853985" cy="2067097"/>
      </dsp:txXfrm>
    </dsp:sp>
    <dsp:sp modelId="{3D114B4C-9FE2-4BDD-9400-F5EE18C7BBAA}">
      <dsp:nvSpPr>
        <dsp:cNvPr id="0" name=""/>
        <dsp:cNvSpPr/>
      </dsp:nvSpPr>
      <dsp:spPr>
        <a:xfrm>
          <a:off x="9614729" y="310064"/>
          <a:ext cx="1720858" cy="172085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A31A0B-3AA1-47E1-9340-45E4A1C1A007}">
      <dsp:nvSpPr>
        <dsp:cNvPr id="0" name=""/>
        <dsp:cNvSpPr/>
      </dsp:nvSpPr>
      <dsp:spPr>
        <a:xfrm>
          <a:off x="456091" y="4134195"/>
          <a:ext cx="10490107" cy="775161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55932-8985-43AB-8220-F1BE581FD93E}">
      <dsp:nvSpPr>
        <dsp:cNvPr id="0" name=""/>
        <dsp:cNvSpPr/>
      </dsp:nvSpPr>
      <dsp:spPr>
        <a:xfrm>
          <a:off x="2606501" y="1815421"/>
          <a:ext cx="2218848" cy="2218848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education</a:t>
          </a:r>
        </a:p>
      </dsp:txBody>
      <dsp:txXfrm>
        <a:off x="3052588" y="2335176"/>
        <a:ext cx="1326674" cy="1140533"/>
      </dsp:txXfrm>
    </dsp:sp>
    <dsp:sp modelId="{A134C2E4-5D89-4D56-B323-FD51FEDB229D}">
      <dsp:nvSpPr>
        <dsp:cNvPr id="0" name=""/>
        <dsp:cNvSpPr/>
      </dsp:nvSpPr>
      <dsp:spPr>
        <a:xfrm>
          <a:off x="1315535" y="1290966"/>
          <a:ext cx="1613708" cy="1613708"/>
        </a:xfrm>
        <a:prstGeom prst="gear6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Quality of Lunch</a:t>
          </a:r>
        </a:p>
      </dsp:txBody>
      <dsp:txXfrm>
        <a:off x="1721791" y="1699677"/>
        <a:ext cx="801196" cy="796286"/>
      </dsp:txXfrm>
    </dsp:sp>
    <dsp:sp modelId="{5E009B2C-517B-472D-B71F-CC4AB65E6A36}">
      <dsp:nvSpPr>
        <dsp:cNvPr id="0" name=""/>
        <dsp:cNvSpPr/>
      </dsp:nvSpPr>
      <dsp:spPr>
        <a:xfrm rot="20700000">
          <a:off x="2219376" y="177672"/>
          <a:ext cx="1581104" cy="1581104"/>
        </a:xfrm>
        <a:prstGeom prst="gear6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Preparation course</a:t>
          </a:r>
        </a:p>
      </dsp:txBody>
      <dsp:txXfrm rot="-20700000">
        <a:off x="2566158" y="524455"/>
        <a:ext cx="887539" cy="887539"/>
      </dsp:txXfrm>
    </dsp:sp>
    <dsp:sp modelId="{7B3FE6DC-2DD4-4C3F-9F45-3B1C59B2643A}">
      <dsp:nvSpPr>
        <dsp:cNvPr id="0" name=""/>
        <dsp:cNvSpPr/>
      </dsp:nvSpPr>
      <dsp:spPr>
        <a:xfrm>
          <a:off x="2434141" y="1481593"/>
          <a:ext cx="2840126" cy="2840126"/>
        </a:xfrm>
        <a:prstGeom prst="circularArrow">
          <a:avLst>
            <a:gd name="adj1" fmla="val 4687"/>
            <a:gd name="adj2" fmla="val 299029"/>
            <a:gd name="adj3" fmla="val 2512337"/>
            <a:gd name="adj4" fmla="val 15869550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E82275-5000-4DCA-9746-740FA7471E3F}">
      <dsp:nvSpPr>
        <dsp:cNvPr id="0" name=""/>
        <dsp:cNvSpPr/>
      </dsp:nvSpPr>
      <dsp:spPr>
        <a:xfrm>
          <a:off x="1029750" y="934600"/>
          <a:ext cx="2063529" cy="20635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9A9431-7382-48D5-B337-3D53BD2D30FA}">
      <dsp:nvSpPr>
        <dsp:cNvPr id="0" name=""/>
        <dsp:cNvSpPr/>
      </dsp:nvSpPr>
      <dsp:spPr>
        <a:xfrm>
          <a:off x="1853650" y="-167961"/>
          <a:ext cx="2224899" cy="222489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523C2-6CAB-4C01-A661-A9E7523987C4}">
      <dsp:nvSpPr>
        <dsp:cNvPr id="0" name=""/>
        <dsp:cNvSpPr/>
      </dsp:nvSpPr>
      <dsp:spPr>
        <a:xfrm>
          <a:off x="1617198" y="0"/>
          <a:ext cx="2455707" cy="245577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DDDD5C-E835-45EB-8978-97DD260877CC}">
      <dsp:nvSpPr>
        <dsp:cNvPr id="0" name=""/>
        <dsp:cNvSpPr/>
      </dsp:nvSpPr>
      <dsp:spPr>
        <a:xfrm>
          <a:off x="2159563" y="889091"/>
          <a:ext cx="1370091" cy="68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Improve the quality of lunch </a:t>
          </a:r>
        </a:p>
      </dsp:txBody>
      <dsp:txXfrm>
        <a:off x="2159563" y="889091"/>
        <a:ext cx="1370091" cy="684964"/>
      </dsp:txXfrm>
    </dsp:sp>
    <dsp:sp modelId="{E394E4A7-8589-465A-9950-B34AB66FDF52}">
      <dsp:nvSpPr>
        <dsp:cNvPr id="0" name=""/>
        <dsp:cNvSpPr/>
      </dsp:nvSpPr>
      <dsp:spPr>
        <a:xfrm>
          <a:off x="1110282" y="1574055"/>
          <a:ext cx="2109639" cy="211053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5EF1C1-3DC8-4324-B1C6-E8459D340EAB}">
      <dsp:nvSpPr>
        <dsp:cNvPr id="0" name=""/>
        <dsp:cNvSpPr/>
      </dsp:nvSpPr>
      <dsp:spPr>
        <a:xfrm>
          <a:off x="1474517" y="2302867"/>
          <a:ext cx="1370091" cy="68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Enroll for test preparation courses</a:t>
          </a:r>
        </a:p>
      </dsp:txBody>
      <dsp:txXfrm>
        <a:off x="1474517" y="2302867"/>
        <a:ext cx="1370091" cy="684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C32D2-8BEE-4CC1-9EC5-FD2C6FA21CFA}">
      <dsp:nvSpPr>
        <dsp:cNvPr id="0" name=""/>
        <dsp:cNvSpPr/>
      </dsp:nvSpPr>
      <dsp:spPr>
        <a:xfrm>
          <a:off x="504473" y="567857"/>
          <a:ext cx="3351704" cy="119999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27940" rIns="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/>
            <a:t>FEMALES</a:t>
          </a:r>
        </a:p>
      </dsp:txBody>
      <dsp:txXfrm>
        <a:off x="1104473" y="567857"/>
        <a:ext cx="2151705" cy="1199999"/>
      </dsp:txXfrm>
    </dsp:sp>
    <dsp:sp modelId="{FE20E391-4A6F-4342-A32A-8EF8BA2ADD2C}">
      <dsp:nvSpPr>
        <dsp:cNvPr id="0" name=""/>
        <dsp:cNvSpPr/>
      </dsp:nvSpPr>
      <dsp:spPr>
        <a:xfrm>
          <a:off x="684581" y="3361168"/>
          <a:ext cx="3351704" cy="119999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MALES</a:t>
          </a:r>
        </a:p>
      </dsp:txBody>
      <dsp:txXfrm>
        <a:off x="1284581" y="3361168"/>
        <a:ext cx="2151705" cy="1199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D13A-7791-4C36-BA31-315A78A28B83}">
      <dsp:nvSpPr>
        <dsp:cNvPr id="0" name=""/>
        <dsp:cNvSpPr/>
      </dsp:nvSpPr>
      <dsp:spPr>
        <a:xfrm>
          <a:off x="10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21</a:t>
          </a:r>
          <a:endParaRPr lang="en-US" sz="1400" kern="1200" dirty="0"/>
        </a:p>
      </dsp:txBody>
      <dsp:txXfrm>
        <a:off x="47366" y="1477843"/>
        <a:ext cx="1924995" cy="1522147"/>
      </dsp:txXfrm>
    </dsp:sp>
    <dsp:sp modelId="{3366481A-56DE-4300-BAAF-1F824CC46CAA}">
      <dsp:nvSpPr>
        <dsp:cNvPr id="0" name=""/>
        <dsp:cNvSpPr/>
      </dsp:nvSpPr>
      <dsp:spPr>
        <a:xfrm>
          <a:off x="727498" y="1717409"/>
          <a:ext cx="2323411" cy="2323411"/>
        </a:xfrm>
        <a:prstGeom prst="leftCircularArrow">
          <a:avLst>
            <a:gd name="adj1" fmla="val 1615"/>
            <a:gd name="adj2" fmla="val 191853"/>
            <a:gd name="adj3" fmla="val 679187"/>
            <a:gd name="adj4" fmla="val 7736312"/>
            <a:gd name="adj5" fmla="val 1885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6B9B9-079B-4DB4-A9C0-1422388C11AC}">
      <dsp:nvSpPr>
        <dsp:cNvPr id="0" name=""/>
        <dsp:cNvSpPr/>
      </dsp:nvSpPr>
      <dsp:spPr>
        <a:xfrm>
          <a:off x="568482" y="3176973"/>
          <a:ext cx="1232320" cy="574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>
        <a:off x="585297" y="3193788"/>
        <a:ext cx="1198690" cy="540483"/>
      </dsp:txXfrm>
    </dsp:sp>
    <dsp:sp modelId="{453182FA-C223-477B-A73A-8A81FF2584BC}">
      <dsp:nvSpPr>
        <dsp:cNvPr id="0" name=""/>
        <dsp:cNvSpPr/>
      </dsp:nvSpPr>
      <dsp:spPr>
        <a:xfrm>
          <a:off x="2198446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STANDARD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FREE/REDUCED = 19</a:t>
          </a:r>
        </a:p>
      </dsp:txBody>
      <dsp:txXfrm>
        <a:off x="2245802" y="1918804"/>
        <a:ext cx="1924995" cy="1522147"/>
      </dsp:txXfrm>
    </dsp:sp>
    <dsp:sp modelId="{83565D49-531F-4635-BD30-4F68A8B8ED5F}">
      <dsp:nvSpPr>
        <dsp:cNvPr id="0" name=""/>
        <dsp:cNvSpPr/>
      </dsp:nvSpPr>
      <dsp:spPr>
        <a:xfrm>
          <a:off x="2988803" y="913388"/>
          <a:ext cx="2378125" cy="2378125"/>
        </a:xfrm>
        <a:prstGeom prst="circularArrow">
          <a:avLst>
            <a:gd name="adj1" fmla="val 1578"/>
            <a:gd name="adj2" fmla="val 187282"/>
            <a:gd name="adj3" fmla="val 20746521"/>
            <a:gd name="adj4" fmla="val 13684824"/>
            <a:gd name="adj5" fmla="val 1841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228BFA-836D-4F3C-9CCA-BAC9B37AD79E}">
      <dsp:nvSpPr>
        <dsp:cNvPr id="0" name=""/>
        <dsp:cNvSpPr/>
      </dsp:nvSpPr>
      <dsp:spPr>
        <a:xfrm>
          <a:off x="2721461" y="1247945"/>
          <a:ext cx="1378342" cy="496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>
        <a:off x="2735998" y="1262482"/>
        <a:ext cx="1349268" cy="467241"/>
      </dsp:txXfrm>
    </dsp:sp>
    <dsp:sp modelId="{1590355D-3685-4271-8A5B-7386A722A33A}">
      <dsp:nvSpPr>
        <dsp:cNvPr id="0" name=""/>
        <dsp:cNvSpPr/>
      </dsp:nvSpPr>
      <dsp:spPr>
        <a:xfrm>
          <a:off x="4396882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HIGH SCHOOL = 1</a:t>
          </a:r>
          <a:endParaRPr lang="en-US" sz="3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HIGH SCHL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COLLEGE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BACHELOR’S DEG = 7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ASSOCIATE DEG = 7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MASTER’S DEG = 2  </a:t>
          </a:r>
        </a:p>
      </dsp:txBody>
      <dsp:txXfrm>
        <a:off x="4444238" y="1477843"/>
        <a:ext cx="1924995" cy="1522147"/>
      </dsp:txXfrm>
    </dsp:sp>
    <dsp:sp modelId="{16D4805A-6B41-469F-BB9D-A012597CA4A3}">
      <dsp:nvSpPr>
        <dsp:cNvPr id="0" name=""/>
        <dsp:cNvSpPr/>
      </dsp:nvSpPr>
      <dsp:spPr>
        <a:xfrm>
          <a:off x="5037248" y="1689082"/>
          <a:ext cx="2408269" cy="2408269"/>
        </a:xfrm>
        <a:prstGeom prst="leftCircularArrow">
          <a:avLst>
            <a:gd name="adj1" fmla="val 1559"/>
            <a:gd name="adj2" fmla="val 184855"/>
            <a:gd name="adj3" fmla="val 612276"/>
            <a:gd name="adj4" fmla="val 7676399"/>
            <a:gd name="adj5" fmla="val 1818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CD1E8F-264E-427B-89EC-87E995209CA2}">
      <dsp:nvSpPr>
        <dsp:cNvPr id="0" name=""/>
        <dsp:cNvSpPr/>
      </dsp:nvSpPr>
      <dsp:spPr>
        <a:xfrm>
          <a:off x="4804834" y="3172380"/>
          <a:ext cx="1442406" cy="63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</dsp:txBody>
      <dsp:txXfrm>
        <a:off x="4823533" y="3191079"/>
        <a:ext cx="1405008" cy="601018"/>
      </dsp:txXfrm>
    </dsp:sp>
    <dsp:sp modelId="{F0764FBD-835A-4114-8CBE-7F3692DDFE61}">
      <dsp:nvSpPr>
        <dsp:cNvPr id="0" name=""/>
        <dsp:cNvSpPr/>
      </dsp:nvSpPr>
      <dsp:spPr>
        <a:xfrm>
          <a:off x="6595318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A =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B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C = 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D = 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E = 9</a:t>
          </a:r>
        </a:p>
      </dsp:txBody>
      <dsp:txXfrm>
        <a:off x="6642674" y="1918804"/>
        <a:ext cx="1924995" cy="1522147"/>
      </dsp:txXfrm>
    </dsp:sp>
    <dsp:sp modelId="{99ABC7D5-7924-4D37-B3E4-0A11C3FE8B4A}">
      <dsp:nvSpPr>
        <dsp:cNvPr id="0" name=""/>
        <dsp:cNvSpPr/>
      </dsp:nvSpPr>
      <dsp:spPr>
        <a:xfrm>
          <a:off x="7260335" y="834997"/>
          <a:ext cx="2499184" cy="2499184"/>
        </a:xfrm>
        <a:prstGeom prst="circularArrow">
          <a:avLst>
            <a:gd name="adj1" fmla="val 1502"/>
            <a:gd name="adj2" fmla="val 177903"/>
            <a:gd name="adj3" fmla="val 20841242"/>
            <a:gd name="adj4" fmla="val 13770166"/>
            <a:gd name="adj5" fmla="val 1752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FB6080-BC0E-4ABF-BB55-1E6A893115F3}">
      <dsp:nvSpPr>
        <dsp:cNvPr id="0" name=""/>
        <dsp:cNvSpPr/>
      </dsp:nvSpPr>
      <dsp:spPr>
        <a:xfrm>
          <a:off x="7041209" y="1165273"/>
          <a:ext cx="1367248" cy="55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>
        <a:off x="7057360" y="1181424"/>
        <a:ext cx="1334946" cy="519128"/>
      </dsp:txXfrm>
    </dsp:sp>
    <dsp:sp modelId="{60332A9B-3612-42F8-BDBB-3339215CA41C}">
      <dsp:nvSpPr>
        <dsp:cNvPr id="0" name=""/>
        <dsp:cNvSpPr/>
      </dsp:nvSpPr>
      <dsp:spPr>
        <a:xfrm>
          <a:off x="8793754" y="1430487"/>
          <a:ext cx="2019707" cy="2057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COMPLETED = 9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NONE = 9</a:t>
          </a:r>
        </a:p>
      </dsp:txBody>
      <dsp:txXfrm>
        <a:off x="8841110" y="1477843"/>
        <a:ext cx="1924995" cy="1522147"/>
      </dsp:txXfrm>
    </dsp:sp>
    <dsp:sp modelId="{1E9D6F02-B5D1-43A6-9D71-2776E2E29D1F}">
      <dsp:nvSpPr>
        <dsp:cNvPr id="0" name=""/>
        <dsp:cNvSpPr/>
      </dsp:nvSpPr>
      <dsp:spPr>
        <a:xfrm>
          <a:off x="9205570" y="3149414"/>
          <a:ext cx="1469969" cy="73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9227228" y="3171072"/>
        <a:ext cx="1426653" cy="696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9B90D-8DF1-43F2-951F-E78D3B245F1D}">
      <dsp:nvSpPr>
        <dsp:cNvPr id="0" name=""/>
        <dsp:cNvSpPr/>
      </dsp:nvSpPr>
      <dsp:spPr>
        <a:xfrm>
          <a:off x="4885" y="269374"/>
          <a:ext cx="1969446" cy="78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>
        <a:off x="398774" y="269374"/>
        <a:ext cx="1181668" cy="787778"/>
      </dsp:txXfrm>
    </dsp:sp>
    <dsp:sp modelId="{1A1CB6BA-E7DF-4EAD-BC8C-F536A830E8DD}">
      <dsp:nvSpPr>
        <dsp:cNvPr id="0" name=""/>
        <dsp:cNvSpPr/>
      </dsp:nvSpPr>
      <dsp:spPr>
        <a:xfrm>
          <a:off x="1718303" y="336335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29</a:t>
          </a:r>
          <a:endParaRPr lang="en-US" sz="1400" b="1" kern="1200" dirty="0"/>
        </a:p>
      </dsp:txBody>
      <dsp:txXfrm>
        <a:off x="2045231" y="336335"/>
        <a:ext cx="980784" cy="653856"/>
      </dsp:txXfrm>
    </dsp:sp>
    <dsp:sp modelId="{459F8E0F-ABAD-4FE4-85D0-522D82FAD186}">
      <dsp:nvSpPr>
        <dsp:cNvPr id="0" name=""/>
        <dsp:cNvSpPr/>
      </dsp:nvSpPr>
      <dsp:spPr>
        <a:xfrm>
          <a:off x="4885" y="1167441"/>
          <a:ext cx="1969446" cy="787778"/>
        </a:xfrm>
        <a:prstGeom prst="chevron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>
        <a:off x="398774" y="1167441"/>
        <a:ext cx="1181668" cy="787778"/>
      </dsp:txXfrm>
    </dsp:sp>
    <dsp:sp modelId="{A98C6569-8686-4355-829F-FB01CF847E65}">
      <dsp:nvSpPr>
        <dsp:cNvPr id="0" name=""/>
        <dsp:cNvSpPr/>
      </dsp:nvSpPr>
      <dsp:spPr>
        <a:xfrm>
          <a:off x="1718303" y="1234402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135276"/>
            <a:satOff val="6667"/>
            <a:lumOff val="11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"/>
              <a:satOff val="6667"/>
              <a:lumOff val="1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 = 19</a:t>
          </a:r>
        </a:p>
      </dsp:txBody>
      <dsp:txXfrm>
        <a:off x="2045231" y="1234402"/>
        <a:ext cx="980784" cy="653856"/>
      </dsp:txXfrm>
    </dsp:sp>
    <dsp:sp modelId="{E0218559-306A-4068-B486-0BB1255929D6}">
      <dsp:nvSpPr>
        <dsp:cNvPr id="0" name=""/>
        <dsp:cNvSpPr/>
      </dsp:nvSpPr>
      <dsp:spPr>
        <a:xfrm>
          <a:off x="3124094" y="1234402"/>
          <a:ext cx="2061330" cy="653856"/>
        </a:xfrm>
        <a:prstGeom prst="chevron">
          <a:avLst/>
        </a:prstGeom>
        <a:solidFill>
          <a:schemeClr val="accent3">
            <a:tint val="40000"/>
            <a:alpha val="90000"/>
            <a:hueOff val="270552"/>
            <a:satOff val="13333"/>
            <a:lumOff val="23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70552"/>
              <a:satOff val="13333"/>
              <a:lumOff val="2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FREE/REDUCED = 10</a:t>
          </a:r>
        </a:p>
      </dsp:txBody>
      <dsp:txXfrm>
        <a:off x="3451022" y="1234402"/>
        <a:ext cx="1407474" cy="653856"/>
      </dsp:txXfrm>
    </dsp:sp>
    <dsp:sp modelId="{E5336310-C29E-4C54-A417-37B3694805FE}">
      <dsp:nvSpPr>
        <dsp:cNvPr id="0" name=""/>
        <dsp:cNvSpPr/>
      </dsp:nvSpPr>
      <dsp:spPr>
        <a:xfrm>
          <a:off x="4885" y="2065508"/>
          <a:ext cx="1969446" cy="787778"/>
        </a:xfrm>
        <a:prstGeom prst="chevron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</dsp:txBody>
      <dsp:txXfrm>
        <a:off x="398774" y="2065508"/>
        <a:ext cx="1181668" cy="787778"/>
      </dsp:txXfrm>
    </dsp:sp>
    <dsp:sp modelId="{D42C7496-6A47-4B0F-8ACB-3FB93AB01844}">
      <dsp:nvSpPr>
        <dsp:cNvPr id="0" name=""/>
        <dsp:cNvSpPr/>
      </dsp:nvSpPr>
      <dsp:spPr>
        <a:xfrm>
          <a:off x="1718303" y="2132469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SCHOOL = 1</a:t>
          </a:r>
          <a:endParaRPr lang="en-US" sz="3600" b="1" kern="1200" dirty="0"/>
        </a:p>
      </dsp:txBody>
      <dsp:txXfrm>
        <a:off x="2045231" y="2132469"/>
        <a:ext cx="980784" cy="653856"/>
      </dsp:txXfrm>
    </dsp:sp>
    <dsp:sp modelId="{0913C990-BD54-4120-8CEF-FC58E219C088}">
      <dsp:nvSpPr>
        <dsp:cNvPr id="0" name=""/>
        <dsp:cNvSpPr/>
      </dsp:nvSpPr>
      <dsp:spPr>
        <a:xfrm>
          <a:off x="3124094" y="2132469"/>
          <a:ext cx="2061330" cy="653856"/>
        </a:xfrm>
        <a:prstGeom prst="chevron">
          <a:avLst/>
        </a:prstGeom>
        <a:solidFill>
          <a:schemeClr val="accent3">
            <a:tint val="40000"/>
            <a:alpha val="90000"/>
            <a:hueOff val="541104"/>
            <a:satOff val="26667"/>
            <a:lumOff val="474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541104"/>
              <a:satOff val="26667"/>
              <a:lumOff val="4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HIGH SCHOOL = 3</a:t>
          </a:r>
        </a:p>
      </dsp:txBody>
      <dsp:txXfrm>
        <a:off x="3451022" y="2132469"/>
        <a:ext cx="1407474" cy="653856"/>
      </dsp:txXfrm>
    </dsp:sp>
    <dsp:sp modelId="{7C02EE50-A696-4BB4-8382-9307535F55C4}">
      <dsp:nvSpPr>
        <dsp:cNvPr id="0" name=""/>
        <dsp:cNvSpPr/>
      </dsp:nvSpPr>
      <dsp:spPr>
        <a:xfrm>
          <a:off x="4956575" y="2132469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COLLEGE = 9</a:t>
          </a:r>
        </a:p>
      </dsp:txBody>
      <dsp:txXfrm>
        <a:off x="5283503" y="2132469"/>
        <a:ext cx="980784" cy="653856"/>
      </dsp:txXfrm>
    </dsp:sp>
    <dsp:sp modelId="{453B5C74-93BD-4D25-89A7-F54534BED2E7}">
      <dsp:nvSpPr>
        <dsp:cNvPr id="0" name=""/>
        <dsp:cNvSpPr/>
      </dsp:nvSpPr>
      <dsp:spPr>
        <a:xfrm>
          <a:off x="6362365" y="2132469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BACHELOR’S DEG = 5</a:t>
          </a:r>
        </a:p>
      </dsp:txBody>
      <dsp:txXfrm>
        <a:off x="6689293" y="2132469"/>
        <a:ext cx="980784" cy="653856"/>
      </dsp:txXfrm>
    </dsp:sp>
    <dsp:sp modelId="{14F8F57F-93A1-4942-B7D0-25C9A489F63E}">
      <dsp:nvSpPr>
        <dsp:cNvPr id="0" name=""/>
        <dsp:cNvSpPr/>
      </dsp:nvSpPr>
      <dsp:spPr>
        <a:xfrm>
          <a:off x="7768156" y="2132469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946932"/>
            <a:satOff val="46667"/>
            <a:lumOff val="83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946932"/>
              <a:satOff val="46667"/>
              <a:lumOff val="8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ASSOCIATE DEG = 9</a:t>
          </a:r>
        </a:p>
      </dsp:txBody>
      <dsp:txXfrm>
        <a:off x="8095084" y="2132469"/>
        <a:ext cx="980784" cy="653856"/>
      </dsp:txXfrm>
    </dsp:sp>
    <dsp:sp modelId="{DF5B83C4-4F9B-4E52-B197-73089C1140B4}">
      <dsp:nvSpPr>
        <dsp:cNvPr id="0" name=""/>
        <dsp:cNvSpPr/>
      </dsp:nvSpPr>
      <dsp:spPr>
        <a:xfrm>
          <a:off x="9173946" y="2132469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1082209"/>
            <a:satOff val="53333"/>
            <a:lumOff val="94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82209"/>
              <a:satOff val="53333"/>
              <a:lumOff val="9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MASTER’S DEG = 2  </a:t>
          </a:r>
        </a:p>
      </dsp:txBody>
      <dsp:txXfrm>
        <a:off x="9500874" y="2132469"/>
        <a:ext cx="980784" cy="653856"/>
      </dsp:txXfrm>
    </dsp:sp>
    <dsp:sp modelId="{A0DFD2DA-2749-4524-AF5A-5C27143F7E20}">
      <dsp:nvSpPr>
        <dsp:cNvPr id="0" name=""/>
        <dsp:cNvSpPr/>
      </dsp:nvSpPr>
      <dsp:spPr>
        <a:xfrm>
          <a:off x="4885" y="2963576"/>
          <a:ext cx="1969446" cy="787778"/>
        </a:xfrm>
        <a:prstGeom prst="chevron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>
        <a:off x="398774" y="2963576"/>
        <a:ext cx="1181668" cy="787778"/>
      </dsp:txXfrm>
    </dsp:sp>
    <dsp:sp modelId="{63FCC107-865A-489D-8E45-9B356579FCA2}">
      <dsp:nvSpPr>
        <dsp:cNvPr id="0" name=""/>
        <dsp:cNvSpPr/>
      </dsp:nvSpPr>
      <dsp:spPr>
        <a:xfrm>
          <a:off x="1718303" y="3030537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A = 1</a:t>
          </a:r>
        </a:p>
      </dsp:txBody>
      <dsp:txXfrm>
        <a:off x="2045231" y="3030537"/>
        <a:ext cx="980784" cy="653856"/>
      </dsp:txXfrm>
    </dsp:sp>
    <dsp:sp modelId="{06BA0A69-D9AE-44D9-BD4D-8B1E6E023DAA}">
      <dsp:nvSpPr>
        <dsp:cNvPr id="0" name=""/>
        <dsp:cNvSpPr/>
      </dsp:nvSpPr>
      <dsp:spPr>
        <a:xfrm>
          <a:off x="3124094" y="3030537"/>
          <a:ext cx="2061330" cy="653856"/>
        </a:xfrm>
        <a:prstGeom prst="chevron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B = 2</a:t>
          </a:r>
        </a:p>
      </dsp:txBody>
      <dsp:txXfrm>
        <a:off x="3451022" y="3030537"/>
        <a:ext cx="1407474" cy="653856"/>
      </dsp:txXfrm>
    </dsp:sp>
    <dsp:sp modelId="{051A2B5C-07DB-495D-8EA7-4E0F441E1AEE}">
      <dsp:nvSpPr>
        <dsp:cNvPr id="0" name=""/>
        <dsp:cNvSpPr/>
      </dsp:nvSpPr>
      <dsp:spPr>
        <a:xfrm>
          <a:off x="4956575" y="3030537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1488037"/>
            <a:satOff val="73333"/>
            <a:lumOff val="1305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488037"/>
              <a:satOff val="73333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C = 5</a:t>
          </a:r>
        </a:p>
      </dsp:txBody>
      <dsp:txXfrm>
        <a:off x="5283503" y="3030537"/>
        <a:ext cx="980784" cy="653856"/>
      </dsp:txXfrm>
    </dsp:sp>
    <dsp:sp modelId="{216111FE-1026-4600-8E28-4C7EE7750BF4}">
      <dsp:nvSpPr>
        <dsp:cNvPr id="0" name=""/>
        <dsp:cNvSpPr/>
      </dsp:nvSpPr>
      <dsp:spPr>
        <a:xfrm>
          <a:off x="6362365" y="3030537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D = 4</a:t>
          </a:r>
        </a:p>
      </dsp:txBody>
      <dsp:txXfrm>
        <a:off x="6689293" y="3030537"/>
        <a:ext cx="980784" cy="653856"/>
      </dsp:txXfrm>
    </dsp:sp>
    <dsp:sp modelId="{6ED6018D-7DC0-4CC4-B6BF-F3DC2EE6838C}">
      <dsp:nvSpPr>
        <dsp:cNvPr id="0" name=""/>
        <dsp:cNvSpPr/>
      </dsp:nvSpPr>
      <dsp:spPr>
        <a:xfrm>
          <a:off x="7768156" y="3030537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1758589"/>
            <a:satOff val="86667"/>
            <a:lumOff val="1542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758589"/>
              <a:satOff val="86667"/>
              <a:lumOff val="15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E = 9</a:t>
          </a:r>
        </a:p>
      </dsp:txBody>
      <dsp:txXfrm>
        <a:off x="8095084" y="3030537"/>
        <a:ext cx="980784" cy="653856"/>
      </dsp:txXfrm>
    </dsp:sp>
    <dsp:sp modelId="{49B75612-6453-40FA-ADA8-CB65B5F5277D}">
      <dsp:nvSpPr>
        <dsp:cNvPr id="0" name=""/>
        <dsp:cNvSpPr/>
      </dsp:nvSpPr>
      <dsp:spPr>
        <a:xfrm>
          <a:off x="4885" y="3861643"/>
          <a:ext cx="1969446" cy="787778"/>
        </a:xfrm>
        <a:prstGeom prst="chevron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398774" y="3861643"/>
        <a:ext cx="1181668" cy="787778"/>
      </dsp:txXfrm>
    </dsp:sp>
    <dsp:sp modelId="{A60C559B-DF0B-4CD7-936F-E34C97D9878F}">
      <dsp:nvSpPr>
        <dsp:cNvPr id="0" name=""/>
        <dsp:cNvSpPr/>
      </dsp:nvSpPr>
      <dsp:spPr>
        <a:xfrm>
          <a:off x="1718303" y="3928604"/>
          <a:ext cx="1634640" cy="653856"/>
        </a:xfrm>
        <a:prstGeom prst="chevron">
          <a:avLst/>
        </a:prstGeom>
        <a:solidFill>
          <a:schemeClr val="accent3">
            <a:tint val="40000"/>
            <a:alpha val="90000"/>
            <a:hueOff val="1893865"/>
            <a:satOff val="93333"/>
            <a:lumOff val="166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93865"/>
              <a:satOff val="93333"/>
              <a:lumOff val="16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= 9 </a:t>
          </a:r>
        </a:p>
      </dsp:txBody>
      <dsp:txXfrm>
        <a:off x="2045231" y="3928604"/>
        <a:ext cx="980784" cy="653856"/>
      </dsp:txXfrm>
    </dsp:sp>
    <dsp:sp modelId="{3295F1CC-9834-4255-907F-921D500102BE}">
      <dsp:nvSpPr>
        <dsp:cNvPr id="0" name=""/>
        <dsp:cNvSpPr/>
      </dsp:nvSpPr>
      <dsp:spPr>
        <a:xfrm>
          <a:off x="3124094" y="3928604"/>
          <a:ext cx="2061330" cy="653856"/>
        </a:xfrm>
        <a:prstGeom prst="chevron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NONE = 9</a:t>
          </a:r>
        </a:p>
      </dsp:txBody>
      <dsp:txXfrm>
        <a:off x="3451022" y="3928604"/>
        <a:ext cx="1407474" cy="6538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B1D4B-8C64-4D2C-8E54-2A625CB0AB9E}">
      <dsp:nvSpPr>
        <dsp:cNvPr id="0" name=""/>
        <dsp:cNvSpPr/>
      </dsp:nvSpPr>
      <dsp:spPr>
        <a:xfrm rot="5400000">
          <a:off x="423597" y="2378266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C59D62-6D4F-49F6-8521-FEB7819C1BBA}">
      <dsp:nvSpPr>
        <dsp:cNvPr id="0" name=""/>
        <dsp:cNvSpPr/>
      </dsp:nvSpPr>
      <dsp:spPr>
        <a:xfrm>
          <a:off x="212830" y="3006016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8</a:t>
          </a:r>
          <a:endParaRPr lang="en-US" sz="1400" b="1" kern="1200" dirty="0"/>
        </a:p>
      </dsp:txBody>
      <dsp:txXfrm>
        <a:off x="212830" y="3006016"/>
        <a:ext cx="1896805" cy="1662661"/>
      </dsp:txXfrm>
    </dsp:sp>
    <dsp:sp modelId="{3E5978C1-E068-43CE-8511-B77DB26AE566}">
      <dsp:nvSpPr>
        <dsp:cNvPr id="0" name=""/>
        <dsp:cNvSpPr/>
      </dsp:nvSpPr>
      <dsp:spPr>
        <a:xfrm>
          <a:off x="1751748" y="2223588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17137F-B77C-4BD7-A8EC-5CE73D11EE85}">
      <dsp:nvSpPr>
        <dsp:cNvPr id="0" name=""/>
        <dsp:cNvSpPr/>
      </dsp:nvSpPr>
      <dsp:spPr>
        <a:xfrm rot="5400000">
          <a:off x="2745657" y="1803670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21D1A0-CFA5-4523-80C6-6F9BEB9EA203}">
      <dsp:nvSpPr>
        <dsp:cNvPr id="0" name=""/>
        <dsp:cNvSpPr/>
      </dsp:nvSpPr>
      <dsp:spPr>
        <a:xfrm>
          <a:off x="2534891" y="2431420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STANDARD = 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FREE/REDUCED = 5</a:t>
          </a:r>
        </a:p>
      </dsp:txBody>
      <dsp:txXfrm>
        <a:off x="2534891" y="2431420"/>
        <a:ext cx="1896805" cy="1662661"/>
      </dsp:txXfrm>
    </dsp:sp>
    <dsp:sp modelId="{12D3CAC8-26FF-42A3-A4DD-8EA91C184AB4}">
      <dsp:nvSpPr>
        <dsp:cNvPr id="0" name=""/>
        <dsp:cNvSpPr/>
      </dsp:nvSpPr>
      <dsp:spPr>
        <a:xfrm>
          <a:off x="4073808" y="1648991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C92BAC-D06A-4087-987B-9AF171CF8F3E}">
      <dsp:nvSpPr>
        <dsp:cNvPr id="0" name=""/>
        <dsp:cNvSpPr/>
      </dsp:nvSpPr>
      <dsp:spPr>
        <a:xfrm rot="5400000">
          <a:off x="5067718" y="1229074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9033A8-57D4-4159-AA26-6855AD28112A}">
      <dsp:nvSpPr>
        <dsp:cNvPr id="0" name=""/>
        <dsp:cNvSpPr/>
      </dsp:nvSpPr>
      <dsp:spPr>
        <a:xfrm>
          <a:off x="4856951" y="1856824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HIGH SCHOOL = 4</a:t>
          </a:r>
          <a:endParaRPr lang="en-US" sz="3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HIGH SCHL = 2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SOME COLLEGE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BACHELOR’S DEG =12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ASSOCIATE DEG = 13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MASTER’S DEG =  10</a:t>
          </a:r>
        </a:p>
      </dsp:txBody>
      <dsp:txXfrm>
        <a:off x="4856951" y="1856824"/>
        <a:ext cx="1896805" cy="1662661"/>
      </dsp:txXfrm>
    </dsp:sp>
    <dsp:sp modelId="{B9488445-8FB0-4847-93DC-C57516A6DB6B}">
      <dsp:nvSpPr>
        <dsp:cNvPr id="0" name=""/>
        <dsp:cNvSpPr/>
      </dsp:nvSpPr>
      <dsp:spPr>
        <a:xfrm>
          <a:off x="6395868" y="1074395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8C491-0807-4FB7-A647-673FD32488C6}">
      <dsp:nvSpPr>
        <dsp:cNvPr id="0" name=""/>
        <dsp:cNvSpPr/>
      </dsp:nvSpPr>
      <dsp:spPr>
        <a:xfrm rot="5400000">
          <a:off x="7389778" y="654478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92C254-FAB8-4795-AFB7-0A9FD78F6C68}">
      <dsp:nvSpPr>
        <dsp:cNvPr id="0" name=""/>
        <dsp:cNvSpPr/>
      </dsp:nvSpPr>
      <dsp:spPr>
        <a:xfrm>
          <a:off x="7179011" y="1282228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A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B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C =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D =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GROUP E =  1</a:t>
          </a:r>
        </a:p>
      </dsp:txBody>
      <dsp:txXfrm>
        <a:off x="7179011" y="1282228"/>
        <a:ext cx="1896805" cy="1662661"/>
      </dsp:txXfrm>
    </dsp:sp>
    <dsp:sp modelId="{30EDCD75-D90C-4829-80FC-73821AFA072C}">
      <dsp:nvSpPr>
        <dsp:cNvPr id="0" name=""/>
        <dsp:cNvSpPr/>
      </dsp:nvSpPr>
      <dsp:spPr>
        <a:xfrm>
          <a:off x="8717929" y="499799"/>
          <a:ext cx="357887" cy="35788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ED3B91-7F61-40DF-A953-EF573B0A706A}">
      <dsp:nvSpPr>
        <dsp:cNvPr id="0" name=""/>
        <dsp:cNvSpPr/>
      </dsp:nvSpPr>
      <dsp:spPr>
        <a:xfrm rot="5400000">
          <a:off x="9711838" y="79882"/>
          <a:ext cx="1262644" cy="210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EEA10-FB3F-4806-8D34-493DDC7E50F2}">
      <dsp:nvSpPr>
        <dsp:cNvPr id="0" name=""/>
        <dsp:cNvSpPr/>
      </dsp:nvSpPr>
      <dsp:spPr>
        <a:xfrm>
          <a:off x="9501071" y="707632"/>
          <a:ext cx="1896805" cy="1662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COMPLETED = 0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NONE = 8</a:t>
          </a:r>
        </a:p>
      </dsp:txBody>
      <dsp:txXfrm>
        <a:off x="9501071" y="707632"/>
        <a:ext cx="1896805" cy="16626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43E1B-4B75-4622-BAE9-A33471DCD43C}">
      <dsp:nvSpPr>
        <dsp:cNvPr id="0" name=""/>
        <dsp:cNvSpPr/>
      </dsp:nvSpPr>
      <dsp:spPr>
        <a:xfrm>
          <a:off x="1306092" y="65654"/>
          <a:ext cx="8790105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2029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COUNT</a:t>
          </a:r>
          <a:endParaRPr lang="en-US" sz="1000" b="1" kern="1200" dirty="0"/>
        </a:p>
      </dsp:txBody>
      <dsp:txXfrm>
        <a:off x="1306092" y="385236"/>
        <a:ext cx="8470523" cy="639163"/>
      </dsp:txXfrm>
    </dsp:sp>
    <dsp:sp modelId="{1ADB4B9A-914D-47F3-A229-0F2251375160}">
      <dsp:nvSpPr>
        <dsp:cNvPr id="0" name=""/>
        <dsp:cNvSpPr/>
      </dsp:nvSpPr>
      <dsp:spPr>
        <a:xfrm>
          <a:off x="1306092" y="1049779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7</a:t>
          </a:r>
          <a:endParaRPr lang="en-US" sz="1400" b="1" kern="1200" dirty="0"/>
        </a:p>
      </dsp:txBody>
      <dsp:txXfrm>
        <a:off x="1306092" y="1049779"/>
        <a:ext cx="1624587" cy="2347215"/>
      </dsp:txXfrm>
    </dsp:sp>
    <dsp:sp modelId="{CF1EE6DD-9BEF-446D-8B45-503D7A7C4215}">
      <dsp:nvSpPr>
        <dsp:cNvPr id="0" name=""/>
        <dsp:cNvSpPr/>
      </dsp:nvSpPr>
      <dsp:spPr>
        <a:xfrm>
          <a:off x="2930504" y="491928"/>
          <a:ext cx="7165694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029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LUNCH</a:t>
          </a:r>
        </a:p>
      </dsp:txBody>
      <dsp:txXfrm>
        <a:off x="2930504" y="811510"/>
        <a:ext cx="6846112" cy="639163"/>
      </dsp:txXfrm>
    </dsp:sp>
    <dsp:sp modelId="{C97F4683-5B38-486F-B2CE-4ABCA9443D59}">
      <dsp:nvSpPr>
        <dsp:cNvPr id="0" name=""/>
        <dsp:cNvSpPr/>
      </dsp:nvSpPr>
      <dsp:spPr>
        <a:xfrm>
          <a:off x="2930504" y="1476053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 = 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FREE/REDUCED = 6 </a:t>
          </a:r>
        </a:p>
      </dsp:txBody>
      <dsp:txXfrm>
        <a:off x="2930504" y="1476053"/>
        <a:ext cx="1624587" cy="2347215"/>
      </dsp:txXfrm>
    </dsp:sp>
    <dsp:sp modelId="{F7F350BA-29F9-4239-83F4-F0335031BB45}">
      <dsp:nvSpPr>
        <dsp:cNvPr id="0" name=""/>
        <dsp:cNvSpPr/>
      </dsp:nvSpPr>
      <dsp:spPr>
        <a:xfrm>
          <a:off x="4554915" y="918201"/>
          <a:ext cx="5541282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029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PARENTAL LEVEL OF EDU</a:t>
          </a:r>
        </a:p>
      </dsp:txBody>
      <dsp:txXfrm>
        <a:off x="4554915" y="1237783"/>
        <a:ext cx="5221700" cy="639163"/>
      </dsp:txXfrm>
    </dsp:sp>
    <dsp:sp modelId="{5669FEC9-F4D9-4DB3-B80D-68B9C4CF5F47}">
      <dsp:nvSpPr>
        <dsp:cNvPr id="0" name=""/>
        <dsp:cNvSpPr/>
      </dsp:nvSpPr>
      <dsp:spPr>
        <a:xfrm>
          <a:off x="4554915" y="1902327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SCHOOL = 2</a:t>
          </a:r>
          <a:endParaRPr lang="en-US" sz="36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HIGH SCHL = 4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SOME COLLEGE = 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BACHELOR’S DEG =0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ASSOCIATE DEG =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MASTER’S DEG =  0</a:t>
          </a:r>
        </a:p>
      </dsp:txBody>
      <dsp:txXfrm>
        <a:off x="4554915" y="1902327"/>
        <a:ext cx="1624587" cy="2347215"/>
      </dsp:txXfrm>
    </dsp:sp>
    <dsp:sp modelId="{721EC75F-FB07-49CD-85AA-09C8D9E5AF2E}">
      <dsp:nvSpPr>
        <dsp:cNvPr id="0" name=""/>
        <dsp:cNvSpPr/>
      </dsp:nvSpPr>
      <dsp:spPr>
        <a:xfrm>
          <a:off x="6180206" y="1344475"/>
          <a:ext cx="3915992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29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RACE</a:t>
          </a:r>
          <a:endParaRPr lang="en-US" sz="1000" b="1" kern="1200" dirty="0"/>
        </a:p>
      </dsp:txBody>
      <dsp:txXfrm>
        <a:off x="6180206" y="1664057"/>
        <a:ext cx="3596410" cy="639163"/>
      </dsp:txXfrm>
    </dsp:sp>
    <dsp:sp modelId="{C9E42099-1BF6-40AF-947B-1DB3BAE256F0}">
      <dsp:nvSpPr>
        <dsp:cNvPr id="0" name=""/>
        <dsp:cNvSpPr/>
      </dsp:nvSpPr>
      <dsp:spPr>
        <a:xfrm>
          <a:off x="6180206" y="2328600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A = 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B = 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C = 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D = 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GROUP E =  1</a:t>
          </a:r>
        </a:p>
      </dsp:txBody>
      <dsp:txXfrm>
        <a:off x="6180206" y="2328600"/>
        <a:ext cx="1624587" cy="2347215"/>
      </dsp:txXfrm>
    </dsp:sp>
    <dsp:sp modelId="{8E43E967-6698-4C40-8D3C-1F02F643D41D}">
      <dsp:nvSpPr>
        <dsp:cNvPr id="0" name=""/>
        <dsp:cNvSpPr/>
      </dsp:nvSpPr>
      <dsp:spPr>
        <a:xfrm>
          <a:off x="7804617" y="1770749"/>
          <a:ext cx="2291580" cy="127832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029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PREPARATION</a:t>
          </a:r>
        </a:p>
      </dsp:txBody>
      <dsp:txXfrm>
        <a:off x="7804617" y="2090331"/>
        <a:ext cx="1971998" cy="639163"/>
      </dsp:txXfrm>
    </dsp:sp>
    <dsp:sp modelId="{7022DC1C-71A3-429A-929E-79FE40AE479A}">
      <dsp:nvSpPr>
        <dsp:cNvPr id="0" name=""/>
        <dsp:cNvSpPr/>
      </dsp:nvSpPr>
      <dsp:spPr>
        <a:xfrm>
          <a:off x="7804617" y="2754874"/>
          <a:ext cx="1624587" cy="2347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= 0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NONE = 7</a:t>
          </a:r>
        </a:p>
      </dsp:txBody>
      <dsp:txXfrm>
        <a:off x="7804617" y="2754874"/>
        <a:ext cx="1624587" cy="23472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AC62-4208-46B3-A49A-CFDF07B42641}">
      <dsp:nvSpPr>
        <dsp:cNvPr id="0" name=""/>
        <dsp:cNvSpPr/>
      </dsp:nvSpPr>
      <dsp:spPr>
        <a:xfrm>
          <a:off x="794824" y="1850"/>
          <a:ext cx="1553870" cy="15538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14</a:t>
          </a:r>
        </a:p>
      </dsp:txBody>
      <dsp:txXfrm>
        <a:off x="1022383" y="229409"/>
        <a:ext cx="1098752" cy="1098752"/>
      </dsp:txXfrm>
    </dsp:sp>
    <dsp:sp modelId="{9F911D0E-CC7D-4D0F-9529-B3BBD540F255}">
      <dsp:nvSpPr>
        <dsp:cNvPr id="0" name=""/>
        <dsp:cNvSpPr/>
      </dsp:nvSpPr>
      <dsp:spPr>
        <a:xfrm>
          <a:off x="1121136" y="1681895"/>
          <a:ext cx="901244" cy="901244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240596" y="2026531"/>
        <a:ext cx="662324" cy="211972"/>
      </dsp:txXfrm>
    </dsp:sp>
    <dsp:sp modelId="{6BD6DD0B-408D-4D7A-8180-74DF21B3BB9D}">
      <dsp:nvSpPr>
        <dsp:cNvPr id="0" name=""/>
        <dsp:cNvSpPr/>
      </dsp:nvSpPr>
      <dsp:spPr>
        <a:xfrm>
          <a:off x="794824" y="2709314"/>
          <a:ext cx="1553870" cy="1553870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3</a:t>
          </a:r>
        </a:p>
      </dsp:txBody>
      <dsp:txXfrm>
        <a:off x="1022383" y="2936873"/>
        <a:ext cx="1098752" cy="1098752"/>
      </dsp:txXfrm>
    </dsp:sp>
    <dsp:sp modelId="{34D06C1E-F211-4EEC-B86E-0A8533C1658F}">
      <dsp:nvSpPr>
        <dsp:cNvPr id="0" name=""/>
        <dsp:cNvSpPr/>
      </dsp:nvSpPr>
      <dsp:spPr>
        <a:xfrm>
          <a:off x="2581775" y="1843497"/>
          <a:ext cx="494130" cy="578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581775" y="1959105"/>
        <a:ext cx="345891" cy="346823"/>
      </dsp:txXfrm>
    </dsp:sp>
    <dsp:sp modelId="{A9D8CC25-E84D-47F1-BC9D-752105F48A63}">
      <dsp:nvSpPr>
        <dsp:cNvPr id="0" name=""/>
        <dsp:cNvSpPr/>
      </dsp:nvSpPr>
      <dsp:spPr>
        <a:xfrm>
          <a:off x="3281016" y="578646"/>
          <a:ext cx="3107741" cy="310774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17</a:t>
          </a:r>
        </a:p>
      </dsp:txBody>
      <dsp:txXfrm>
        <a:off x="3736134" y="1033764"/>
        <a:ext cx="2197505" cy="21975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C32D2-8BEE-4CC1-9EC5-FD2C6FA21CFA}">
      <dsp:nvSpPr>
        <dsp:cNvPr id="0" name=""/>
        <dsp:cNvSpPr/>
      </dsp:nvSpPr>
      <dsp:spPr>
        <a:xfrm>
          <a:off x="504473" y="567857"/>
          <a:ext cx="3351704" cy="1199999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27940" rIns="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/>
            <a:t>FEMALES</a:t>
          </a:r>
        </a:p>
      </dsp:txBody>
      <dsp:txXfrm>
        <a:off x="1104473" y="567857"/>
        <a:ext cx="2151705" cy="1199999"/>
      </dsp:txXfrm>
    </dsp:sp>
    <dsp:sp modelId="{FE20E391-4A6F-4342-A32A-8EF8BA2ADD2C}">
      <dsp:nvSpPr>
        <dsp:cNvPr id="0" name=""/>
        <dsp:cNvSpPr/>
      </dsp:nvSpPr>
      <dsp:spPr>
        <a:xfrm>
          <a:off x="684581" y="3361168"/>
          <a:ext cx="3351704" cy="1199999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MALES</a:t>
          </a:r>
        </a:p>
      </dsp:txBody>
      <dsp:txXfrm>
        <a:off x="1284581" y="3361168"/>
        <a:ext cx="2151705" cy="119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F7709-AE96-47EE-8AB2-515BE8DBA73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1FFFC-16A9-482F-912D-100C065E5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8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1FFFC-16A9-482F-912D-100C065E52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7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1FFFC-16A9-482F-912D-100C065E527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3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1FFFC-16A9-482F-912D-100C065E527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4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3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2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6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6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7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2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4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88A3-57DE-46C8-BC2C-762D166357C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44B9-E75B-41EF-A30A-BE34EB57B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aborn.pydata.com/" TargetMode="External"/><Relationship Id="rId3" Type="http://schemas.openxmlformats.org/officeDocument/2006/relationships/hyperlink" Target="http://www.edureka.com/" TargetMode="External"/><Relationship Id="rId7" Type="http://schemas.openxmlformats.org/officeDocument/2006/relationships/hyperlink" Target="http://www.pandas.pydata.org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nalyticsvidya.com/" TargetMode="External"/><Relationship Id="rId5" Type="http://schemas.openxmlformats.org/officeDocument/2006/relationships/hyperlink" Target="http://www.upgrad.com/" TargetMode="External"/><Relationship Id="rId4" Type="http://schemas.openxmlformats.org/officeDocument/2006/relationships/hyperlink" Target="http://www.stackoverflow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1D9E-DC95-490D-A0F6-1892D69C4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058" y="1228149"/>
            <a:ext cx="9673883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PERFORMANCE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D6C5BC-E0B1-473C-AFD1-F092E88E6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BY GROUP IRONMAN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84CE12-48D3-49BD-A718-CE95EFD95E74}"/>
              </a:ext>
            </a:extLst>
          </p:cNvPr>
          <p:cNvSpPr txBox="1">
            <a:spLocks/>
          </p:cNvSpPr>
          <p:nvPr/>
        </p:nvSpPr>
        <p:spPr>
          <a:xfrm>
            <a:off x="1690467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COMPLETED THE TEST COURSE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3" t="22452" r="9850" b="2423"/>
          <a:stretch/>
        </p:blipFill>
        <p:spPr bwMode="auto">
          <a:xfrm>
            <a:off x="1662546" y="1537856"/>
            <a:ext cx="8672946" cy="4835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56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COUNT OF FEMALES AND MALES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7571" t="29365" r="667"/>
          <a:stretch/>
        </p:blipFill>
        <p:spPr bwMode="auto">
          <a:xfrm>
            <a:off x="838200" y="1524000"/>
            <a:ext cx="10515600" cy="49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52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3482-3ABA-47E9-9C67-B9F6E33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&amp; PARENTAL LEVEL OF EDUCATION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9366" t="22871" b="1842"/>
          <a:stretch/>
        </p:blipFill>
        <p:spPr bwMode="auto">
          <a:xfrm>
            <a:off x="838200" y="1510145"/>
            <a:ext cx="10328564" cy="45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659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MATHS SCORE WITH RESPECET TO GENDER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750428"/>
              </p:ext>
            </p:extLst>
          </p:nvPr>
        </p:nvGraphicFramePr>
        <p:xfrm>
          <a:off x="917863" y="2092037"/>
          <a:ext cx="10356273" cy="315883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52091">
                  <a:extLst>
                    <a:ext uri="{9D8B030D-6E8A-4147-A177-3AD203B41FA5}">
                      <a16:colId xmlns:a16="http://schemas.microsoft.com/office/drawing/2014/main" val="2084429789"/>
                    </a:ext>
                  </a:extLst>
                </a:gridCol>
                <a:gridCol w="3452091">
                  <a:extLst>
                    <a:ext uri="{9D8B030D-6E8A-4147-A177-3AD203B41FA5}">
                      <a16:colId xmlns:a16="http://schemas.microsoft.com/office/drawing/2014/main" val="4286411111"/>
                    </a:ext>
                  </a:extLst>
                </a:gridCol>
                <a:gridCol w="3452091">
                  <a:extLst>
                    <a:ext uri="{9D8B030D-6E8A-4147-A177-3AD203B41FA5}">
                      <a16:colId xmlns:a16="http://schemas.microsoft.com/office/drawing/2014/main" val="1422893031"/>
                    </a:ext>
                  </a:extLst>
                </a:gridCol>
              </a:tblGrid>
              <a:tr h="526473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MATHS 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89992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PREPARATION COURSE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116209"/>
                  </a:ext>
                </a:extLst>
              </a:tr>
              <a:tr h="52647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67.19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178546"/>
                  </a:ext>
                </a:extLst>
              </a:tr>
              <a:tr h="526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766771"/>
                  </a:ext>
                </a:extLst>
              </a:tr>
              <a:tr h="52647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752717"/>
                  </a:ext>
                </a:extLst>
              </a:tr>
              <a:tr h="526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66.68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91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09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SCORE WITH RESPECET TO GENDER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39082"/>
              </p:ext>
            </p:extLst>
          </p:nvPr>
        </p:nvGraphicFramePr>
        <p:xfrm>
          <a:off x="917863" y="2105891"/>
          <a:ext cx="10356273" cy="31588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52091">
                  <a:extLst>
                    <a:ext uri="{9D8B030D-6E8A-4147-A177-3AD203B41FA5}">
                      <a16:colId xmlns:a16="http://schemas.microsoft.com/office/drawing/2014/main" val="3230283778"/>
                    </a:ext>
                  </a:extLst>
                </a:gridCol>
                <a:gridCol w="3452091">
                  <a:extLst>
                    <a:ext uri="{9D8B030D-6E8A-4147-A177-3AD203B41FA5}">
                      <a16:colId xmlns:a16="http://schemas.microsoft.com/office/drawing/2014/main" val="44828589"/>
                    </a:ext>
                  </a:extLst>
                </a:gridCol>
                <a:gridCol w="3452091">
                  <a:extLst>
                    <a:ext uri="{9D8B030D-6E8A-4147-A177-3AD203B41FA5}">
                      <a16:colId xmlns:a16="http://schemas.microsoft.com/office/drawing/2014/main" val="2150927636"/>
                    </a:ext>
                  </a:extLst>
                </a:gridCol>
              </a:tblGrid>
              <a:tr h="526473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READING 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4038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PREPARATION COURSE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50273"/>
                  </a:ext>
                </a:extLst>
              </a:tr>
              <a:tr h="52647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77.37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374788"/>
                  </a:ext>
                </a:extLst>
              </a:tr>
              <a:tr h="526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717657"/>
                  </a:ext>
                </a:extLst>
              </a:tr>
              <a:tr h="52647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804093"/>
                  </a:ext>
                </a:extLst>
              </a:tr>
              <a:tr h="526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1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46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SCORE WITH RESPECET TO GENDER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92583"/>
              </p:ext>
            </p:extLst>
          </p:nvPr>
        </p:nvGraphicFramePr>
        <p:xfrm>
          <a:off x="917863" y="2202872"/>
          <a:ext cx="10356273" cy="31588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2091">
                  <a:extLst>
                    <a:ext uri="{9D8B030D-6E8A-4147-A177-3AD203B41FA5}">
                      <a16:colId xmlns:a16="http://schemas.microsoft.com/office/drawing/2014/main" val="3230283778"/>
                    </a:ext>
                  </a:extLst>
                </a:gridCol>
                <a:gridCol w="3452091">
                  <a:extLst>
                    <a:ext uri="{9D8B030D-6E8A-4147-A177-3AD203B41FA5}">
                      <a16:colId xmlns:a16="http://schemas.microsoft.com/office/drawing/2014/main" val="44828589"/>
                    </a:ext>
                  </a:extLst>
                </a:gridCol>
                <a:gridCol w="3452091">
                  <a:extLst>
                    <a:ext uri="{9D8B030D-6E8A-4147-A177-3AD203B41FA5}">
                      <a16:colId xmlns:a16="http://schemas.microsoft.com/office/drawing/2014/main" val="2150927636"/>
                    </a:ext>
                  </a:extLst>
                </a:gridCol>
              </a:tblGrid>
              <a:tr h="526473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WRITING 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4038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PREPARATION COURSE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50273"/>
                  </a:ext>
                </a:extLst>
              </a:tr>
              <a:tr h="52647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374788"/>
                  </a:ext>
                </a:extLst>
              </a:tr>
              <a:tr h="526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717657"/>
                  </a:ext>
                </a:extLst>
              </a:tr>
              <a:tr h="52647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804093"/>
                  </a:ext>
                </a:extLst>
              </a:tr>
              <a:tr h="526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1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2" y="3039054"/>
            <a:ext cx="10515600" cy="10480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RACE/ETHNICITY </a:t>
            </a:r>
          </a:p>
        </p:txBody>
      </p:sp>
    </p:spTree>
    <p:extLst>
      <p:ext uri="{BB962C8B-B14F-4D97-AF65-F5344CB8AC3E}">
        <p14:creationId xmlns:p14="http://schemas.microsoft.com/office/powerpoint/2010/main" val="415241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STUDENT BELONGS TO EACH GROUP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75" y="1551710"/>
            <a:ext cx="8266280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0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RACE WITH PARENTAL LEVEL OF EDUCATION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658" y="1825625"/>
            <a:ext cx="7802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RACE WITH TEST PREPARATION COURSE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546" y="1825625"/>
            <a:ext cx="7462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B32F-46AB-420E-94E9-E3C8C131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4968-DD0C-485C-8DC0-63B55A63E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854"/>
            <a:ext cx="10515600" cy="5051547"/>
          </a:xfrm>
        </p:spPr>
        <p:txBody>
          <a:bodyPr/>
          <a:lstStyle/>
          <a:p>
            <a:r>
              <a:rPr lang="en-US" dirty="0"/>
              <a:t>WHAT IS EDA?</a:t>
            </a:r>
          </a:p>
          <a:p>
            <a:r>
              <a:rPr lang="en-US" dirty="0"/>
              <a:t>UNDERSTANDING THE DATA </a:t>
            </a:r>
          </a:p>
          <a:p>
            <a:r>
              <a:rPr lang="en-US" dirty="0"/>
              <a:t>DESCRIBING THE DATA</a:t>
            </a:r>
          </a:p>
          <a:p>
            <a:r>
              <a:rPr lang="en-US" dirty="0"/>
              <a:t>HANDLING MISSING VALUES &amp; HANDLING OUTLIERS</a:t>
            </a:r>
          </a:p>
          <a:p>
            <a:r>
              <a:rPr lang="en-US" dirty="0"/>
              <a:t>ANALYSIS ON COLUMNS </a:t>
            </a:r>
          </a:p>
          <a:p>
            <a:r>
              <a:rPr lang="en-US" dirty="0"/>
              <a:t>MODEL BUIDING USING LOGISTIC REGRESSION 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78777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RACE WITH MATHS SCORE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63" y="1825625"/>
            <a:ext cx="7629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5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RACE WITH READING SCORES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7776" t="21183" r="47465" b="3718"/>
          <a:stretch/>
        </p:blipFill>
        <p:spPr bwMode="auto">
          <a:xfrm>
            <a:off x="2713702" y="2048232"/>
            <a:ext cx="7123472" cy="444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437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RACE WITH WRITING SCORES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479" y="1825625"/>
            <a:ext cx="76370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2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RACE WITH GENDER WITH ALL SCORES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120" y="1825625"/>
            <a:ext cx="7753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81" y="2928218"/>
            <a:ext cx="10515600" cy="10480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PARENTAL LEVEL OF EDUCATION</a:t>
            </a:r>
          </a:p>
        </p:txBody>
      </p:sp>
    </p:spTree>
    <p:extLst>
      <p:ext uri="{BB962C8B-B14F-4D97-AF65-F5344CB8AC3E}">
        <p14:creationId xmlns:p14="http://schemas.microsoft.com/office/powerpoint/2010/main" val="228955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PARENTS EDUCATION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r="571"/>
          <a:stretch/>
        </p:blipFill>
        <p:spPr>
          <a:xfrm>
            <a:off x="1302327" y="1233055"/>
            <a:ext cx="9587345" cy="533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7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PARENTAL LEVEL OF EDU OF RESPECTIVE GROUPS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875"/>
            <a:ext cx="10515600" cy="476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61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1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PARENTAL LEVEL OF EDU AND ENROLLMENT OF THE COURSE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5" y="1496291"/>
            <a:ext cx="9587345" cy="4890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03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PARENTAL LEVEL OF EDU &amp; MATHS SCORES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456" y="1233057"/>
            <a:ext cx="4849090" cy="5333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296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PARENTAL LEVEL OF EDU &amp; READING SCORES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357745"/>
            <a:ext cx="9421091" cy="5126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62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3482-3ABA-47E9-9C67-B9F6E33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EDA?</a:t>
            </a:r>
          </a:p>
        </p:txBody>
      </p:sp>
      <p:pic>
        <p:nvPicPr>
          <p:cNvPr id="1034" name="Picture 10" descr="Big Data Analytics Have Top Job Demand For Youths">
            <a:extLst>
              <a:ext uri="{FF2B5EF4-FFF2-40B4-BE49-F238E27FC236}">
                <a16:creationId xmlns:a16="http://schemas.microsoft.com/office/drawing/2014/main" id="{3B40F315-6307-4281-BA72-A50BF78C7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9989"/>
            <a:ext cx="10515600" cy="42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0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PARENTAL LEVEL OF EDU &amp; WRITING SCORES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91" y="1399309"/>
            <a:ext cx="9490364" cy="4904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887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81" y="2928218"/>
            <a:ext cx="10515600" cy="10480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LUNCH</a:t>
            </a:r>
          </a:p>
        </p:txBody>
      </p:sp>
    </p:spTree>
    <p:extLst>
      <p:ext uri="{BB962C8B-B14F-4D97-AF65-F5344CB8AC3E}">
        <p14:creationId xmlns:p14="http://schemas.microsoft.com/office/powerpoint/2010/main" val="226133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THE COUNT ON QUALITY OF GENDER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486" y="1440873"/>
            <a:ext cx="5961028" cy="5112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62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OF LUNCH PERCIEVED BY GENDER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125" y="1468582"/>
            <a:ext cx="7987750" cy="4918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16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291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SCORES BASED ON QUALITY OF LUNCH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78" y="1149929"/>
            <a:ext cx="6596496" cy="54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0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LUNCH  &amp; PARENTAL LEVEL OF EDU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291" y="1260765"/>
            <a:ext cx="8437417" cy="5084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937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MATHS SCORES BASED QUALITY OF LUNCH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5"/>
          <a:stretch/>
        </p:blipFill>
        <p:spPr>
          <a:xfrm>
            <a:off x="2731213" y="1260765"/>
            <a:ext cx="6729573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13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SCORES BASED QUALITY OF LUNCH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844" y="1260765"/>
            <a:ext cx="6764311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2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MATHS SCORES BASED QUALITY OF LUNCH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18"/>
          <a:stretch/>
        </p:blipFill>
        <p:spPr>
          <a:xfrm>
            <a:off x="2777029" y="1260765"/>
            <a:ext cx="6637942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5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2928218"/>
            <a:ext cx="10515600" cy="10480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PREPARATION COURSE</a:t>
            </a:r>
          </a:p>
        </p:txBody>
      </p:sp>
    </p:spTree>
    <p:extLst>
      <p:ext uri="{BB962C8B-B14F-4D97-AF65-F5344CB8AC3E}">
        <p14:creationId xmlns:p14="http://schemas.microsoft.com/office/powerpoint/2010/main" val="33476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3482-3ABA-47E9-9C67-B9F6E33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DATA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B3590E-E4B6-46BC-8211-7679F96F1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174903"/>
              </p:ext>
            </p:extLst>
          </p:nvPr>
        </p:nvGraphicFramePr>
        <p:xfrm>
          <a:off x="838200" y="1520047"/>
          <a:ext cx="10515600" cy="45149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1615">
                  <a:extLst>
                    <a:ext uri="{9D8B030D-6E8A-4147-A177-3AD203B41FA5}">
                      <a16:colId xmlns:a16="http://schemas.microsoft.com/office/drawing/2014/main" val="243153790"/>
                    </a:ext>
                  </a:extLst>
                </a:gridCol>
                <a:gridCol w="1427285">
                  <a:extLst>
                    <a:ext uri="{9D8B030D-6E8A-4147-A177-3AD203B41FA5}">
                      <a16:colId xmlns:a16="http://schemas.microsoft.com/office/drawing/2014/main" val="13209516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93163331"/>
                    </a:ext>
                  </a:extLst>
                </a:gridCol>
                <a:gridCol w="1098745">
                  <a:extLst>
                    <a:ext uri="{9D8B030D-6E8A-4147-A177-3AD203B41FA5}">
                      <a16:colId xmlns:a16="http://schemas.microsoft.com/office/drawing/2014/main" val="4130789728"/>
                    </a:ext>
                  </a:extLst>
                </a:gridCol>
                <a:gridCol w="1530155">
                  <a:extLst>
                    <a:ext uri="{9D8B030D-6E8A-4147-A177-3AD203B41FA5}">
                      <a16:colId xmlns:a16="http://schemas.microsoft.com/office/drawing/2014/main" val="36940630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612230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361325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5393098"/>
                    </a:ext>
                  </a:extLst>
                </a:gridCol>
              </a:tblGrid>
              <a:tr h="94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RACE/ETHNICITY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PARENTAL LEVEL OF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PREPARATION 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MATHS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WRITING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553092"/>
                  </a:ext>
                </a:extLst>
              </a:tr>
              <a:tr h="7132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Bachelor’s 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551811"/>
                  </a:ext>
                </a:extLst>
              </a:tr>
              <a:tr h="7132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Some college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99819"/>
                  </a:ext>
                </a:extLst>
              </a:tr>
              <a:tr h="7132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Master’s 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053845"/>
                  </a:ext>
                </a:extLst>
              </a:tr>
              <a:tr h="7132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:</a:t>
                      </a:r>
                      <a:br>
                        <a:rPr lang="en-US" b="1" dirty="0"/>
                      </a:br>
                      <a:r>
                        <a:rPr lang="en-US" b="1" dirty="0"/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20231"/>
                  </a:ext>
                </a:extLst>
              </a:tr>
              <a:tr h="7132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Some college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Free/reduced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31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057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TEST PREPARATION COURSE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59180" r="19366"/>
          <a:stretch/>
        </p:blipFill>
        <p:spPr bwMode="auto">
          <a:xfrm>
            <a:off x="838200" y="2507673"/>
            <a:ext cx="10515600" cy="2549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232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OF TOTAL SCORES BASED ON COURSE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04" y="1260765"/>
            <a:ext cx="6467592" cy="5451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9664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OF ALL SCORES BASED ON COURE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83" r="6411" b="2849"/>
          <a:stretch/>
        </p:blipFill>
        <p:spPr bwMode="auto">
          <a:xfrm>
            <a:off x="1042554" y="1662546"/>
            <a:ext cx="10106891" cy="4239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154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BASED ON TEST COURSE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60956" r="11577" b="1646"/>
          <a:stretch/>
        </p:blipFill>
        <p:spPr bwMode="auto">
          <a:xfrm>
            <a:off x="1214004" y="2563091"/>
            <a:ext cx="9763991" cy="239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0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2928218"/>
            <a:ext cx="10515600" cy="10480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MATHS SCORES</a:t>
            </a:r>
          </a:p>
        </p:txBody>
      </p:sp>
    </p:spTree>
    <p:extLst>
      <p:ext uri="{BB962C8B-B14F-4D97-AF65-F5344CB8AC3E}">
        <p14:creationId xmlns:p14="http://schemas.microsoft.com/office/powerpoint/2010/main" val="2480009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MATHS SCORE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/>
          <a:srcRect l="3425" t="7715" r="1654"/>
          <a:stretch/>
        </p:blipFill>
        <p:spPr>
          <a:xfrm>
            <a:off x="498764" y="1551709"/>
            <a:ext cx="11152908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34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PASS &amp; FAIL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88" t="4127" r="2838" b="7990"/>
          <a:stretch/>
        </p:blipFill>
        <p:spPr>
          <a:xfrm>
            <a:off x="838200" y="2131284"/>
            <a:ext cx="10515600" cy="33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1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SCORES OF MATHS BASED ON LUNCH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973050"/>
              </p:ext>
            </p:extLst>
          </p:nvPr>
        </p:nvGraphicFramePr>
        <p:xfrm>
          <a:off x="1111827" y="2286723"/>
          <a:ext cx="9968346" cy="32412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22782">
                  <a:extLst>
                    <a:ext uri="{9D8B030D-6E8A-4147-A177-3AD203B41FA5}">
                      <a16:colId xmlns:a16="http://schemas.microsoft.com/office/drawing/2014/main" val="2869909379"/>
                    </a:ext>
                  </a:extLst>
                </a:gridCol>
                <a:gridCol w="3322782">
                  <a:extLst>
                    <a:ext uri="{9D8B030D-6E8A-4147-A177-3AD203B41FA5}">
                      <a16:colId xmlns:a16="http://schemas.microsoft.com/office/drawing/2014/main" val="2035224637"/>
                    </a:ext>
                  </a:extLst>
                </a:gridCol>
                <a:gridCol w="3322782">
                  <a:extLst>
                    <a:ext uri="{9D8B030D-6E8A-4147-A177-3AD203B41FA5}">
                      <a16:colId xmlns:a16="http://schemas.microsoft.com/office/drawing/2014/main" val="477066757"/>
                    </a:ext>
                  </a:extLst>
                </a:gridCol>
              </a:tblGrid>
              <a:tr h="6482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LUNCH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MATHS SCORE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048532"/>
                  </a:ext>
                </a:extLst>
              </a:tr>
              <a:tr h="64824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FREE/REDUCED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574356"/>
                  </a:ext>
                </a:extLst>
              </a:tr>
              <a:tr h="6482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62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75453"/>
                  </a:ext>
                </a:extLst>
              </a:tr>
              <a:tr h="64824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FEMLAE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67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767331"/>
                  </a:ext>
                </a:extLst>
              </a:tr>
              <a:tr h="6482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86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62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MATHS SCORE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734685" cy="8239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50 MARKS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6824" y="2809442"/>
            <a:ext cx="3178139" cy="2926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78878" y="1653887"/>
            <a:ext cx="2528455" cy="8239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90 MARKS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13157" y="2809442"/>
            <a:ext cx="3177199" cy="2926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7911739" y="1653887"/>
            <a:ext cx="252845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35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551" y="2809442"/>
            <a:ext cx="3150342" cy="2926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279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592641"/>
            <a:ext cx="10515600" cy="8679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SCORED OUTSTANDING IN MATHS (100 MARKS)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665204"/>
              </p:ext>
            </p:extLst>
          </p:nvPr>
        </p:nvGraphicFramePr>
        <p:xfrm>
          <a:off x="4170218" y="1911927"/>
          <a:ext cx="7183582" cy="4265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94151407"/>
              </p:ext>
            </p:extLst>
          </p:nvPr>
        </p:nvGraphicFramePr>
        <p:xfrm>
          <a:off x="438726" y="1460571"/>
          <a:ext cx="4701309" cy="516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25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3482-3ABA-47E9-9C67-B9F6E33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DESCRIBING THE DATA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893711"/>
              </p:ext>
            </p:extLst>
          </p:nvPr>
        </p:nvGraphicFramePr>
        <p:xfrm>
          <a:off x="838200" y="1449381"/>
          <a:ext cx="10411692" cy="450807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602923">
                  <a:extLst>
                    <a:ext uri="{9D8B030D-6E8A-4147-A177-3AD203B41FA5}">
                      <a16:colId xmlns:a16="http://schemas.microsoft.com/office/drawing/2014/main" val="996288205"/>
                    </a:ext>
                  </a:extLst>
                </a:gridCol>
                <a:gridCol w="2602923">
                  <a:extLst>
                    <a:ext uri="{9D8B030D-6E8A-4147-A177-3AD203B41FA5}">
                      <a16:colId xmlns:a16="http://schemas.microsoft.com/office/drawing/2014/main" val="1315383209"/>
                    </a:ext>
                  </a:extLst>
                </a:gridCol>
                <a:gridCol w="2602923">
                  <a:extLst>
                    <a:ext uri="{9D8B030D-6E8A-4147-A177-3AD203B41FA5}">
                      <a16:colId xmlns:a16="http://schemas.microsoft.com/office/drawing/2014/main" val="3384128148"/>
                    </a:ext>
                  </a:extLst>
                </a:gridCol>
                <a:gridCol w="2602923">
                  <a:extLst>
                    <a:ext uri="{9D8B030D-6E8A-4147-A177-3AD203B41FA5}">
                      <a16:colId xmlns:a16="http://schemas.microsoft.com/office/drawing/2014/main" val="490684554"/>
                    </a:ext>
                  </a:extLst>
                </a:gridCol>
              </a:tblGrid>
              <a:tr h="50089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MATHS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WRITING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355557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69493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46419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</a:t>
                      </a:r>
                      <a:r>
                        <a:rPr lang="en-US" b="1" baseline="0" dirty="0"/>
                        <a:t> DEVIATION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78466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179554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FIRST QUARTILE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57.75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377803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SECOND QUARTILE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788128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THIRD</a:t>
                      </a:r>
                      <a:r>
                        <a:rPr lang="en-US" b="1" baseline="0" dirty="0"/>
                        <a:t> QUARTILE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44262"/>
                  </a:ext>
                </a:extLst>
              </a:tr>
              <a:tr h="5008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07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5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FEMALES SCORING MORE THAN 90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0723158"/>
              </p:ext>
            </p:extLst>
          </p:nvPr>
        </p:nvGraphicFramePr>
        <p:xfrm>
          <a:off x="689263" y="1523567"/>
          <a:ext cx="10813473" cy="4918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650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MALES SCORING MORE THAN 90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8333259"/>
              </p:ext>
            </p:extLst>
          </p:nvPr>
        </p:nvGraphicFramePr>
        <p:xfrm>
          <a:off x="689263" y="1582561"/>
          <a:ext cx="10813473" cy="4918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786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ANALYSIS OF MALES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2522032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901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ANALYSIS OF FEMALES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0259423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490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2928218"/>
            <a:ext cx="10515600" cy="10480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SCORES</a:t>
            </a:r>
          </a:p>
        </p:txBody>
      </p:sp>
    </p:spTree>
    <p:extLst>
      <p:ext uri="{BB962C8B-B14F-4D97-AF65-F5344CB8AC3E}">
        <p14:creationId xmlns:p14="http://schemas.microsoft.com/office/powerpoint/2010/main" val="819945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READING SCORE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840" t="31266"/>
          <a:stretch/>
        </p:blipFill>
        <p:spPr bwMode="auto">
          <a:xfrm>
            <a:off x="538162" y="1428751"/>
            <a:ext cx="10815637" cy="505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0479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PASS/FAIL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293" y="2087202"/>
            <a:ext cx="4219414" cy="33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56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READING SCORE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734685" cy="8239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50 MARKS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9543" y="2798908"/>
            <a:ext cx="347609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78878" y="1653887"/>
            <a:ext cx="2528455" cy="8239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90 MARKS</a:t>
            </a:r>
            <a:endParaRPr lang="en-US" dirty="0"/>
          </a:p>
        </p:txBody>
      </p:sp>
      <p:pic>
        <p:nvPicPr>
          <p:cNvPr id="14" name="chart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7903" r="4359"/>
          <a:stretch/>
        </p:blipFill>
        <p:spPr>
          <a:xfrm>
            <a:off x="618456" y="2798908"/>
            <a:ext cx="350556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7911739" y="1653887"/>
            <a:ext cx="252845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35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160" y="2798908"/>
            <a:ext cx="3544147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594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592641"/>
            <a:ext cx="10515600" cy="8679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SCORED OUTSTANDING IN READING (100 MARKS)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085704"/>
              </p:ext>
            </p:extLst>
          </p:nvPr>
        </p:nvGraphicFramePr>
        <p:xfrm>
          <a:off x="4170218" y="1911927"/>
          <a:ext cx="7183582" cy="4265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6231242"/>
              </p:ext>
            </p:extLst>
          </p:nvPr>
        </p:nvGraphicFramePr>
        <p:xfrm>
          <a:off x="438726" y="1460571"/>
          <a:ext cx="4701309" cy="516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64497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FEMALES SCORING MORE THAN 90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5594276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8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FOR NULL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547" y="1177636"/>
            <a:ext cx="7079672" cy="54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5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MALES SCORING MORE THAN 90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6920492"/>
              </p:ext>
            </p:extLst>
          </p:nvPr>
        </p:nvGraphicFramePr>
        <p:xfrm>
          <a:off x="689263" y="1523567"/>
          <a:ext cx="10813473" cy="4918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73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ANALYSIS OF MALES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2522032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617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ANALYSIS OF FEMALES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0259423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514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2928218"/>
            <a:ext cx="10515600" cy="10480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SCORES</a:t>
            </a:r>
          </a:p>
        </p:txBody>
      </p:sp>
    </p:spTree>
    <p:extLst>
      <p:ext uri="{BB962C8B-B14F-4D97-AF65-F5344CB8AC3E}">
        <p14:creationId xmlns:p14="http://schemas.microsoft.com/office/powerpoint/2010/main" val="2843147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WRITING SCORE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1" y="1260765"/>
            <a:ext cx="10619509" cy="52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48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PASS/FAIL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49" y="1825625"/>
            <a:ext cx="4668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1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READING SCORE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734685" cy="8239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50 MARKS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9251" y="2778126"/>
            <a:ext cx="3421519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78878" y="1653887"/>
            <a:ext cx="2528455" cy="8239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90 MARKS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739" y="2778126"/>
            <a:ext cx="3408368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7911739" y="1653887"/>
            <a:ext cx="252845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MORE THAN 35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778126"/>
            <a:ext cx="3268494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21562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592641"/>
            <a:ext cx="10515600" cy="8679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SCORED OUTSTANDING IN WRITING (100 MARKS)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102287"/>
              </p:ext>
            </p:extLst>
          </p:nvPr>
        </p:nvGraphicFramePr>
        <p:xfrm>
          <a:off x="4170218" y="1911927"/>
          <a:ext cx="7183582" cy="4265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2297583"/>
              </p:ext>
            </p:extLst>
          </p:nvPr>
        </p:nvGraphicFramePr>
        <p:xfrm>
          <a:off x="438726" y="1460571"/>
          <a:ext cx="4701309" cy="516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203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FEMALES SCORING MORE THAN 90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8676506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834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MALES SCORING MORE THAN 90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5013553"/>
              </p:ext>
            </p:extLst>
          </p:nvPr>
        </p:nvGraphicFramePr>
        <p:xfrm>
          <a:off x="689263" y="1523567"/>
          <a:ext cx="10813473" cy="4918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0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3482-3ABA-47E9-9C67-B9F6E33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MISSING VALUES &amp; OUTLIERS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3EAD7-D56D-4C6B-99EA-20E01F15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Missing values can be handled by: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BE11EB1-FD45-4EAC-BB8D-4BE044114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146213"/>
              </p:ext>
            </p:extLst>
          </p:nvPr>
        </p:nvGraphicFramePr>
        <p:xfrm>
          <a:off x="1946421" y="2222695"/>
          <a:ext cx="8299157" cy="3954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3192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ANALYSIS OF MALES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0363604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780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ANALYSIS OF FEMALES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9641524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885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EXCELLENT ONES – SCORED 100%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8319511"/>
              </p:ext>
            </p:extLst>
          </p:nvPr>
        </p:nvGraphicFramePr>
        <p:xfrm>
          <a:off x="332509" y="1440874"/>
          <a:ext cx="11402291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306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27065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2768073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WRANLGING THE DATA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288474"/>
            <a:ext cx="10515600" cy="5238324"/>
          </a:xfrm>
        </p:spPr>
        <p:txBody>
          <a:bodyPr/>
          <a:lstStyle/>
          <a:p>
            <a:r>
              <a:rPr lang="en-US" dirty="0"/>
              <a:t>Predicting the effectiveness of the </a:t>
            </a:r>
            <a:r>
              <a:rPr lang="en-US" b="1" u="sng" dirty="0"/>
              <a:t>TEST PREPARATON COURSE </a:t>
            </a:r>
            <a:r>
              <a:rPr lang="en-US" dirty="0"/>
              <a:t>based on the </a:t>
            </a:r>
            <a:r>
              <a:rPr lang="en-US" b="1" u="sng" dirty="0"/>
              <a:t>SCORES</a:t>
            </a:r>
            <a:r>
              <a:rPr lang="en-US" dirty="0"/>
              <a:t> of all the papers.</a:t>
            </a:r>
            <a:endParaRPr lang="en-US" b="1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80726"/>
              </p:ext>
            </p:extLst>
          </p:nvPr>
        </p:nvGraphicFramePr>
        <p:xfrm>
          <a:off x="1289050" y="2330977"/>
          <a:ext cx="9821863" cy="4052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3123">
                  <a:extLst>
                    <a:ext uri="{9D8B030D-6E8A-4147-A177-3AD203B41FA5}">
                      <a16:colId xmlns:a16="http://schemas.microsoft.com/office/drawing/2014/main" val="417125132"/>
                    </a:ext>
                  </a:extLst>
                </a:gridCol>
                <a:gridCol w="1403123">
                  <a:extLst>
                    <a:ext uri="{9D8B030D-6E8A-4147-A177-3AD203B41FA5}">
                      <a16:colId xmlns:a16="http://schemas.microsoft.com/office/drawing/2014/main" val="2938374213"/>
                    </a:ext>
                  </a:extLst>
                </a:gridCol>
                <a:gridCol w="1233942">
                  <a:extLst>
                    <a:ext uri="{9D8B030D-6E8A-4147-A177-3AD203B41FA5}">
                      <a16:colId xmlns:a16="http://schemas.microsoft.com/office/drawing/2014/main" val="3229803573"/>
                    </a:ext>
                  </a:extLst>
                </a:gridCol>
                <a:gridCol w="1572306">
                  <a:extLst>
                    <a:ext uri="{9D8B030D-6E8A-4147-A177-3AD203B41FA5}">
                      <a16:colId xmlns:a16="http://schemas.microsoft.com/office/drawing/2014/main" val="2327260538"/>
                    </a:ext>
                  </a:extLst>
                </a:gridCol>
                <a:gridCol w="1403123">
                  <a:extLst>
                    <a:ext uri="{9D8B030D-6E8A-4147-A177-3AD203B41FA5}">
                      <a16:colId xmlns:a16="http://schemas.microsoft.com/office/drawing/2014/main" val="3301822479"/>
                    </a:ext>
                  </a:extLst>
                </a:gridCol>
                <a:gridCol w="1203400">
                  <a:extLst>
                    <a:ext uri="{9D8B030D-6E8A-4147-A177-3AD203B41FA5}">
                      <a16:colId xmlns:a16="http://schemas.microsoft.com/office/drawing/2014/main" val="1359977374"/>
                    </a:ext>
                  </a:extLst>
                </a:gridCol>
                <a:gridCol w="1602846">
                  <a:extLst>
                    <a:ext uri="{9D8B030D-6E8A-4147-A177-3AD203B41FA5}">
                      <a16:colId xmlns:a16="http://schemas.microsoft.com/office/drawing/2014/main" val="3829798878"/>
                    </a:ext>
                  </a:extLst>
                </a:gridCol>
              </a:tblGrid>
              <a:tr h="5159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MATH SCORE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READING SCORE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WRITING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GENDER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LUNCH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PREPARATION</a:t>
                      </a:r>
                      <a:r>
                        <a:rPr lang="en-US" baseline="0" dirty="0"/>
                        <a:t> COURSE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554025"/>
                  </a:ext>
                </a:extLst>
              </a:tr>
              <a:tr h="52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763697"/>
                  </a:ext>
                </a:extLst>
              </a:tr>
              <a:tr h="52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179132"/>
                  </a:ext>
                </a:extLst>
              </a:tr>
              <a:tr h="52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162790"/>
                  </a:ext>
                </a:extLst>
              </a:tr>
              <a:tr h="52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2255"/>
                  </a:ext>
                </a:extLst>
              </a:tr>
              <a:tr h="52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414965"/>
                  </a:ext>
                </a:extLst>
              </a:tr>
              <a:tr h="52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58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6274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4"/>
            <a:ext cx="10515600" cy="11222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THE DATA &amp; IMPLEMENTING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8582"/>
            <a:ext cx="10515600" cy="4959927"/>
          </a:xfrm>
        </p:spPr>
        <p:txBody>
          <a:bodyPr/>
          <a:lstStyle/>
          <a:p>
            <a:r>
              <a:rPr lang="en-US" dirty="0"/>
              <a:t>x = data['math score'],['reading score'],['writing score']</a:t>
            </a:r>
          </a:p>
          <a:p>
            <a:r>
              <a:rPr lang="en-US" dirty="0"/>
              <a:t>y = data[test preparation score'] </a:t>
            </a:r>
          </a:p>
          <a:p>
            <a:endParaRPr lang="en-US" dirty="0"/>
          </a:p>
          <a:p>
            <a:r>
              <a:rPr lang="en-US" dirty="0"/>
              <a:t>X_train.shape = (750, 3)</a:t>
            </a:r>
          </a:p>
          <a:p>
            <a:r>
              <a:rPr lang="en-US" dirty="0"/>
              <a:t>Y_train.shape = (750, 1)</a:t>
            </a:r>
          </a:p>
          <a:p>
            <a:endParaRPr lang="en-US" dirty="0"/>
          </a:p>
          <a:p>
            <a:r>
              <a:rPr lang="en-US" dirty="0"/>
              <a:t>Model = LogisticRegression()</a:t>
            </a:r>
          </a:p>
          <a:p>
            <a:r>
              <a:rPr lang="en-US" dirty="0"/>
              <a:t>Model.fit(X_train, Y_train)</a:t>
            </a:r>
          </a:p>
          <a:p>
            <a:r>
              <a:rPr lang="en-US" dirty="0"/>
              <a:t>Y_pred = model.predict(x_test)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5" t="45725" r="49311" b="22485"/>
          <a:stretch/>
        </p:blipFill>
        <p:spPr>
          <a:xfrm>
            <a:off x="5818908" y="2590800"/>
            <a:ext cx="5534892" cy="31213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843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TESTING ACCURACY</a:t>
            </a:r>
          </a:p>
        </p:txBody>
      </p:sp>
      <p:pic>
        <p:nvPicPr>
          <p:cNvPr id="1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8981" y="3047205"/>
            <a:ext cx="2974312" cy="27432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TRAINING ACCURACY</a:t>
            </a:r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68380" y="3018630"/>
            <a:ext cx="2880852" cy="274320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838200" y="2924102"/>
            <a:ext cx="5157787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170612" y="2924101"/>
            <a:ext cx="5183188" cy="52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01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531380"/>
            <a:ext cx="10515600" cy="8956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427018"/>
            <a:ext cx="10972800" cy="49460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Test Preparation Course gave </a:t>
            </a:r>
            <a:r>
              <a:rPr lang="en-US" b="1" dirty="0"/>
              <a:t>positive result </a:t>
            </a:r>
            <a:r>
              <a:rPr lang="en-US" dirty="0"/>
              <a:t>helping most them to score distinction among which a good count scored 90+ and one of them outstanding!</a:t>
            </a:r>
          </a:p>
          <a:p>
            <a:pPr algn="just"/>
            <a:r>
              <a:rPr lang="en-US" dirty="0"/>
              <a:t>None of student who completed the course have failed.</a:t>
            </a:r>
          </a:p>
          <a:p>
            <a:pPr algn="just"/>
            <a:r>
              <a:rPr lang="en-US" dirty="0"/>
              <a:t>Students having </a:t>
            </a:r>
            <a:r>
              <a:rPr lang="en-US" b="1" dirty="0"/>
              <a:t>Reduced Lunch </a:t>
            </a:r>
            <a:r>
              <a:rPr lang="en-US" dirty="0"/>
              <a:t>have mostly </a:t>
            </a:r>
            <a:r>
              <a:rPr lang="en-US" b="1" dirty="0"/>
              <a:t>negative effects </a:t>
            </a:r>
            <a:r>
              <a:rPr lang="en-US" dirty="0"/>
              <a:t>on their scores.</a:t>
            </a:r>
          </a:p>
          <a:p>
            <a:pPr algn="just"/>
            <a:r>
              <a:rPr lang="en-US" dirty="0"/>
              <a:t>The best of the scores subject wise are </a:t>
            </a:r>
            <a:r>
              <a:rPr lang="en-US" b="1" dirty="0"/>
              <a:t>Reading &gt; Writing &gt; </a:t>
            </a:r>
            <a:r>
              <a:rPr lang="en-US" b="1" dirty="0" err="1"/>
              <a:t>Maths</a:t>
            </a:r>
            <a:endParaRPr lang="en-US" b="1" dirty="0"/>
          </a:p>
          <a:p>
            <a:pPr algn="just"/>
            <a:r>
              <a:rPr lang="en-US" dirty="0"/>
              <a:t>With respect to overall performance </a:t>
            </a:r>
            <a:r>
              <a:rPr lang="en-US" b="1" dirty="0"/>
              <a:t>Females </a:t>
            </a:r>
            <a:r>
              <a:rPr lang="en-US" dirty="0"/>
              <a:t>have scored much better than </a:t>
            </a:r>
            <a:r>
              <a:rPr lang="en-US" b="1" dirty="0"/>
              <a:t>Males</a:t>
            </a:r>
            <a:r>
              <a:rPr lang="en-US" dirty="0"/>
              <a:t>.</a:t>
            </a:r>
            <a:endParaRPr lang="en-US" b="1" dirty="0"/>
          </a:p>
          <a:p>
            <a:pPr algn="just"/>
            <a:r>
              <a:rPr lang="en-US" b="1" dirty="0"/>
              <a:t>INTERESTING FACT </a:t>
            </a:r>
            <a:r>
              <a:rPr lang="en-US" dirty="0"/>
              <a:t>- Two students who didn’t completed the course scored excellent. 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866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2408"/>
            <a:ext cx="10515600" cy="10203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US" sz="2800" dirty="0"/>
              <a:t>Major factors contributing in test outcomes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1933875"/>
              </p:ext>
            </p:extLst>
          </p:nvPr>
        </p:nvGraphicFramePr>
        <p:xfrm>
          <a:off x="610466" y="2505075"/>
          <a:ext cx="5616430" cy="403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/>
              <a:t>The best way to improve scores are as follows: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52713986"/>
              </p:ext>
            </p:extLst>
          </p:nvPr>
        </p:nvGraphicFramePr>
        <p:xfrm>
          <a:off x="6172200" y="2516332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6837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4"/>
            <a:ext cx="10515600" cy="8589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8582"/>
            <a:ext cx="10515600" cy="4959927"/>
          </a:xfrm>
        </p:spPr>
        <p:txBody>
          <a:bodyPr/>
          <a:lstStyle/>
          <a:p>
            <a:r>
              <a:rPr lang="en-US" dirty="0">
                <a:hlinkClick r:id="rId2"/>
              </a:rPr>
              <a:t>www.kaggle.com</a:t>
            </a:r>
            <a:endParaRPr lang="en-US" dirty="0"/>
          </a:p>
          <a:p>
            <a:r>
              <a:rPr lang="en-US" dirty="0">
                <a:hlinkClick r:id="rId3"/>
              </a:rPr>
              <a:t>www.edureka.com</a:t>
            </a:r>
            <a:endParaRPr lang="en-US" dirty="0"/>
          </a:p>
          <a:p>
            <a:r>
              <a:rPr lang="en-US" dirty="0">
                <a:hlinkClick r:id="rId4"/>
              </a:rPr>
              <a:t>www.stackoverflow.com</a:t>
            </a:r>
            <a:endParaRPr lang="en-US" dirty="0"/>
          </a:p>
          <a:p>
            <a:r>
              <a:rPr lang="en-US" dirty="0">
                <a:hlinkClick r:id="rId5"/>
              </a:rPr>
              <a:t>www.upgrad.com</a:t>
            </a:r>
            <a:endParaRPr lang="en-US" dirty="0"/>
          </a:p>
          <a:p>
            <a:r>
              <a:rPr lang="en-US" dirty="0">
                <a:hlinkClick r:id="rId6"/>
              </a:rPr>
              <a:t>www.analyticsvidya.com</a:t>
            </a:r>
            <a:endParaRPr lang="en-US" dirty="0"/>
          </a:p>
          <a:p>
            <a:r>
              <a:rPr lang="en-US" dirty="0">
                <a:hlinkClick r:id="rId7"/>
              </a:rPr>
              <a:t>pandas.pydata.org</a:t>
            </a:r>
            <a:endParaRPr lang="en-US" dirty="0"/>
          </a:p>
          <a:p>
            <a:r>
              <a:rPr lang="en-US" dirty="0">
                <a:hlinkClick r:id="rId8"/>
              </a:rPr>
              <a:t>seaborn.pydata.com</a:t>
            </a:r>
            <a:endParaRPr lang="en-US" dirty="0"/>
          </a:p>
          <a:p>
            <a:r>
              <a:rPr lang="en-US" dirty="0">
                <a:hlinkClick r:id="rId8"/>
              </a:rPr>
              <a:t>sklearn.pydata.com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3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1D9E-DC95-490D-A0F6-1892D69C4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467" y="2493817"/>
            <a:ext cx="9060873" cy="1603592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COLUMNAL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84CE12-48D3-49BD-A718-CE95EFD95E74}"/>
              </a:ext>
            </a:extLst>
          </p:cNvPr>
          <p:cNvSpPr txBox="1">
            <a:spLocks/>
          </p:cNvSpPr>
          <p:nvPr/>
        </p:nvSpPr>
        <p:spPr>
          <a:xfrm>
            <a:off x="1690467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3482-3ABA-47E9-9C67-B9F6E33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 OF GENDER IN GROUPS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D31949-F418-427D-9AD7-768D71E32C9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7390" t="25844" b="2629"/>
          <a:stretch/>
        </p:blipFill>
        <p:spPr bwMode="auto">
          <a:xfrm>
            <a:off x="540328" y="1461123"/>
            <a:ext cx="10813472" cy="470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022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</TotalTime>
  <Words>1863</Words>
  <Application>Microsoft Office PowerPoint</Application>
  <PresentationFormat>Widescreen</PresentationFormat>
  <Paragraphs>606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STUDENT PERFORMANCE</vt:lpstr>
      <vt:lpstr>TOPICS</vt:lpstr>
      <vt:lpstr>WHAT IS EDA?</vt:lpstr>
      <vt:lpstr>UNDERSTANDING THE DATA </vt:lpstr>
      <vt:lpstr>DESCRIBING THE DATA</vt:lpstr>
      <vt:lpstr>CHECKING FOR NULL VALUES</vt:lpstr>
      <vt:lpstr>HANDLING MISSING VALUES &amp; OUTLIERS</vt:lpstr>
      <vt:lpstr>COLUMNAL ANALYSIS</vt:lpstr>
      <vt:lpstr>DISTRIBUTION OF GENDER IN GROUPS</vt:lpstr>
      <vt:lpstr>GENDER COMPLETED THE TEST COURSE</vt:lpstr>
      <vt:lpstr>GETTING COUNT OF FEMALES AND MALES</vt:lpstr>
      <vt:lpstr>GENDER &amp; PARENTAL LEVEL OF EDUCATION </vt:lpstr>
      <vt:lpstr>MATHS SCORE WITH RESPECET TO GENDER</vt:lpstr>
      <vt:lpstr>READING SCORE WITH RESPECET TO GENDER</vt:lpstr>
      <vt:lpstr>WRITING SCORE WITH RESPECET TO GENDER</vt:lpstr>
      <vt:lpstr>RACE/ETHNICITY </vt:lpstr>
      <vt:lpstr>HOW MANY STUDENT BELONGS TO EACH GROUP</vt:lpstr>
      <vt:lpstr>COMPARISON OF RACE WITH PARENTAL LEVEL OF EDUCATION</vt:lpstr>
      <vt:lpstr>COMPARISON OF RACE WITH TEST PREPARATION COURSE</vt:lpstr>
      <vt:lpstr>COMPARISON OF RACE WITH MATHS SCORE</vt:lpstr>
      <vt:lpstr>COMPARISON OF RACE WITH READING SCORES</vt:lpstr>
      <vt:lpstr>COMPARISON OF RACE WITH WRITING SCORES</vt:lpstr>
      <vt:lpstr>COMPARISON OF RACE WITH GENDER WITH ALL SCORES </vt:lpstr>
      <vt:lpstr>PARENTAL LEVEL OF EDUCATION</vt:lpstr>
      <vt:lpstr>COUNT OF PARENTS EDUCATION</vt:lpstr>
      <vt:lpstr>PARENTAL LEVEL OF EDU OF RESPECTIVE GROUPS</vt:lpstr>
      <vt:lpstr>PARENTAL LEVEL OF EDU AND ENROLLMENT OF THE COURSE</vt:lpstr>
      <vt:lpstr>PARENTAL LEVEL OF EDU &amp; MATHS SCORES</vt:lpstr>
      <vt:lpstr>PARENTAL LEVEL OF EDU &amp; READING SCORES</vt:lpstr>
      <vt:lpstr>PARENTAL LEVEL OF EDU &amp; WRITING SCORES</vt:lpstr>
      <vt:lpstr>LUNCH</vt:lpstr>
      <vt:lpstr>GETTING THE COUNT ON QUALITY OF GENDER </vt:lpstr>
      <vt:lpstr>QUALITY OF LUNCH PERCIEVED BY GENDER</vt:lpstr>
      <vt:lpstr>SCORES BASED ON QUALITY OF LUNCH</vt:lpstr>
      <vt:lpstr>LUNCH  &amp; PARENTAL LEVEL OF EDU</vt:lpstr>
      <vt:lpstr>MATHS SCORES BASED QUALITY OF LUNCH</vt:lpstr>
      <vt:lpstr>READING SCORES BASED QUALITY OF LUNCH</vt:lpstr>
      <vt:lpstr>MATHS SCORES BASED QUALITY OF LUNCH</vt:lpstr>
      <vt:lpstr>TEST PREPARATION COURSE</vt:lpstr>
      <vt:lpstr>COUNT OF TEST PREPARATION COURSE</vt:lpstr>
      <vt:lpstr>AVERAGE OF TOTAL SCORES BASED ON COURSE</vt:lpstr>
      <vt:lpstr>AVERAGE OF ALL SCORES BASED ON COURE</vt:lpstr>
      <vt:lpstr>FAILURE BASED ON TEST COURSE</vt:lpstr>
      <vt:lpstr>MATHS SCORES</vt:lpstr>
      <vt:lpstr>OVERVIEW OF MATHS SCORE</vt:lpstr>
      <vt:lpstr>COUNT OF PASS &amp; FAIL</vt:lpstr>
      <vt:lpstr>SCORES OF MATHS BASED ON LUNCH</vt:lpstr>
      <vt:lpstr>PERCENTAGE OF MATHS SCORE</vt:lpstr>
      <vt:lpstr>SCORED OUTSTANDING IN MATHS (100 MARKS)</vt:lpstr>
      <vt:lpstr>FEMALES SCORING MORE THAN 90</vt:lpstr>
      <vt:lpstr>MALES SCORING MORE THAN 90</vt:lpstr>
      <vt:lpstr>FAILURE ANALYSIS OF MALES </vt:lpstr>
      <vt:lpstr>FAILURE ANALYSIS OF FEMALES </vt:lpstr>
      <vt:lpstr>READING SCORES</vt:lpstr>
      <vt:lpstr>OVERVIEW OF READING SCORE</vt:lpstr>
      <vt:lpstr>COUNT OF PASS/FAIL</vt:lpstr>
      <vt:lpstr>PERCENTAGE OF READING SCORE</vt:lpstr>
      <vt:lpstr>SCORED OUTSTANDING IN READING (100 MARKS)</vt:lpstr>
      <vt:lpstr>FEMALES SCORING MORE THAN 90</vt:lpstr>
      <vt:lpstr>MALES SCORING MORE THAN 90</vt:lpstr>
      <vt:lpstr>FAILURE ANALYSIS OF MALES </vt:lpstr>
      <vt:lpstr>FAILURE ANALYSIS OF FEMALES </vt:lpstr>
      <vt:lpstr>WRITING SCORES</vt:lpstr>
      <vt:lpstr>OVERVIEW OF WRITING SCORE</vt:lpstr>
      <vt:lpstr>COUNT OF PASS/FAIL</vt:lpstr>
      <vt:lpstr>PERCENTAGE OF READING SCORE</vt:lpstr>
      <vt:lpstr>SCORED OUTSTANDING IN WRITING (100 MARKS)</vt:lpstr>
      <vt:lpstr>FEMALES SCORING MORE THAN 90</vt:lpstr>
      <vt:lpstr>MALES SCORING MORE THAN 90</vt:lpstr>
      <vt:lpstr>FAILURE ANALYSIS OF MALES </vt:lpstr>
      <vt:lpstr>FAILURE ANALYSIS OF FEMALES </vt:lpstr>
      <vt:lpstr>THE EXCELLENT ONES – SCORED 100%</vt:lpstr>
      <vt:lpstr>MODEL BUILDING</vt:lpstr>
      <vt:lpstr>WRANLGING THE DATA </vt:lpstr>
      <vt:lpstr>TRAINING THE DATA &amp; IMPLEMENTING THE MODEL</vt:lpstr>
      <vt:lpstr>CHECKING ACCURACY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</dc:title>
  <dc:creator>MO</dc:creator>
  <cp:lastModifiedBy>Sadiq Abbas</cp:lastModifiedBy>
  <cp:revision>332</cp:revision>
  <dcterms:created xsi:type="dcterms:W3CDTF">2020-10-26T21:15:46Z</dcterms:created>
  <dcterms:modified xsi:type="dcterms:W3CDTF">2020-11-24T19:17:19Z</dcterms:modified>
</cp:coreProperties>
</file>