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58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BC5B-B558-0843-A490-35D677C4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AD9E1-1DE8-D449-A245-4B0176CEB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9112-E772-0748-9E23-D4DD05B1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D4D-FC13-534A-8E20-8F99C22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0D9E-50BB-0148-B895-3D93CAB9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0007-1A0D-984A-91E2-5EC02761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C70B6-CD1E-554F-91C0-FC07005A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2217-84A1-ED4B-91DA-07928458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7C8B-3701-A444-AF3E-0D1537AC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BE5E-EE6C-3542-8B71-32D6A309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C2433-5279-364E-9B07-1D41338A7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0181-93E3-3047-AC57-D0990C2F6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58B4-61ED-EA48-8B81-DFC9DCC4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E178-B45C-B543-918D-635F617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974F-FCA2-7042-A43F-3067100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9834-F45E-3F46-B233-642B4FE1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12F9-D0ED-FE41-B690-469107F3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A281-E54C-E640-A004-A5BC9D43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5CCB-50BB-9B4E-8412-A21F28AA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34A2-6AE9-0B4F-B303-D124C5D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A48A-E6A6-1A4D-A3DC-1F711D74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F02D-8EEF-9D4A-AB4F-53680970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9F-4992-CE40-9E0E-9EAD7C2F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93EE-3D06-1447-81ED-8FAFF50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213E-4DF1-5C4C-88DE-7EFF8D93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71CA-B5D2-984D-976E-CAEA6F8A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0EE0-7464-F845-AA3F-CFA8CDEB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0EA2-5737-6748-937C-ED265599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7DC5-B06F-1D43-9C1C-B888472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565B-71B2-494F-B79D-7A69CFE9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2A39-7315-6249-918D-535263E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8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792-7C8A-CE48-A513-C2A5A203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1F5C-389B-9640-9754-B9BF908E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1E55A-7EAD-134B-955C-9EFCC59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3325E-AB7B-4A48-A656-138DD9B0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6AA72-3C77-FF42-80B9-250AA3D82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F628-2F76-044D-8F3F-7012BB01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D58F3-5B76-3844-858F-5DDB7E16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6D0C3-75F4-5143-9EE1-9757142D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9685-C187-E440-ACB6-F4E6B6E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36CFD-B6AF-6145-B003-9720E8C9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D8752-5557-BD47-8684-ADB2616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56B7-A4A9-984C-BA1D-058783F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89C50-CBA2-B949-B89F-D19B830B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F9BF-8BFC-174A-93BC-26DEF5C6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9A7C9-EFF0-954C-A0DB-15580A13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9D99-D608-A34B-B92F-9EF913E3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1DA2-F007-C843-93B7-7330C992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A399-F02B-6640-9F64-0866F7FC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D32-2AB3-F042-8517-689109D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486A-B63A-5B41-8209-699B977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8D8A-8287-9146-8594-8063ADC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435C-AE14-B340-9A5C-DBBEC5B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CD5B-91F6-1844-824D-3E0857A26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9234-7572-6A45-AB74-0FB74540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C1FE-96A8-FA45-BD7E-A9D66DF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BE4F-BCF0-D14B-80EE-2D95D77F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CFD-20BD-6C48-8B90-C5D1EDD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8602C-21E7-124A-9EDF-248F938C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2482-4A82-5F41-BBBA-60F19AA1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46DA-CCC1-0A44-ADD4-763D90660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988-A312-C84E-AEBE-82EF1F1024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1BCF-80C7-2543-B34F-BD395741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69BB-120D-CC48-877F-D3EBF517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268-2107-C74A-BCBC-290F6DDA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7065-67F0-CF4A-B6DC-CE914A9E0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Microverse</a:t>
            </a:r>
            <a:r>
              <a:rPr lang="en-US" dirty="0"/>
              <a:t> Final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1489-528F-0543-9708-9BFD56AC8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Tracker</a:t>
            </a:r>
          </a:p>
        </p:txBody>
      </p:sp>
    </p:spTree>
    <p:extLst>
      <p:ext uri="{BB962C8B-B14F-4D97-AF65-F5344CB8AC3E}">
        <p14:creationId xmlns:p14="http://schemas.microsoft.com/office/powerpoint/2010/main" val="331770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1F5-9B9E-944A-9092-D92F1DE1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Accessment</a:t>
            </a:r>
            <a:r>
              <a:rPr lang="en-US" dirty="0"/>
              <a:t>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189A-6FE3-2E4C-AC9C-9C0E138C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Create structured HTML &amp; CSS code.</a:t>
            </a:r>
          </a:p>
          <a:p>
            <a:r>
              <a:rPr lang="en-US" dirty="0"/>
              <a:t>Apply front-end best practices.</a:t>
            </a:r>
          </a:p>
          <a:p>
            <a:r>
              <a:rPr lang="en-US" dirty="0"/>
              <a:t>Ability to create UIs adjusted to given designs.</a:t>
            </a:r>
          </a:p>
          <a:p>
            <a:r>
              <a:rPr lang="en-US" dirty="0"/>
              <a:t>Implement basic OOP principles (encapsulation, inheritance, abstraction, polymorphism) in Ruby</a:t>
            </a:r>
          </a:p>
          <a:p>
            <a:r>
              <a:rPr lang="en-US" dirty="0"/>
              <a:t>Design DB schema based on real life example</a:t>
            </a:r>
          </a:p>
          <a:p>
            <a:r>
              <a:rPr lang="en-US" dirty="0"/>
              <a:t>Use MVP to structure backend code</a:t>
            </a:r>
          </a:p>
          <a:p>
            <a:r>
              <a:rPr lang="en-US" dirty="0"/>
              <a:t>Implement basic CRUD operations</a:t>
            </a:r>
          </a:p>
          <a:p>
            <a:r>
              <a:rPr lang="en-US" dirty="0"/>
              <a:t>Implement Active Record associations to model real life system</a:t>
            </a:r>
          </a:p>
          <a:p>
            <a:r>
              <a:rPr lang="en-US" dirty="0"/>
              <a:t>Implement a RESTful API with proper routes</a:t>
            </a:r>
          </a:p>
          <a:p>
            <a:r>
              <a:rPr lang="en-US" dirty="0"/>
              <a:t>Apply back-end best practices.</a:t>
            </a:r>
          </a:p>
          <a:p>
            <a:r>
              <a:rPr lang="en-US" dirty="0"/>
              <a:t>Send and receive data from a back-end endpoint</a:t>
            </a:r>
          </a:p>
          <a:p>
            <a:r>
              <a:rPr lang="en-US" dirty="0"/>
              <a:t>Implement interactive application respond to user interactions</a:t>
            </a:r>
          </a:p>
          <a:p>
            <a:r>
              <a:rPr lang="en-US" dirty="0"/>
              <a:t>Design a components structure for a website</a:t>
            </a:r>
          </a:p>
          <a:p>
            <a:r>
              <a:rPr lang="en-US" dirty="0"/>
              <a:t>Understand data management in front-end components</a:t>
            </a:r>
          </a:p>
          <a:p>
            <a:r>
              <a:rPr lang="en-US" dirty="0"/>
              <a:t>Manage front-end data using a shared state pattern</a:t>
            </a:r>
          </a:p>
          <a:p>
            <a:r>
              <a:rPr lang="en-US" dirty="0"/>
              <a:t>Ability to provide, as well as receive, feedback collaboratively and in a constructive manner. Coachable.</a:t>
            </a:r>
          </a:p>
          <a:p>
            <a:r>
              <a:rPr lang="en-US" dirty="0"/>
              <a:t>Never done learning and always seeking to improve themselves. Curious about new possibilities and acts to explore them.</a:t>
            </a:r>
          </a:p>
          <a:p>
            <a:r>
              <a:rPr lang="en-US" dirty="0"/>
              <a:t>Ability to perform tasks and complete projects with minimal supervision.</a:t>
            </a:r>
          </a:p>
          <a:p>
            <a:r>
              <a:rPr lang="en-US" dirty="0"/>
              <a:t>Ability to multitask and effectively manage time and prioritization.</a:t>
            </a:r>
          </a:p>
          <a:p>
            <a:r>
              <a:rPr lang="en-US" dirty="0"/>
              <a:t>Follow a industry standard workflow with version control system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2AD1-E7CB-1B46-97A0-062145EE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DEF3-3AB6-034D-A5FC-51D1B2B2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 journal app for investors / traders, to keep track of their emotion and thought along with their portfolio value.</a:t>
            </a:r>
          </a:p>
        </p:txBody>
      </p:sp>
    </p:spTree>
    <p:extLst>
      <p:ext uri="{BB962C8B-B14F-4D97-AF65-F5344CB8AC3E}">
        <p14:creationId xmlns:p14="http://schemas.microsoft.com/office/powerpoint/2010/main" val="33540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E57D-1FB6-7544-98E2-F462818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EEDE1-1C65-904B-8864-0FECC4B2A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48" y="1690688"/>
            <a:ext cx="8970904" cy="50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5AFEB-9C1F-1E4F-968E-9D67BD32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03" y="316369"/>
            <a:ext cx="2636334" cy="4443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6879A-4C80-E24E-8FCA-6FB87AA6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364B-C6EB-A345-A2E8-DBEC7FD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user logs in the app, only by typing the </a:t>
            </a:r>
            <a:r>
              <a:rPr lang="en-US" b="1" dirty="0"/>
              <a:t>username</a:t>
            </a:r>
          </a:p>
          <a:p>
            <a:r>
              <a:rPr lang="en-US" dirty="0"/>
              <a:t>The user is presented with a list of things that can be measured: </a:t>
            </a:r>
            <a:r>
              <a:rPr lang="en-US" b="1" dirty="0"/>
              <a:t>Portfolio, Emotion, Description</a:t>
            </a:r>
          </a:p>
          <a:p>
            <a:r>
              <a:rPr lang="en-US" dirty="0"/>
              <a:t>The user selects a thing to measure and is presented with a page to introduce the measurement</a:t>
            </a:r>
          </a:p>
          <a:p>
            <a:r>
              <a:rPr lang="en-US" dirty="0"/>
              <a:t>The user can access </a:t>
            </a:r>
            <a:r>
              <a:rPr lang="en-US" b="1" dirty="0"/>
              <a:t>a list of things with measurements </a:t>
            </a:r>
            <a:r>
              <a:rPr lang="en-US" dirty="0"/>
              <a:t>and </a:t>
            </a:r>
            <a:r>
              <a:rPr lang="en-US" b="1" dirty="0"/>
              <a:t>check the progress</a:t>
            </a:r>
            <a:r>
              <a:rPr lang="en-US" dirty="0"/>
              <a:t> of it within time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49C94-1D7D-6849-8882-AF15EAED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01" y="1170754"/>
            <a:ext cx="2365102" cy="4120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A122E-66A3-EB4B-8EAD-F5DC8510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86" y="2028709"/>
            <a:ext cx="2365102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8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17FF-65F0-2547-93FD-A1902DA5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8D76C-EF75-BE44-A25B-C1D168E0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87" t="15840" r="8504" b="11981"/>
          <a:stretch/>
        </p:blipFill>
        <p:spPr>
          <a:xfrm>
            <a:off x="5124135" y="514920"/>
            <a:ext cx="3070194" cy="5199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FF4A0-EC53-0E40-ACB0-78BA5093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41" y="514920"/>
            <a:ext cx="2963160" cy="519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A316C-70A7-B843-B5B9-3252EFB6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5" y="1565469"/>
            <a:ext cx="4549389" cy="177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F52AF-32B4-3D42-931A-7B5FF72DBB9A}"/>
              </a:ext>
            </a:extLst>
          </p:cNvPr>
          <p:cNvSpPr txBox="1"/>
          <p:nvPr/>
        </p:nvSpPr>
        <p:spPr>
          <a:xfrm>
            <a:off x="6096000" y="581795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72E7-0317-2E4A-8C0C-DCDC30A1364D}"/>
              </a:ext>
            </a:extLst>
          </p:cNvPr>
          <p:cNvSpPr txBox="1"/>
          <p:nvPr/>
        </p:nvSpPr>
        <p:spPr>
          <a:xfrm>
            <a:off x="9242002" y="5864049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Tracker</a:t>
            </a:r>
          </a:p>
        </p:txBody>
      </p:sp>
    </p:spTree>
    <p:extLst>
      <p:ext uri="{BB962C8B-B14F-4D97-AF65-F5344CB8AC3E}">
        <p14:creationId xmlns:p14="http://schemas.microsoft.com/office/powerpoint/2010/main" val="7430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A4D-93A5-FF44-95A9-876226C6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Nice-To-Have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6EF7-EEEE-E24E-A987-7B7A1F33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0000"/>
                </a:highlight>
              </a:rPr>
              <a:t>Implement proper user authentication from the front-end to the server</a:t>
            </a:r>
          </a:p>
          <a:p>
            <a:r>
              <a:rPr lang="en-US" dirty="0">
                <a:highlight>
                  <a:srgbClr val="00FF00"/>
                </a:highlight>
              </a:rPr>
              <a:t>Create a user table in your database, so that </a:t>
            </a:r>
            <a:r>
              <a:rPr lang="en-US" b="1" dirty="0">
                <a:highlight>
                  <a:srgbClr val="00FF00"/>
                </a:highlight>
              </a:rPr>
              <a:t>a given user could only access the measurements they entered</a:t>
            </a:r>
          </a:p>
          <a:p>
            <a:r>
              <a:rPr lang="en-US" dirty="0">
                <a:highlight>
                  <a:srgbClr val="FF0000"/>
                </a:highlight>
              </a:rPr>
              <a:t>Create an admin panel to create / update / delete things to measure</a:t>
            </a:r>
          </a:p>
          <a:p>
            <a:r>
              <a:rPr lang="en-US" dirty="0">
                <a:highlight>
                  <a:srgbClr val="00FF00"/>
                </a:highlight>
              </a:rPr>
              <a:t>Make the app responsive, creating both tablet and desktop versions, following design guidelines</a:t>
            </a:r>
          </a:p>
          <a:p>
            <a:r>
              <a:rPr lang="en-US" dirty="0">
                <a:highlight>
                  <a:srgbClr val="FFFF00"/>
                </a:highlight>
              </a:rPr>
              <a:t>You could implement transitions to make user experience better</a:t>
            </a:r>
          </a:p>
          <a:p>
            <a:r>
              <a:rPr lang="en-US" dirty="0">
                <a:highlight>
                  <a:srgbClr val="00FF00"/>
                </a:highlight>
              </a:rPr>
              <a:t>You can implement the progress page with data charts</a:t>
            </a:r>
          </a:p>
        </p:txBody>
      </p:sp>
    </p:spTree>
    <p:extLst>
      <p:ext uri="{BB962C8B-B14F-4D97-AF65-F5344CB8AC3E}">
        <p14:creationId xmlns:p14="http://schemas.microsoft.com/office/powerpoint/2010/main" val="389322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B78E-F6C6-894B-A948-13FF5D0B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API – ERD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25E00-1E13-0249-AB71-B9C8F685D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677" y="1825625"/>
            <a:ext cx="80786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5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E5F-B588-6C45-BD51-FDF2EB53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App’s state &amp;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A437-9FF2-B24A-9511-BE84FA03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351" cy="4351338"/>
          </a:xfrm>
        </p:spPr>
        <p:txBody>
          <a:bodyPr/>
          <a:lstStyle/>
          <a:p>
            <a:r>
              <a:rPr lang="en-US" dirty="0"/>
              <a:t>User object is stored in browser’s cookie.</a:t>
            </a:r>
          </a:p>
          <a:p>
            <a:r>
              <a:rPr lang="en-US" dirty="0"/>
              <a:t>!! user return true / false</a:t>
            </a:r>
          </a:p>
          <a:p>
            <a:r>
              <a:rPr lang="en-US" dirty="0"/>
              <a:t>5 actions, FETCH_USERS run on initial visit, to fetch an array of user objects</a:t>
            </a:r>
          </a:p>
          <a:p>
            <a:r>
              <a:rPr lang="en-US" dirty="0"/>
              <a:t>Login to set user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E3730-BAAB-C145-B328-5E86C1DB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289244"/>
            <a:ext cx="50927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AB865-00EC-D54E-A913-1131B244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4487863"/>
            <a:ext cx="6083300" cy="16891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A40DE8CA-7153-1340-B943-45FDBDE6B250}"/>
              </a:ext>
            </a:extLst>
          </p:cNvPr>
          <p:cNvSpPr/>
          <p:nvPr/>
        </p:nvSpPr>
        <p:spPr>
          <a:xfrm>
            <a:off x="5260671" y="2865863"/>
            <a:ext cx="1000429" cy="2141035"/>
          </a:xfrm>
          <a:custGeom>
            <a:avLst/>
            <a:gdLst>
              <a:gd name="connsiteX0" fmla="*/ 493358 w 939407"/>
              <a:gd name="connsiteY0" fmla="*/ 2096430 h 2096430"/>
              <a:gd name="connsiteX1" fmla="*/ 415300 w 939407"/>
              <a:gd name="connsiteY1" fmla="*/ 2085278 h 2096430"/>
              <a:gd name="connsiteX2" fmla="*/ 337241 w 939407"/>
              <a:gd name="connsiteY2" fmla="*/ 2029522 h 2096430"/>
              <a:gd name="connsiteX3" fmla="*/ 270334 w 939407"/>
              <a:gd name="connsiteY3" fmla="*/ 1984917 h 2096430"/>
              <a:gd name="connsiteX4" fmla="*/ 236880 w 939407"/>
              <a:gd name="connsiteY4" fmla="*/ 1962615 h 2096430"/>
              <a:gd name="connsiteX5" fmla="*/ 192275 w 939407"/>
              <a:gd name="connsiteY5" fmla="*/ 1918010 h 2096430"/>
              <a:gd name="connsiteX6" fmla="*/ 114217 w 939407"/>
              <a:gd name="connsiteY6" fmla="*/ 1862254 h 2096430"/>
              <a:gd name="connsiteX7" fmla="*/ 69612 w 939407"/>
              <a:gd name="connsiteY7" fmla="*/ 1795347 h 2096430"/>
              <a:gd name="connsiteX8" fmla="*/ 13856 w 939407"/>
              <a:gd name="connsiteY8" fmla="*/ 1639230 h 2096430"/>
              <a:gd name="connsiteX9" fmla="*/ 25007 w 939407"/>
              <a:gd name="connsiteY9" fmla="*/ 981308 h 2096430"/>
              <a:gd name="connsiteX10" fmla="*/ 69612 w 939407"/>
              <a:gd name="connsiteY10" fmla="*/ 858644 h 2096430"/>
              <a:gd name="connsiteX11" fmla="*/ 103066 w 939407"/>
              <a:gd name="connsiteY11" fmla="*/ 758283 h 2096430"/>
              <a:gd name="connsiteX12" fmla="*/ 136519 w 939407"/>
              <a:gd name="connsiteY12" fmla="*/ 724830 h 2096430"/>
              <a:gd name="connsiteX13" fmla="*/ 236880 w 939407"/>
              <a:gd name="connsiteY13" fmla="*/ 591015 h 2096430"/>
              <a:gd name="connsiteX14" fmla="*/ 259183 w 939407"/>
              <a:gd name="connsiteY14" fmla="*/ 356839 h 2096430"/>
              <a:gd name="connsiteX15" fmla="*/ 303788 w 939407"/>
              <a:gd name="connsiteY15" fmla="*/ 278781 h 2096430"/>
              <a:gd name="connsiteX16" fmla="*/ 348392 w 939407"/>
              <a:gd name="connsiteY16" fmla="*/ 178420 h 2096430"/>
              <a:gd name="connsiteX17" fmla="*/ 448753 w 939407"/>
              <a:gd name="connsiteY17" fmla="*/ 122664 h 2096430"/>
              <a:gd name="connsiteX18" fmla="*/ 493358 w 939407"/>
              <a:gd name="connsiteY18" fmla="*/ 111512 h 2096430"/>
              <a:gd name="connsiteX19" fmla="*/ 560266 w 939407"/>
              <a:gd name="connsiteY19" fmla="*/ 89210 h 2096430"/>
              <a:gd name="connsiteX20" fmla="*/ 627173 w 939407"/>
              <a:gd name="connsiteY20" fmla="*/ 66908 h 2096430"/>
              <a:gd name="connsiteX21" fmla="*/ 660627 w 939407"/>
              <a:gd name="connsiteY21" fmla="*/ 55756 h 2096430"/>
              <a:gd name="connsiteX22" fmla="*/ 727534 w 939407"/>
              <a:gd name="connsiteY22" fmla="*/ 44605 h 2096430"/>
              <a:gd name="connsiteX23" fmla="*/ 805592 w 939407"/>
              <a:gd name="connsiteY23" fmla="*/ 22303 h 2096430"/>
              <a:gd name="connsiteX24" fmla="*/ 883651 w 939407"/>
              <a:gd name="connsiteY24" fmla="*/ 11152 h 2096430"/>
              <a:gd name="connsiteX25" fmla="*/ 939407 w 939407"/>
              <a:gd name="connsiteY25" fmla="*/ 0 h 209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39407" h="2096430">
                <a:moveTo>
                  <a:pt x="493358" y="2096430"/>
                </a:moveTo>
                <a:cubicBezTo>
                  <a:pt x="467339" y="2092713"/>
                  <a:pt x="440657" y="2092194"/>
                  <a:pt x="415300" y="2085278"/>
                </a:cubicBezTo>
                <a:cubicBezTo>
                  <a:pt x="362040" y="2070752"/>
                  <a:pt x="377278" y="2060662"/>
                  <a:pt x="337241" y="2029522"/>
                </a:cubicBezTo>
                <a:cubicBezTo>
                  <a:pt x="316083" y="2013066"/>
                  <a:pt x="292636" y="1999785"/>
                  <a:pt x="270334" y="1984917"/>
                </a:cubicBezTo>
                <a:cubicBezTo>
                  <a:pt x="259183" y="1977483"/>
                  <a:pt x="246357" y="1972092"/>
                  <a:pt x="236880" y="1962615"/>
                </a:cubicBezTo>
                <a:cubicBezTo>
                  <a:pt x="222012" y="1947747"/>
                  <a:pt x="209097" y="1930626"/>
                  <a:pt x="192275" y="1918010"/>
                </a:cubicBezTo>
                <a:cubicBezTo>
                  <a:pt x="136949" y="1876515"/>
                  <a:pt x="163134" y="1894865"/>
                  <a:pt x="114217" y="1862254"/>
                </a:cubicBezTo>
                <a:cubicBezTo>
                  <a:pt x="99349" y="1839952"/>
                  <a:pt x="79567" y="1820234"/>
                  <a:pt x="69612" y="1795347"/>
                </a:cubicBezTo>
                <a:cubicBezTo>
                  <a:pt x="19315" y="1669605"/>
                  <a:pt x="34717" y="1722673"/>
                  <a:pt x="13856" y="1639230"/>
                </a:cubicBezTo>
                <a:cubicBezTo>
                  <a:pt x="-7863" y="1335159"/>
                  <a:pt x="-3979" y="1474082"/>
                  <a:pt x="25007" y="981308"/>
                </a:cubicBezTo>
                <a:cubicBezTo>
                  <a:pt x="29165" y="910613"/>
                  <a:pt x="34644" y="916924"/>
                  <a:pt x="69612" y="858644"/>
                </a:cubicBezTo>
                <a:cubicBezTo>
                  <a:pt x="78175" y="815830"/>
                  <a:pt x="77416" y="794193"/>
                  <a:pt x="103066" y="758283"/>
                </a:cubicBezTo>
                <a:cubicBezTo>
                  <a:pt x="112232" y="745451"/>
                  <a:pt x="126423" y="736945"/>
                  <a:pt x="136519" y="724830"/>
                </a:cubicBezTo>
                <a:cubicBezTo>
                  <a:pt x="198158" y="650864"/>
                  <a:pt x="198864" y="648041"/>
                  <a:pt x="236880" y="591015"/>
                </a:cubicBezTo>
                <a:cubicBezTo>
                  <a:pt x="238168" y="570402"/>
                  <a:pt x="239857" y="414817"/>
                  <a:pt x="259183" y="356839"/>
                </a:cubicBezTo>
                <a:cubicBezTo>
                  <a:pt x="268617" y="328538"/>
                  <a:pt x="287471" y="303256"/>
                  <a:pt x="303788" y="278781"/>
                </a:cubicBezTo>
                <a:cubicBezTo>
                  <a:pt x="312094" y="253861"/>
                  <a:pt x="323444" y="200249"/>
                  <a:pt x="348392" y="178420"/>
                </a:cubicBezTo>
                <a:cubicBezTo>
                  <a:pt x="387119" y="144534"/>
                  <a:pt x="406518" y="134732"/>
                  <a:pt x="448753" y="122664"/>
                </a:cubicBezTo>
                <a:cubicBezTo>
                  <a:pt x="463489" y="118454"/>
                  <a:pt x="478678" y="115916"/>
                  <a:pt x="493358" y="111512"/>
                </a:cubicBezTo>
                <a:cubicBezTo>
                  <a:pt x="515876" y="104757"/>
                  <a:pt x="537963" y="96644"/>
                  <a:pt x="560266" y="89210"/>
                </a:cubicBezTo>
                <a:lnTo>
                  <a:pt x="627173" y="66908"/>
                </a:lnTo>
                <a:cubicBezTo>
                  <a:pt x="638324" y="63191"/>
                  <a:pt x="649032" y="57688"/>
                  <a:pt x="660627" y="55756"/>
                </a:cubicBezTo>
                <a:cubicBezTo>
                  <a:pt x="682929" y="52039"/>
                  <a:pt x="705462" y="49510"/>
                  <a:pt x="727534" y="44605"/>
                </a:cubicBezTo>
                <a:cubicBezTo>
                  <a:pt x="835011" y="20722"/>
                  <a:pt x="672029" y="46587"/>
                  <a:pt x="805592" y="22303"/>
                </a:cubicBezTo>
                <a:cubicBezTo>
                  <a:pt x="831452" y="17601"/>
                  <a:pt x="857725" y="15473"/>
                  <a:pt x="883651" y="11152"/>
                </a:cubicBezTo>
                <a:cubicBezTo>
                  <a:pt x="902347" y="8036"/>
                  <a:pt x="939407" y="0"/>
                  <a:pt x="939407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91CD391-E186-8342-B7A8-4E694D89B0FB}"/>
              </a:ext>
            </a:extLst>
          </p:cNvPr>
          <p:cNvSpPr/>
          <p:nvPr/>
        </p:nvSpPr>
        <p:spPr>
          <a:xfrm>
            <a:off x="5352585" y="2542478"/>
            <a:ext cx="880947" cy="2159575"/>
          </a:xfrm>
          <a:custGeom>
            <a:avLst/>
            <a:gdLst>
              <a:gd name="connsiteX0" fmla="*/ 880947 w 880947"/>
              <a:gd name="connsiteY0" fmla="*/ 0 h 2159575"/>
              <a:gd name="connsiteX1" fmla="*/ 769435 w 880947"/>
              <a:gd name="connsiteY1" fmla="*/ 44605 h 2159575"/>
              <a:gd name="connsiteX2" fmla="*/ 713678 w 880947"/>
              <a:gd name="connsiteY2" fmla="*/ 66907 h 2159575"/>
              <a:gd name="connsiteX3" fmla="*/ 646771 w 880947"/>
              <a:gd name="connsiteY3" fmla="*/ 89210 h 2159575"/>
              <a:gd name="connsiteX4" fmla="*/ 579864 w 880947"/>
              <a:gd name="connsiteY4" fmla="*/ 122663 h 2159575"/>
              <a:gd name="connsiteX5" fmla="*/ 434898 w 880947"/>
              <a:gd name="connsiteY5" fmla="*/ 156117 h 2159575"/>
              <a:gd name="connsiteX6" fmla="*/ 356839 w 880947"/>
              <a:gd name="connsiteY6" fmla="*/ 178420 h 2159575"/>
              <a:gd name="connsiteX7" fmla="*/ 323386 w 880947"/>
              <a:gd name="connsiteY7" fmla="*/ 189571 h 2159575"/>
              <a:gd name="connsiteX8" fmla="*/ 301083 w 880947"/>
              <a:gd name="connsiteY8" fmla="*/ 211873 h 2159575"/>
              <a:gd name="connsiteX9" fmla="*/ 278781 w 880947"/>
              <a:gd name="connsiteY9" fmla="*/ 256478 h 2159575"/>
              <a:gd name="connsiteX10" fmla="*/ 267630 w 880947"/>
              <a:gd name="connsiteY10" fmla="*/ 301083 h 2159575"/>
              <a:gd name="connsiteX11" fmla="*/ 234176 w 880947"/>
              <a:gd name="connsiteY11" fmla="*/ 345688 h 2159575"/>
              <a:gd name="connsiteX12" fmla="*/ 200722 w 880947"/>
              <a:gd name="connsiteY12" fmla="*/ 434898 h 2159575"/>
              <a:gd name="connsiteX13" fmla="*/ 167269 w 880947"/>
              <a:gd name="connsiteY13" fmla="*/ 546410 h 2159575"/>
              <a:gd name="connsiteX14" fmla="*/ 133815 w 880947"/>
              <a:gd name="connsiteY14" fmla="*/ 613317 h 2159575"/>
              <a:gd name="connsiteX15" fmla="*/ 89210 w 880947"/>
              <a:gd name="connsiteY15" fmla="*/ 791737 h 2159575"/>
              <a:gd name="connsiteX16" fmla="*/ 78059 w 880947"/>
              <a:gd name="connsiteY16" fmla="*/ 858644 h 2159575"/>
              <a:gd name="connsiteX17" fmla="*/ 55756 w 880947"/>
              <a:gd name="connsiteY17" fmla="*/ 947854 h 2159575"/>
              <a:gd name="connsiteX18" fmla="*/ 44605 w 880947"/>
              <a:gd name="connsiteY18" fmla="*/ 1025912 h 2159575"/>
              <a:gd name="connsiteX19" fmla="*/ 33454 w 880947"/>
              <a:gd name="connsiteY19" fmla="*/ 1059366 h 2159575"/>
              <a:gd name="connsiteX20" fmla="*/ 11152 w 880947"/>
              <a:gd name="connsiteY20" fmla="*/ 1148576 h 2159575"/>
              <a:gd name="connsiteX21" fmla="*/ 0 w 880947"/>
              <a:gd name="connsiteY21" fmla="*/ 1349298 h 2159575"/>
              <a:gd name="connsiteX22" fmla="*/ 33454 w 880947"/>
              <a:gd name="connsiteY22" fmla="*/ 1516566 h 2159575"/>
              <a:gd name="connsiteX23" fmla="*/ 44605 w 880947"/>
              <a:gd name="connsiteY23" fmla="*/ 1550020 h 2159575"/>
              <a:gd name="connsiteX24" fmla="*/ 66908 w 880947"/>
              <a:gd name="connsiteY24" fmla="*/ 1583473 h 2159575"/>
              <a:gd name="connsiteX25" fmla="*/ 89210 w 880947"/>
              <a:gd name="connsiteY25" fmla="*/ 1650381 h 2159575"/>
              <a:gd name="connsiteX26" fmla="*/ 100361 w 880947"/>
              <a:gd name="connsiteY26" fmla="*/ 1683834 h 2159575"/>
              <a:gd name="connsiteX27" fmla="*/ 122664 w 880947"/>
              <a:gd name="connsiteY27" fmla="*/ 1717288 h 2159575"/>
              <a:gd name="connsiteX28" fmla="*/ 167269 w 880947"/>
              <a:gd name="connsiteY28" fmla="*/ 1806498 h 2159575"/>
              <a:gd name="connsiteX29" fmla="*/ 189571 w 880947"/>
              <a:gd name="connsiteY29" fmla="*/ 1884556 h 2159575"/>
              <a:gd name="connsiteX30" fmla="*/ 211874 w 880947"/>
              <a:gd name="connsiteY30" fmla="*/ 1906859 h 2159575"/>
              <a:gd name="connsiteX31" fmla="*/ 245327 w 880947"/>
              <a:gd name="connsiteY31" fmla="*/ 1973766 h 2159575"/>
              <a:gd name="connsiteX32" fmla="*/ 278781 w 880947"/>
              <a:gd name="connsiteY32" fmla="*/ 2040673 h 2159575"/>
              <a:gd name="connsiteX33" fmla="*/ 323386 w 880947"/>
              <a:gd name="connsiteY33" fmla="*/ 2096429 h 2159575"/>
              <a:gd name="connsiteX34" fmla="*/ 334537 w 880947"/>
              <a:gd name="connsiteY34" fmla="*/ 2129883 h 2159575"/>
              <a:gd name="connsiteX35" fmla="*/ 412595 w 880947"/>
              <a:gd name="connsiteY35" fmla="*/ 2141034 h 215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80947" h="2159575">
                <a:moveTo>
                  <a:pt x="880947" y="0"/>
                </a:moveTo>
                <a:cubicBezTo>
                  <a:pt x="679159" y="86481"/>
                  <a:pt x="876632" y="4407"/>
                  <a:pt x="769435" y="44605"/>
                </a:cubicBezTo>
                <a:cubicBezTo>
                  <a:pt x="750692" y="51633"/>
                  <a:pt x="732490" y="60066"/>
                  <a:pt x="713678" y="66907"/>
                </a:cubicBezTo>
                <a:cubicBezTo>
                  <a:pt x="691585" y="74941"/>
                  <a:pt x="668471" y="80168"/>
                  <a:pt x="646771" y="89210"/>
                </a:cubicBezTo>
                <a:cubicBezTo>
                  <a:pt x="623754" y="98800"/>
                  <a:pt x="602881" y="113073"/>
                  <a:pt x="579864" y="122663"/>
                </a:cubicBezTo>
                <a:cubicBezTo>
                  <a:pt x="515971" y="149285"/>
                  <a:pt x="504981" y="146105"/>
                  <a:pt x="434898" y="156117"/>
                </a:cubicBezTo>
                <a:lnTo>
                  <a:pt x="356839" y="178420"/>
                </a:lnTo>
                <a:cubicBezTo>
                  <a:pt x="345581" y="181798"/>
                  <a:pt x="333465" y="183524"/>
                  <a:pt x="323386" y="189571"/>
                </a:cubicBezTo>
                <a:cubicBezTo>
                  <a:pt x="314371" y="194980"/>
                  <a:pt x="308517" y="204439"/>
                  <a:pt x="301083" y="211873"/>
                </a:cubicBezTo>
                <a:cubicBezTo>
                  <a:pt x="293649" y="226741"/>
                  <a:pt x="284618" y="240913"/>
                  <a:pt x="278781" y="256478"/>
                </a:cubicBezTo>
                <a:cubicBezTo>
                  <a:pt x="273400" y="270828"/>
                  <a:pt x="274484" y="287375"/>
                  <a:pt x="267630" y="301083"/>
                </a:cubicBezTo>
                <a:cubicBezTo>
                  <a:pt x="259318" y="317706"/>
                  <a:pt x="245327" y="330820"/>
                  <a:pt x="234176" y="345688"/>
                </a:cubicBezTo>
                <a:cubicBezTo>
                  <a:pt x="205554" y="460178"/>
                  <a:pt x="244456" y="318276"/>
                  <a:pt x="200722" y="434898"/>
                </a:cubicBezTo>
                <a:cubicBezTo>
                  <a:pt x="176712" y="498922"/>
                  <a:pt x="205396" y="470158"/>
                  <a:pt x="167269" y="546410"/>
                </a:cubicBezTo>
                <a:lnTo>
                  <a:pt x="133815" y="613317"/>
                </a:lnTo>
                <a:cubicBezTo>
                  <a:pt x="108780" y="763529"/>
                  <a:pt x="131736" y="706686"/>
                  <a:pt x="89210" y="791737"/>
                </a:cubicBezTo>
                <a:cubicBezTo>
                  <a:pt x="85493" y="814039"/>
                  <a:pt x="82796" y="836536"/>
                  <a:pt x="78059" y="858644"/>
                </a:cubicBezTo>
                <a:cubicBezTo>
                  <a:pt x="71636" y="888615"/>
                  <a:pt x="60091" y="917510"/>
                  <a:pt x="55756" y="947854"/>
                </a:cubicBezTo>
                <a:cubicBezTo>
                  <a:pt x="52039" y="973873"/>
                  <a:pt x="49760" y="1000139"/>
                  <a:pt x="44605" y="1025912"/>
                </a:cubicBezTo>
                <a:cubicBezTo>
                  <a:pt x="42300" y="1037438"/>
                  <a:pt x="36547" y="1048026"/>
                  <a:pt x="33454" y="1059366"/>
                </a:cubicBezTo>
                <a:cubicBezTo>
                  <a:pt x="25389" y="1088938"/>
                  <a:pt x="11152" y="1148576"/>
                  <a:pt x="11152" y="1148576"/>
                </a:cubicBezTo>
                <a:cubicBezTo>
                  <a:pt x="7435" y="1215483"/>
                  <a:pt x="0" y="1282287"/>
                  <a:pt x="0" y="1349298"/>
                </a:cubicBezTo>
                <a:cubicBezTo>
                  <a:pt x="0" y="1431779"/>
                  <a:pt x="10110" y="1446533"/>
                  <a:pt x="33454" y="1516566"/>
                </a:cubicBezTo>
                <a:cubicBezTo>
                  <a:pt x="37171" y="1527717"/>
                  <a:pt x="38085" y="1540240"/>
                  <a:pt x="44605" y="1550020"/>
                </a:cubicBezTo>
                <a:lnTo>
                  <a:pt x="66908" y="1583473"/>
                </a:lnTo>
                <a:lnTo>
                  <a:pt x="89210" y="1650381"/>
                </a:lnTo>
                <a:cubicBezTo>
                  <a:pt x="92927" y="1661532"/>
                  <a:pt x="93841" y="1674054"/>
                  <a:pt x="100361" y="1683834"/>
                </a:cubicBezTo>
                <a:lnTo>
                  <a:pt x="122664" y="1717288"/>
                </a:lnTo>
                <a:cubicBezTo>
                  <a:pt x="148291" y="1794169"/>
                  <a:pt x="128343" y="1767572"/>
                  <a:pt x="167269" y="1806498"/>
                </a:cubicBezTo>
                <a:cubicBezTo>
                  <a:pt x="169352" y="1814829"/>
                  <a:pt x="182716" y="1873130"/>
                  <a:pt x="189571" y="1884556"/>
                </a:cubicBezTo>
                <a:cubicBezTo>
                  <a:pt x="194980" y="1893571"/>
                  <a:pt x="204440" y="1899425"/>
                  <a:pt x="211874" y="1906859"/>
                </a:cubicBezTo>
                <a:cubicBezTo>
                  <a:pt x="239903" y="1990947"/>
                  <a:pt x="202093" y="1887295"/>
                  <a:pt x="245327" y="1973766"/>
                </a:cubicBezTo>
                <a:cubicBezTo>
                  <a:pt x="272810" y="2028733"/>
                  <a:pt x="236169" y="1987408"/>
                  <a:pt x="278781" y="2040673"/>
                </a:cubicBezTo>
                <a:cubicBezTo>
                  <a:pt x="342339" y="2120121"/>
                  <a:pt x="254740" y="1993464"/>
                  <a:pt x="323386" y="2096429"/>
                </a:cubicBezTo>
                <a:cubicBezTo>
                  <a:pt x="327103" y="2107580"/>
                  <a:pt x="324972" y="2123051"/>
                  <a:pt x="334537" y="2129883"/>
                </a:cubicBezTo>
                <a:cubicBezTo>
                  <a:pt x="390454" y="2169824"/>
                  <a:pt x="388393" y="2165236"/>
                  <a:pt x="412595" y="214103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1076E7D-6695-4749-9D9A-D2A8CCE2395E}"/>
              </a:ext>
            </a:extLst>
          </p:cNvPr>
          <p:cNvSpPr/>
          <p:nvPr/>
        </p:nvSpPr>
        <p:spPr>
          <a:xfrm>
            <a:off x="5430644" y="4806176"/>
            <a:ext cx="312234" cy="646770"/>
          </a:xfrm>
          <a:custGeom>
            <a:avLst/>
            <a:gdLst>
              <a:gd name="connsiteX0" fmla="*/ 11151 w 312234"/>
              <a:gd name="connsiteY0" fmla="*/ 0 h 646770"/>
              <a:gd name="connsiteX1" fmla="*/ 0 w 312234"/>
              <a:gd name="connsiteY1" fmla="*/ 55756 h 646770"/>
              <a:gd name="connsiteX2" fmla="*/ 22302 w 312234"/>
              <a:gd name="connsiteY2" fmla="*/ 133814 h 646770"/>
              <a:gd name="connsiteX3" fmla="*/ 66907 w 312234"/>
              <a:gd name="connsiteY3" fmla="*/ 267629 h 646770"/>
              <a:gd name="connsiteX4" fmla="*/ 78058 w 312234"/>
              <a:gd name="connsiteY4" fmla="*/ 301083 h 646770"/>
              <a:gd name="connsiteX5" fmla="*/ 89210 w 312234"/>
              <a:gd name="connsiteY5" fmla="*/ 345687 h 646770"/>
              <a:gd name="connsiteX6" fmla="*/ 144966 w 312234"/>
              <a:gd name="connsiteY6" fmla="*/ 457200 h 646770"/>
              <a:gd name="connsiteX7" fmla="*/ 200722 w 312234"/>
              <a:gd name="connsiteY7" fmla="*/ 568712 h 646770"/>
              <a:gd name="connsiteX8" fmla="*/ 245327 w 312234"/>
              <a:gd name="connsiteY8" fmla="*/ 635619 h 646770"/>
              <a:gd name="connsiteX9" fmla="*/ 278780 w 312234"/>
              <a:gd name="connsiteY9" fmla="*/ 646770 h 646770"/>
              <a:gd name="connsiteX10" fmla="*/ 301083 w 312234"/>
              <a:gd name="connsiteY10" fmla="*/ 591014 h 646770"/>
              <a:gd name="connsiteX11" fmla="*/ 312234 w 312234"/>
              <a:gd name="connsiteY11" fmla="*/ 591014 h 6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234" h="646770">
                <a:moveTo>
                  <a:pt x="11151" y="0"/>
                </a:moveTo>
                <a:cubicBezTo>
                  <a:pt x="7434" y="18585"/>
                  <a:pt x="0" y="36803"/>
                  <a:pt x="0" y="55756"/>
                </a:cubicBezTo>
                <a:cubicBezTo>
                  <a:pt x="0" y="74330"/>
                  <a:pt x="17043" y="114532"/>
                  <a:pt x="22302" y="133814"/>
                </a:cubicBezTo>
                <a:cubicBezTo>
                  <a:pt x="71822" y="315385"/>
                  <a:pt x="18323" y="154264"/>
                  <a:pt x="66907" y="267629"/>
                </a:cubicBezTo>
                <a:cubicBezTo>
                  <a:pt x="71537" y="278433"/>
                  <a:pt x="74829" y="289781"/>
                  <a:pt x="78058" y="301083"/>
                </a:cubicBezTo>
                <a:cubicBezTo>
                  <a:pt x="82268" y="315819"/>
                  <a:pt x="83173" y="331601"/>
                  <a:pt x="89210" y="345687"/>
                </a:cubicBezTo>
                <a:cubicBezTo>
                  <a:pt x="105581" y="383885"/>
                  <a:pt x="134887" y="416882"/>
                  <a:pt x="144966" y="457200"/>
                </a:cubicBezTo>
                <a:cubicBezTo>
                  <a:pt x="162618" y="527808"/>
                  <a:pt x="147616" y="489053"/>
                  <a:pt x="200722" y="568712"/>
                </a:cubicBezTo>
                <a:cubicBezTo>
                  <a:pt x="200723" y="568713"/>
                  <a:pt x="245326" y="635619"/>
                  <a:pt x="245327" y="635619"/>
                </a:cubicBezTo>
                <a:lnTo>
                  <a:pt x="278780" y="646770"/>
                </a:lnTo>
                <a:cubicBezTo>
                  <a:pt x="266005" y="595669"/>
                  <a:pt x="252149" y="603247"/>
                  <a:pt x="301083" y="591014"/>
                </a:cubicBezTo>
                <a:cubicBezTo>
                  <a:pt x="304689" y="590113"/>
                  <a:pt x="308517" y="591014"/>
                  <a:pt x="312234" y="591014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9E83DD7-C001-F94C-930C-664604EC1E74}"/>
              </a:ext>
            </a:extLst>
          </p:cNvPr>
          <p:cNvSpPr/>
          <p:nvPr/>
        </p:nvSpPr>
        <p:spPr>
          <a:xfrm>
            <a:off x="5564459" y="3200400"/>
            <a:ext cx="669073" cy="45751"/>
          </a:xfrm>
          <a:custGeom>
            <a:avLst/>
            <a:gdLst>
              <a:gd name="connsiteX0" fmla="*/ 0 w 669073"/>
              <a:gd name="connsiteY0" fmla="*/ 0 h 45751"/>
              <a:gd name="connsiteX1" fmla="*/ 535258 w 669073"/>
              <a:gd name="connsiteY1" fmla="*/ 33454 h 45751"/>
              <a:gd name="connsiteX2" fmla="*/ 624468 w 669073"/>
              <a:gd name="connsiteY2" fmla="*/ 11151 h 45751"/>
              <a:gd name="connsiteX3" fmla="*/ 669073 w 669073"/>
              <a:gd name="connsiteY3" fmla="*/ 11151 h 4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73" h="45751">
                <a:moveTo>
                  <a:pt x="0" y="0"/>
                </a:moveTo>
                <a:cubicBezTo>
                  <a:pt x="205874" y="68624"/>
                  <a:pt x="104392" y="42071"/>
                  <a:pt x="535258" y="33454"/>
                </a:cubicBezTo>
                <a:cubicBezTo>
                  <a:pt x="565904" y="32841"/>
                  <a:pt x="594731" y="18585"/>
                  <a:pt x="624468" y="11151"/>
                </a:cubicBezTo>
                <a:cubicBezTo>
                  <a:pt x="638892" y="7545"/>
                  <a:pt x="654205" y="11151"/>
                  <a:pt x="669073" y="11151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8591804-72BA-AB41-84AB-9615BD989FF9}"/>
              </a:ext>
            </a:extLst>
          </p:cNvPr>
          <p:cNvSpPr/>
          <p:nvPr/>
        </p:nvSpPr>
        <p:spPr>
          <a:xfrm>
            <a:off x="5854390" y="2665141"/>
            <a:ext cx="347340" cy="278781"/>
          </a:xfrm>
          <a:custGeom>
            <a:avLst/>
            <a:gdLst>
              <a:gd name="connsiteX0" fmla="*/ 0 w 347340"/>
              <a:gd name="connsiteY0" fmla="*/ 278781 h 278781"/>
              <a:gd name="connsiteX1" fmla="*/ 33454 w 347340"/>
              <a:gd name="connsiteY1" fmla="*/ 211874 h 278781"/>
              <a:gd name="connsiteX2" fmla="*/ 89210 w 347340"/>
              <a:gd name="connsiteY2" fmla="*/ 156118 h 278781"/>
              <a:gd name="connsiteX3" fmla="*/ 122664 w 347340"/>
              <a:gd name="connsiteY3" fmla="*/ 111513 h 278781"/>
              <a:gd name="connsiteX4" fmla="*/ 167269 w 347340"/>
              <a:gd name="connsiteY4" fmla="*/ 66908 h 278781"/>
              <a:gd name="connsiteX5" fmla="*/ 234176 w 347340"/>
              <a:gd name="connsiteY5" fmla="*/ 44605 h 278781"/>
              <a:gd name="connsiteX6" fmla="*/ 267630 w 347340"/>
              <a:gd name="connsiteY6" fmla="*/ 33454 h 278781"/>
              <a:gd name="connsiteX7" fmla="*/ 345688 w 347340"/>
              <a:gd name="connsiteY7" fmla="*/ 0 h 278781"/>
              <a:gd name="connsiteX8" fmla="*/ 345688 w 347340"/>
              <a:gd name="connsiteY8" fmla="*/ 11152 h 27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340" h="278781">
                <a:moveTo>
                  <a:pt x="0" y="278781"/>
                </a:moveTo>
                <a:cubicBezTo>
                  <a:pt x="11151" y="256479"/>
                  <a:pt x="18788" y="232040"/>
                  <a:pt x="33454" y="211874"/>
                </a:cubicBezTo>
                <a:cubicBezTo>
                  <a:pt x="48913" y="190618"/>
                  <a:pt x="73440" y="177145"/>
                  <a:pt x="89210" y="156118"/>
                </a:cubicBezTo>
                <a:cubicBezTo>
                  <a:pt x="100361" y="141250"/>
                  <a:pt x="110425" y="125500"/>
                  <a:pt x="122664" y="111513"/>
                </a:cubicBezTo>
                <a:cubicBezTo>
                  <a:pt x="136510" y="95689"/>
                  <a:pt x="147321" y="73557"/>
                  <a:pt x="167269" y="66908"/>
                </a:cubicBezTo>
                <a:lnTo>
                  <a:pt x="234176" y="44605"/>
                </a:lnTo>
                <a:lnTo>
                  <a:pt x="267630" y="33454"/>
                </a:lnTo>
                <a:cubicBezTo>
                  <a:pt x="294943" y="15245"/>
                  <a:pt x="309685" y="0"/>
                  <a:pt x="345688" y="0"/>
                </a:cubicBezTo>
                <a:cubicBezTo>
                  <a:pt x="349405" y="0"/>
                  <a:pt x="345688" y="7435"/>
                  <a:pt x="345688" y="11152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688F7D3-2318-6743-B9D0-6742C68ACFE9}"/>
              </a:ext>
            </a:extLst>
          </p:cNvPr>
          <p:cNvSpPr/>
          <p:nvPr/>
        </p:nvSpPr>
        <p:spPr>
          <a:xfrm>
            <a:off x="4984019" y="3490332"/>
            <a:ext cx="1271815" cy="2486744"/>
          </a:xfrm>
          <a:custGeom>
            <a:avLst/>
            <a:gdLst>
              <a:gd name="connsiteX0" fmla="*/ 1271815 w 1271815"/>
              <a:gd name="connsiteY0" fmla="*/ 0 h 2486744"/>
              <a:gd name="connsiteX1" fmla="*/ 1160303 w 1271815"/>
              <a:gd name="connsiteY1" fmla="*/ 22302 h 2486744"/>
              <a:gd name="connsiteX2" fmla="*/ 1037640 w 1271815"/>
              <a:gd name="connsiteY2" fmla="*/ 78058 h 2486744"/>
              <a:gd name="connsiteX3" fmla="*/ 981883 w 1271815"/>
              <a:gd name="connsiteY3" fmla="*/ 100361 h 2486744"/>
              <a:gd name="connsiteX4" fmla="*/ 848069 w 1271815"/>
              <a:gd name="connsiteY4" fmla="*/ 156117 h 2486744"/>
              <a:gd name="connsiteX5" fmla="*/ 758859 w 1271815"/>
              <a:gd name="connsiteY5" fmla="*/ 223024 h 2486744"/>
              <a:gd name="connsiteX6" fmla="*/ 714254 w 1271815"/>
              <a:gd name="connsiteY6" fmla="*/ 256478 h 2486744"/>
              <a:gd name="connsiteX7" fmla="*/ 647347 w 1271815"/>
              <a:gd name="connsiteY7" fmla="*/ 356839 h 2486744"/>
              <a:gd name="connsiteX8" fmla="*/ 625044 w 1271815"/>
              <a:gd name="connsiteY8" fmla="*/ 412595 h 2486744"/>
              <a:gd name="connsiteX9" fmla="*/ 546986 w 1271815"/>
              <a:gd name="connsiteY9" fmla="*/ 512956 h 2486744"/>
              <a:gd name="connsiteX10" fmla="*/ 524683 w 1271815"/>
              <a:gd name="connsiteY10" fmla="*/ 557561 h 2486744"/>
              <a:gd name="connsiteX11" fmla="*/ 446625 w 1271815"/>
              <a:gd name="connsiteY11" fmla="*/ 657922 h 2486744"/>
              <a:gd name="connsiteX12" fmla="*/ 368566 w 1271815"/>
              <a:gd name="connsiteY12" fmla="*/ 758283 h 2486744"/>
              <a:gd name="connsiteX13" fmla="*/ 335113 w 1271815"/>
              <a:gd name="connsiteY13" fmla="*/ 825190 h 2486744"/>
              <a:gd name="connsiteX14" fmla="*/ 257054 w 1271815"/>
              <a:gd name="connsiteY14" fmla="*/ 925551 h 2486744"/>
              <a:gd name="connsiteX15" fmla="*/ 234752 w 1271815"/>
              <a:gd name="connsiteY15" fmla="*/ 970156 h 2486744"/>
              <a:gd name="connsiteX16" fmla="*/ 190147 w 1271815"/>
              <a:gd name="connsiteY16" fmla="*/ 1037063 h 2486744"/>
              <a:gd name="connsiteX17" fmla="*/ 167844 w 1271815"/>
              <a:gd name="connsiteY17" fmla="*/ 1070517 h 2486744"/>
              <a:gd name="connsiteX18" fmla="*/ 156693 w 1271815"/>
              <a:gd name="connsiteY18" fmla="*/ 1137424 h 2486744"/>
              <a:gd name="connsiteX19" fmla="*/ 134391 w 1271815"/>
              <a:gd name="connsiteY19" fmla="*/ 1159727 h 2486744"/>
              <a:gd name="connsiteX20" fmla="*/ 112088 w 1271815"/>
              <a:gd name="connsiteY20" fmla="*/ 1226634 h 2486744"/>
              <a:gd name="connsiteX21" fmla="*/ 100937 w 1271815"/>
              <a:gd name="connsiteY21" fmla="*/ 1260088 h 2486744"/>
              <a:gd name="connsiteX22" fmla="*/ 89786 w 1271815"/>
              <a:gd name="connsiteY22" fmla="*/ 1304692 h 2486744"/>
              <a:gd name="connsiteX23" fmla="*/ 56332 w 1271815"/>
              <a:gd name="connsiteY23" fmla="*/ 1349297 h 2486744"/>
              <a:gd name="connsiteX24" fmla="*/ 45181 w 1271815"/>
              <a:gd name="connsiteY24" fmla="*/ 1405053 h 2486744"/>
              <a:gd name="connsiteX25" fmla="*/ 34030 w 1271815"/>
              <a:gd name="connsiteY25" fmla="*/ 1449658 h 2486744"/>
              <a:gd name="connsiteX26" fmla="*/ 11727 w 1271815"/>
              <a:gd name="connsiteY26" fmla="*/ 1561170 h 2486744"/>
              <a:gd name="connsiteX27" fmla="*/ 11727 w 1271815"/>
              <a:gd name="connsiteY27" fmla="*/ 2062975 h 2486744"/>
              <a:gd name="connsiteX28" fmla="*/ 45181 w 1271815"/>
              <a:gd name="connsiteY28" fmla="*/ 2129883 h 2486744"/>
              <a:gd name="connsiteX29" fmla="*/ 67483 w 1271815"/>
              <a:gd name="connsiteY29" fmla="*/ 2196790 h 2486744"/>
              <a:gd name="connsiteX30" fmla="*/ 89786 w 1271815"/>
              <a:gd name="connsiteY30" fmla="*/ 2230244 h 2486744"/>
              <a:gd name="connsiteX31" fmla="*/ 167844 w 1271815"/>
              <a:gd name="connsiteY31" fmla="*/ 2297151 h 2486744"/>
              <a:gd name="connsiteX32" fmla="*/ 201298 w 1271815"/>
              <a:gd name="connsiteY32" fmla="*/ 2319453 h 2486744"/>
              <a:gd name="connsiteX33" fmla="*/ 234752 w 1271815"/>
              <a:gd name="connsiteY33" fmla="*/ 2330605 h 2486744"/>
              <a:gd name="connsiteX34" fmla="*/ 268205 w 1271815"/>
              <a:gd name="connsiteY34" fmla="*/ 2352907 h 2486744"/>
              <a:gd name="connsiteX35" fmla="*/ 335113 w 1271815"/>
              <a:gd name="connsiteY35" fmla="*/ 2375209 h 2486744"/>
              <a:gd name="connsiteX36" fmla="*/ 435474 w 1271815"/>
              <a:gd name="connsiteY36" fmla="*/ 2341756 h 2486744"/>
              <a:gd name="connsiteX37" fmla="*/ 468927 w 1271815"/>
              <a:gd name="connsiteY37" fmla="*/ 2330605 h 2486744"/>
              <a:gd name="connsiteX38" fmla="*/ 513532 w 1271815"/>
              <a:gd name="connsiteY38" fmla="*/ 2319453 h 2486744"/>
              <a:gd name="connsiteX39" fmla="*/ 546986 w 1271815"/>
              <a:gd name="connsiteY39" fmla="*/ 2308302 h 2486744"/>
              <a:gd name="connsiteX40" fmla="*/ 625044 w 1271815"/>
              <a:gd name="connsiteY40" fmla="*/ 2297151 h 2486744"/>
              <a:gd name="connsiteX41" fmla="*/ 647347 w 1271815"/>
              <a:gd name="connsiteY41" fmla="*/ 2274848 h 2486744"/>
              <a:gd name="connsiteX42" fmla="*/ 580440 w 1271815"/>
              <a:gd name="connsiteY42" fmla="*/ 2308302 h 2486744"/>
              <a:gd name="connsiteX43" fmla="*/ 513532 w 1271815"/>
              <a:gd name="connsiteY43" fmla="*/ 2330605 h 2486744"/>
              <a:gd name="connsiteX44" fmla="*/ 480079 w 1271815"/>
              <a:gd name="connsiteY44" fmla="*/ 2341756 h 2486744"/>
              <a:gd name="connsiteX45" fmla="*/ 446625 w 1271815"/>
              <a:gd name="connsiteY45" fmla="*/ 2364058 h 2486744"/>
              <a:gd name="connsiteX46" fmla="*/ 413171 w 1271815"/>
              <a:gd name="connsiteY46" fmla="*/ 2375209 h 2486744"/>
              <a:gd name="connsiteX47" fmla="*/ 513532 w 1271815"/>
              <a:gd name="connsiteY47" fmla="*/ 2352907 h 2486744"/>
              <a:gd name="connsiteX48" fmla="*/ 580440 w 1271815"/>
              <a:gd name="connsiteY48" fmla="*/ 2341756 h 2486744"/>
              <a:gd name="connsiteX49" fmla="*/ 602742 w 1271815"/>
              <a:gd name="connsiteY49" fmla="*/ 2319453 h 2486744"/>
              <a:gd name="connsiteX50" fmla="*/ 669649 w 1271815"/>
              <a:gd name="connsiteY50" fmla="*/ 2297151 h 2486744"/>
              <a:gd name="connsiteX51" fmla="*/ 625044 w 1271815"/>
              <a:gd name="connsiteY51" fmla="*/ 2297151 h 2486744"/>
              <a:gd name="connsiteX52" fmla="*/ 558137 w 1271815"/>
              <a:gd name="connsiteY52" fmla="*/ 2319453 h 2486744"/>
              <a:gd name="connsiteX53" fmla="*/ 524683 w 1271815"/>
              <a:gd name="connsiteY53" fmla="*/ 2330605 h 2486744"/>
              <a:gd name="connsiteX54" fmla="*/ 491230 w 1271815"/>
              <a:gd name="connsiteY54" fmla="*/ 2352907 h 2486744"/>
              <a:gd name="connsiteX55" fmla="*/ 424322 w 1271815"/>
              <a:gd name="connsiteY55" fmla="*/ 2375209 h 2486744"/>
              <a:gd name="connsiteX56" fmla="*/ 402020 w 1271815"/>
              <a:gd name="connsiteY56" fmla="*/ 2397512 h 2486744"/>
              <a:gd name="connsiteX57" fmla="*/ 435474 w 1271815"/>
              <a:gd name="connsiteY57" fmla="*/ 2408663 h 2486744"/>
              <a:gd name="connsiteX58" fmla="*/ 524683 w 1271815"/>
              <a:gd name="connsiteY58" fmla="*/ 2430966 h 2486744"/>
              <a:gd name="connsiteX59" fmla="*/ 636196 w 1271815"/>
              <a:gd name="connsiteY59" fmla="*/ 2464419 h 2486744"/>
              <a:gd name="connsiteX60" fmla="*/ 669649 w 1271815"/>
              <a:gd name="connsiteY60" fmla="*/ 2475570 h 2486744"/>
              <a:gd name="connsiteX61" fmla="*/ 770010 w 1271815"/>
              <a:gd name="connsiteY61" fmla="*/ 2486722 h 248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71815" h="2486744">
                <a:moveTo>
                  <a:pt x="1271815" y="0"/>
                </a:moveTo>
                <a:cubicBezTo>
                  <a:pt x="1234644" y="7434"/>
                  <a:pt x="1196930" y="12535"/>
                  <a:pt x="1160303" y="22302"/>
                </a:cubicBezTo>
                <a:cubicBezTo>
                  <a:pt x="1120929" y="32802"/>
                  <a:pt x="1073206" y="61892"/>
                  <a:pt x="1037640" y="78058"/>
                </a:cubicBezTo>
                <a:cubicBezTo>
                  <a:pt x="1019417" y="86341"/>
                  <a:pt x="1000106" y="92078"/>
                  <a:pt x="981883" y="100361"/>
                </a:cubicBezTo>
                <a:cubicBezTo>
                  <a:pt x="860974" y="155319"/>
                  <a:pt x="969721" y="115565"/>
                  <a:pt x="848069" y="156117"/>
                </a:cubicBezTo>
                <a:lnTo>
                  <a:pt x="758859" y="223024"/>
                </a:lnTo>
                <a:cubicBezTo>
                  <a:pt x="743991" y="234175"/>
                  <a:pt x="725405" y="241610"/>
                  <a:pt x="714254" y="256478"/>
                </a:cubicBezTo>
                <a:cubicBezTo>
                  <a:pt x="686241" y="293830"/>
                  <a:pt x="668854" y="313826"/>
                  <a:pt x="647347" y="356839"/>
                </a:cubicBezTo>
                <a:cubicBezTo>
                  <a:pt x="638395" y="374743"/>
                  <a:pt x="635868" y="395757"/>
                  <a:pt x="625044" y="412595"/>
                </a:cubicBezTo>
                <a:cubicBezTo>
                  <a:pt x="602126" y="448245"/>
                  <a:pt x="565940" y="475049"/>
                  <a:pt x="546986" y="512956"/>
                </a:cubicBezTo>
                <a:cubicBezTo>
                  <a:pt x="539552" y="527824"/>
                  <a:pt x="534145" y="543893"/>
                  <a:pt x="524683" y="557561"/>
                </a:cubicBezTo>
                <a:cubicBezTo>
                  <a:pt x="500559" y="592406"/>
                  <a:pt x="468430" y="621581"/>
                  <a:pt x="446625" y="657922"/>
                </a:cubicBezTo>
                <a:cubicBezTo>
                  <a:pt x="402353" y="731708"/>
                  <a:pt x="428497" y="698352"/>
                  <a:pt x="368566" y="758283"/>
                </a:cubicBezTo>
                <a:cubicBezTo>
                  <a:pt x="357415" y="780585"/>
                  <a:pt x="348944" y="804443"/>
                  <a:pt x="335113" y="825190"/>
                </a:cubicBezTo>
                <a:cubicBezTo>
                  <a:pt x="311604" y="860453"/>
                  <a:pt x="276007" y="887644"/>
                  <a:pt x="257054" y="925551"/>
                </a:cubicBezTo>
                <a:cubicBezTo>
                  <a:pt x="249620" y="940419"/>
                  <a:pt x="243305" y="955902"/>
                  <a:pt x="234752" y="970156"/>
                </a:cubicBezTo>
                <a:cubicBezTo>
                  <a:pt x="220961" y="993140"/>
                  <a:pt x="205015" y="1014761"/>
                  <a:pt x="190147" y="1037063"/>
                </a:cubicBezTo>
                <a:lnTo>
                  <a:pt x="167844" y="1070517"/>
                </a:lnTo>
                <a:cubicBezTo>
                  <a:pt x="164127" y="1092819"/>
                  <a:pt x="164632" y="1116254"/>
                  <a:pt x="156693" y="1137424"/>
                </a:cubicBezTo>
                <a:cubicBezTo>
                  <a:pt x="153002" y="1147268"/>
                  <a:pt x="139093" y="1150323"/>
                  <a:pt x="134391" y="1159727"/>
                </a:cubicBezTo>
                <a:cubicBezTo>
                  <a:pt x="123878" y="1180754"/>
                  <a:pt x="119522" y="1204332"/>
                  <a:pt x="112088" y="1226634"/>
                </a:cubicBezTo>
                <a:cubicBezTo>
                  <a:pt x="108371" y="1237785"/>
                  <a:pt x="103788" y="1248684"/>
                  <a:pt x="100937" y="1260088"/>
                </a:cubicBezTo>
                <a:cubicBezTo>
                  <a:pt x="97220" y="1274956"/>
                  <a:pt x="96640" y="1290984"/>
                  <a:pt x="89786" y="1304692"/>
                </a:cubicBezTo>
                <a:cubicBezTo>
                  <a:pt x="81474" y="1321315"/>
                  <a:pt x="67483" y="1334429"/>
                  <a:pt x="56332" y="1349297"/>
                </a:cubicBezTo>
                <a:cubicBezTo>
                  <a:pt x="52615" y="1367882"/>
                  <a:pt x="49292" y="1386551"/>
                  <a:pt x="45181" y="1405053"/>
                </a:cubicBezTo>
                <a:cubicBezTo>
                  <a:pt x="41856" y="1420014"/>
                  <a:pt x="37241" y="1434672"/>
                  <a:pt x="34030" y="1449658"/>
                </a:cubicBezTo>
                <a:cubicBezTo>
                  <a:pt x="26087" y="1486723"/>
                  <a:pt x="11727" y="1561170"/>
                  <a:pt x="11727" y="1561170"/>
                </a:cubicBezTo>
                <a:cubicBezTo>
                  <a:pt x="5287" y="1767261"/>
                  <a:pt x="-11086" y="1880475"/>
                  <a:pt x="11727" y="2062975"/>
                </a:cubicBezTo>
                <a:cubicBezTo>
                  <a:pt x="17031" y="2105409"/>
                  <a:pt x="27859" y="2090907"/>
                  <a:pt x="45181" y="2129883"/>
                </a:cubicBezTo>
                <a:cubicBezTo>
                  <a:pt x="54729" y="2151366"/>
                  <a:pt x="54443" y="2177230"/>
                  <a:pt x="67483" y="2196790"/>
                </a:cubicBezTo>
                <a:cubicBezTo>
                  <a:pt x="74917" y="2207941"/>
                  <a:pt x="81206" y="2219948"/>
                  <a:pt x="89786" y="2230244"/>
                </a:cubicBezTo>
                <a:cubicBezTo>
                  <a:pt x="113622" y="2258846"/>
                  <a:pt x="137447" y="2275439"/>
                  <a:pt x="167844" y="2297151"/>
                </a:cubicBezTo>
                <a:cubicBezTo>
                  <a:pt x="178750" y="2304941"/>
                  <a:pt x="189311" y="2313459"/>
                  <a:pt x="201298" y="2319453"/>
                </a:cubicBezTo>
                <a:cubicBezTo>
                  <a:pt x="211812" y="2324710"/>
                  <a:pt x="224238" y="2325348"/>
                  <a:pt x="234752" y="2330605"/>
                </a:cubicBezTo>
                <a:cubicBezTo>
                  <a:pt x="246739" y="2336599"/>
                  <a:pt x="255958" y="2347464"/>
                  <a:pt x="268205" y="2352907"/>
                </a:cubicBezTo>
                <a:cubicBezTo>
                  <a:pt x="289688" y="2362455"/>
                  <a:pt x="335113" y="2375209"/>
                  <a:pt x="335113" y="2375209"/>
                </a:cubicBezTo>
                <a:lnTo>
                  <a:pt x="435474" y="2341756"/>
                </a:lnTo>
                <a:cubicBezTo>
                  <a:pt x="446625" y="2338039"/>
                  <a:pt x="457524" y="2333456"/>
                  <a:pt x="468927" y="2330605"/>
                </a:cubicBezTo>
                <a:cubicBezTo>
                  <a:pt x="483795" y="2326888"/>
                  <a:pt x="498796" y="2323663"/>
                  <a:pt x="513532" y="2319453"/>
                </a:cubicBezTo>
                <a:cubicBezTo>
                  <a:pt x="524834" y="2316224"/>
                  <a:pt x="535460" y="2310607"/>
                  <a:pt x="546986" y="2308302"/>
                </a:cubicBezTo>
                <a:cubicBezTo>
                  <a:pt x="572759" y="2303147"/>
                  <a:pt x="599025" y="2300868"/>
                  <a:pt x="625044" y="2297151"/>
                </a:cubicBezTo>
                <a:cubicBezTo>
                  <a:pt x="632478" y="2289717"/>
                  <a:pt x="657321" y="2271523"/>
                  <a:pt x="647347" y="2274848"/>
                </a:cubicBezTo>
                <a:cubicBezTo>
                  <a:pt x="525327" y="2315524"/>
                  <a:pt x="710154" y="2250651"/>
                  <a:pt x="580440" y="2308302"/>
                </a:cubicBezTo>
                <a:cubicBezTo>
                  <a:pt x="558957" y="2317850"/>
                  <a:pt x="535835" y="2323171"/>
                  <a:pt x="513532" y="2330605"/>
                </a:cubicBezTo>
                <a:cubicBezTo>
                  <a:pt x="502381" y="2334322"/>
                  <a:pt x="489859" y="2335236"/>
                  <a:pt x="480079" y="2341756"/>
                </a:cubicBezTo>
                <a:cubicBezTo>
                  <a:pt x="468928" y="2349190"/>
                  <a:pt x="458612" y="2358065"/>
                  <a:pt x="446625" y="2364058"/>
                </a:cubicBezTo>
                <a:cubicBezTo>
                  <a:pt x="436111" y="2369315"/>
                  <a:pt x="401416" y="2375209"/>
                  <a:pt x="413171" y="2375209"/>
                </a:cubicBezTo>
                <a:cubicBezTo>
                  <a:pt x="432646" y="2375209"/>
                  <a:pt x="492028" y="2357208"/>
                  <a:pt x="513532" y="2352907"/>
                </a:cubicBezTo>
                <a:cubicBezTo>
                  <a:pt x="535703" y="2348473"/>
                  <a:pt x="558137" y="2345473"/>
                  <a:pt x="580440" y="2341756"/>
                </a:cubicBezTo>
                <a:cubicBezTo>
                  <a:pt x="587874" y="2334322"/>
                  <a:pt x="593338" y="2324155"/>
                  <a:pt x="602742" y="2319453"/>
                </a:cubicBezTo>
                <a:cubicBezTo>
                  <a:pt x="623769" y="2308940"/>
                  <a:pt x="669649" y="2297151"/>
                  <a:pt x="669649" y="2297151"/>
                </a:cubicBezTo>
                <a:cubicBezTo>
                  <a:pt x="708576" y="2258224"/>
                  <a:pt x="701926" y="2271523"/>
                  <a:pt x="625044" y="2297151"/>
                </a:cubicBezTo>
                <a:lnTo>
                  <a:pt x="558137" y="2319453"/>
                </a:lnTo>
                <a:cubicBezTo>
                  <a:pt x="546986" y="2323170"/>
                  <a:pt x="534463" y="2324085"/>
                  <a:pt x="524683" y="2330605"/>
                </a:cubicBezTo>
                <a:cubicBezTo>
                  <a:pt x="513532" y="2338039"/>
                  <a:pt x="503477" y="2347464"/>
                  <a:pt x="491230" y="2352907"/>
                </a:cubicBezTo>
                <a:cubicBezTo>
                  <a:pt x="469747" y="2362455"/>
                  <a:pt x="424322" y="2375209"/>
                  <a:pt x="424322" y="2375209"/>
                </a:cubicBezTo>
                <a:cubicBezTo>
                  <a:pt x="416888" y="2382643"/>
                  <a:pt x="398695" y="2387538"/>
                  <a:pt x="402020" y="2397512"/>
                </a:cubicBezTo>
                <a:cubicBezTo>
                  <a:pt x="405737" y="2408663"/>
                  <a:pt x="424134" y="2405570"/>
                  <a:pt x="435474" y="2408663"/>
                </a:cubicBezTo>
                <a:cubicBezTo>
                  <a:pt x="465045" y="2416728"/>
                  <a:pt x="495604" y="2421273"/>
                  <a:pt x="524683" y="2430966"/>
                </a:cubicBezTo>
                <a:cubicBezTo>
                  <a:pt x="683700" y="2483970"/>
                  <a:pt x="518215" y="2430711"/>
                  <a:pt x="636196" y="2464419"/>
                </a:cubicBezTo>
                <a:cubicBezTo>
                  <a:pt x="647498" y="2467648"/>
                  <a:pt x="658123" y="2473265"/>
                  <a:pt x="669649" y="2475570"/>
                </a:cubicBezTo>
                <a:cubicBezTo>
                  <a:pt x="730664" y="2487773"/>
                  <a:pt x="728326" y="2486722"/>
                  <a:pt x="770010" y="2486722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D0BC-26D8-FE4B-A381-F6BC83B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Mandatory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59CD-A072-7041-B237-B8406D25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project is a mobile web app</a:t>
            </a:r>
          </a:p>
          <a:p>
            <a:r>
              <a:rPr lang="en-US" dirty="0"/>
              <a:t>The database should have at least 2 tables — in this example, things to measure and measurements, </a:t>
            </a:r>
          </a:p>
          <a:p>
            <a:r>
              <a:rPr lang="en-US" dirty="0"/>
              <a:t>You should use Postgres as your database</a:t>
            </a:r>
          </a:p>
          <a:p>
            <a:r>
              <a:rPr lang="en-US" dirty="0"/>
              <a:t>For the back-end you will use Ruby on Rails </a:t>
            </a:r>
          </a:p>
          <a:p>
            <a:pPr lvl="1"/>
            <a:r>
              <a:rPr lang="en-US" dirty="0"/>
              <a:t>You will create a REST API to manage database resources, in this case, measurements (things to measure could be added manually to the database or from an admin panel)</a:t>
            </a:r>
          </a:p>
          <a:p>
            <a:r>
              <a:rPr lang="en-US" dirty="0"/>
              <a:t>For the front-end you will use React </a:t>
            </a:r>
          </a:p>
          <a:p>
            <a:pPr lvl="1"/>
            <a:r>
              <a:rPr lang="en-US" dirty="0"/>
              <a:t>Connects to the back-end API to send and receive domain data</a:t>
            </a:r>
          </a:p>
          <a:p>
            <a:pPr lvl="1"/>
            <a:r>
              <a:rPr lang="en-US" dirty="0"/>
              <a:t>With routes for each of the screens, so the user can easily go back and forward</a:t>
            </a:r>
          </a:p>
          <a:p>
            <a:pPr lvl="1"/>
            <a:r>
              <a:rPr lang="en-US" dirty="0"/>
              <a:t>Using redux to store info used across the app, like the username</a:t>
            </a:r>
          </a:p>
          <a:p>
            <a:r>
              <a:rPr lang="en-US" dirty="0"/>
              <a:t>The project will be deployed and accessible online</a:t>
            </a:r>
          </a:p>
        </p:txBody>
      </p:sp>
    </p:spTree>
    <p:extLst>
      <p:ext uri="{BB962C8B-B14F-4D97-AF65-F5344CB8AC3E}">
        <p14:creationId xmlns:p14="http://schemas.microsoft.com/office/powerpoint/2010/main" val="371047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543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Microverse Final Capstone</vt:lpstr>
      <vt:lpstr>Inspiration</vt:lpstr>
      <vt:lpstr>Snapshots</vt:lpstr>
      <vt:lpstr>Workflow</vt:lpstr>
      <vt:lpstr>Design</vt:lpstr>
      <vt:lpstr>Nice-To-Have Requirement</vt:lpstr>
      <vt:lpstr>Rails API – ERD Diagram</vt:lpstr>
      <vt:lpstr>App’s state &amp; actions</vt:lpstr>
      <vt:lpstr>Technical Mandatory</vt:lpstr>
      <vt:lpstr>Accessment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Microverse Final Capstone</dc:title>
  <dc:creator>LAW ZHUN KHING</dc:creator>
  <cp:lastModifiedBy>LAW ZHUN KHING</cp:lastModifiedBy>
  <cp:revision>33</cp:revision>
  <dcterms:created xsi:type="dcterms:W3CDTF">2020-09-15T14:26:04Z</dcterms:created>
  <dcterms:modified xsi:type="dcterms:W3CDTF">2020-09-15T15:24:05Z</dcterms:modified>
</cp:coreProperties>
</file>