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90700" y="3290233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MOHAMMED SADIQ.A</a:t>
            </a:r>
          </a:p>
          <a:p>
            <a:r>
              <a:rPr lang="en-US" sz="2400" dirty="0"/>
              <a:t>REGISTER NO AND NMID: 222401222 &amp; asunm11024ai112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B.Sc.Computer</a:t>
            </a:r>
            <a:r>
              <a:rPr lang="en-US" sz="2400" dirty="0"/>
              <a:t> Science With Artificial Intelligence.</a:t>
            </a:r>
          </a:p>
          <a:p>
            <a:r>
              <a:rPr lang="en-US" sz="2400" dirty="0"/>
              <a:t>COLLEGE: DRBCCC HINDU COLLEGE, MADRAS UNIVERSITY.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14157C8-245C-8A0E-9D09-DA0229EA0C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84" y="1413555"/>
            <a:ext cx="4448892" cy="16615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F2E7A2B-9F59-AAAC-6699-BB56EF6757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926" y="3075075"/>
            <a:ext cx="5791200" cy="16615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76D5EA5-DC7C-0C8D-6103-9F80C8D814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35" y="4845726"/>
            <a:ext cx="5406272" cy="14841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39225" y="1524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F6D1FA-6CCA-617C-3B92-17D1F07C29AA}"/>
              </a:ext>
            </a:extLst>
          </p:cNvPr>
          <p:cNvSpPr txBox="1"/>
          <p:nvPr/>
        </p:nvSpPr>
        <p:spPr>
          <a:xfrm>
            <a:off x="448559" y="2161291"/>
            <a:ext cx="93535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T</a:t>
            </a:r>
            <a:r>
              <a:rPr lang="en-US" sz="2200" dirty="0"/>
              <a:t>he portfolio project demonstrates </a:t>
            </a:r>
            <a:r>
              <a:rPr lang="en-US" sz="2200" b="1" dirty="0"/>
              <a:t>web development, UI/UX design, and branding skills</a:t>
            </a:r>
            <a:r>
              <a:rPr lang="en-US" sz="2200" dirty="0"/>
              <a:t>. It is responsive, interactive, and professional, making it a valuable tool for job applications, freelancing, and academic submissions. Future enhancements can include a contact form, dark mode, and hosting live demos of projects.</a:t>
            </a:r>
            <a:endParaRPr lang="en-IN" sz="2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E1C495-3CC7-CDDC-478C-283F41625C3A}"/>
              </a:ext>
            </a:extLst>
          </p:cNvPr>
          <p:cNvSpPr txBox="1"/>
          <p:nvPr/>
        </p:nvSpPr>
        <p:spPr>
          <a:xfrm>
            <a:off x="838200" y="762000"/>
            <a:ext cx="525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66330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BC0AB3-178F-C910-0F7D-FDB1FD46BFF3}"/>
              </a:ext>
            </a:extLst>
          </p:cNvPr>
          <p:cNvSpPr txBox="1"/>
          <p:nvPr/>
        </p:nvSpPr>
        <p:spPr>
          <a:xfrm>
            <a:off x="3390408" y="2959329"/>
            <a:ext cx="64203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300" b="1" dirty="0"/>
              <a:t>DIGITAL PORTFOLIO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25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55A1E-0183-9721-FAE0-D9352859F565}"/>
              </a:ext>
            </a:extLst>
          </p:cNvPr>
          <p:cNvSpPr txBox="1"/>
          <p:nvPr/>
        </p:nvSpPr>
        <p:spPr>
          <a:xfrm>
            <a:off x="676275" y="203344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2F7A4-23BB-AB6B-A9DB-B30D54D37670}"/>
              </a:ext>
            </a:extLst>
          </p:cNvPr>
          <p:cNvSpPr txBox="1"/>
          <p:nvPr/>
        </p:nvSpPr>
        <p:spPr>
          <a:xfrm>
            <a:off x="828675" y="218584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2AF941-B5E6-0409-B94A-F7E202FF4BCB}"/>
              </a:ext>
            </a:extLst>
          </p:cNvPr>
          <p:cNvSpPr txBox="1"/>
          <p:nvPr/>
        </p:nvSpPr>
        <p:spPr>
          <a:xfrm>
            <a:off x="828675" y="2332799"/>
            <a:ext cx="708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Students and developers often lack a structured and visually appealing way to present their </a:t>
            </a:r>
            <a:r>
              <a:rPr lang="en-US" sz="2400" b="1" dirty="0"/>
              <a:t>skills, projects, and achievements</a:t>
            </a:r>
            <a:r>
              <a:rPr lang="en-US" sz="2400" dirty="0"/>
              <a:t> online. Traditional resumes fail to showcase creativity, interactivity, and real project work. Hence, a </a:t>
            </a:r>
            <a:r>
              <a:rPr lang="en-US" sz="2400" b="1" dirty="0"/>
              <a:t>personal portfolio website</a:t>
            </a:r>
            <a:r>
              <a:rPr lang="en-US" sz="2400" dirty="0"/>
              <a:t> is needed to highlight capabilities in a professional and modern way.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B33EA2-5DA4-352C-2B12-A2439604016B}"/>
              </a:ext>
            </a:extLst>
          </p:cNvPr>
          <p:cNvSpPr txBox="1"/>
          <p:nvPr/>
        </p:nvSpPr>
        <p:spPr>
          <a:xfrm>
            <a:off x="1143000" y="2279481"/>
            <a:ext cx="662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project is a </a:t>
            </a:r>
            <a:r>
              <a:rPr lang="en-US" sz="2400" b="1" dirty="0"/>
              <a:t>Personal Portfolio Website for Mohammed </a:t>
            </a:r>
            <a:r>
              <a:rPr lang="en-US" sz="2400" b="1" dirty="0" err="1"/>
              <a:t>Sadiq.A</a:t>
            </a:r>
            <a:r>
              <a:rPr lang="en-US" sz="2400" dirty="0"/>
              <a:t>, designed using HTML, CSS, and JavaScript.</a:t>
            </a:r>
            <a:br>
              <a:rPr lang="en-US" sz="2400" dirty="0"/>
            </a:br>
            <a:r>
              <a:rPr lang="en-US" sz="2400" dirty="0"/>
              <a:t>It features multiple sections such as </a:t>
            </a:r>
            <a:r>
              <a:rPr lang="en-US" sz="2400" b="1" dirty="0"/>
              <a:t>About, Skills, Projects, and Contact</a:t>
            </a:r>
            <a:r>
              <a:rPr lang="en-US" sz="2400" dirty="0"/>
              <a:t>, along with smooth animations and a responsive layout. The portfolio allows recruiters, collaborators, and clients to understand the developer’s skillset and explore their work easily.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3F452-008E-21BB-ECF7-5C365B1A75F5}"/>
              </a:ext>
            </a:extLst>
          </p:cNvPr>
          <p:cNvSpPr txBox="1"/>
          <p:nvPr/>
        </p:nvSpPr>
        <p:spPr>
          <a:xfrm>
            <a:off x="1295400" y="2438400"/>
            <a:ext cx="67109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Recruiters/Employers</a:t>
            </a:r>
            <a:r>
              <a:rPr lang="en-US" sz="2400" dirty="0"/>
              <a:t> – To evaluate skills and projects.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Clients</a:t>
            </a:r>
            <a:r>
              <a:rPr lang="en-US" sz="2400" dirty="0"/>
              <a:t> – To find potential freelancers for web/AI projects.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Peers/Collaborators</a:t>
            </a:r>
            <a:r>
              <a:rPr lang="en-US" sz="2400" dirty="0"/>
              <a:t> – To connect for open-source or academic work.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Academic Evaluation</a:t>
            </a:r>
            <a:r>
              <a:rPr lang="en-US" sz="2400" dirty="0"/>
              <a:t> – Can be used as a project submission in college.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0" y="146694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1B76BA00-45D5-4BAA-0411-EBA9B47FE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2295449"/>
            <a:ext cx="68770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Languages: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HTML5, CSS3, JavaScript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Icons &amp; UI Enhancements: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Font Awesome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Styling: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CSS Animations, Flexbox, Grid, Media Queries (Responsive Design)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Version Control: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GitHub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Deployment (optional):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GitHub Pages / Netlify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PORTFOLIO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8B5440C-092A-B60F-2E20-A359CB03F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29219"/>
            <a:ext cx="99822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Header &amp; Navbar: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Sticky header with navigation links (About, Skills, Projects, Contact).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Hero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Name, role, and CTA buttons ("View My Work", "Contact Me").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About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Profile image + personal details + background.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Skills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Cards with icons and descriptions of skills (Python, Java, Full Stack, AI, Data Analytics, Digital Marketing).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Projects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Cards with icons, titles, and descriptions of sample projects (AI Chatbot, E-Commerce, Data Visualization).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Contact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Email link + social icons (LinkedIn, GitHub, Twitter, Instagram).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Footer: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Copyright notice.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750D68A-56F4-F7B9-332E-A0D3666BE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" y="1600200"/>
            <a:ext cx="8922068" cy="380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Responsive design (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mobile-friendly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Smooth scrolling navigation.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Hero section with animated intro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Skills and project cards with hover animations.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Intersection Observer (JavaScript) for fade-in animations when elements come into view.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Contact section with direct email and social links.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</TotalTime>
  <Words>546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nidhu2muth@gmail.com</cp:lastModifiedBy>
  <cp:revision>25</cp:revision>
  <dcterms:created xsi:type="dcterms:W3CDTF">2024-03-29T15:07:22Z</dcterms:created>
  <dcterms:modified xsi:type="dcterms:W3CDTF">2025-09-04T07:36:10Z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