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B08167-40F1-4D2F-A104-9B0C20A5FD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Cluster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4701A6-3F49-4833-ACBC-019BD3F8455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16-09-2020 12:57:08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 vs Patient Satisfaction Score" id="10" name="slide10">
            <a:extLst>
              <a:ext uri="{FF2B5EF4-FFF2-40B4-BE49-F238E27FC236}">
                <a16:creationId xmlns:a16="http://schemas.microsoft.com/office/drawing/2014/main" id="{72644390-CBAF-4C26-AC38-9B6B0E50FB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652587"/>
            <a:ext cx="13525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M Rating" id="11" name="slide11">
            <a:extLst>
              <a:ext uri="{FF2B5EF4-FFF2-40B4-BE49-F238E27FC236}">
                <a16:creationId xmlns:a16="http://schemas.microsoft.com/office/drawing/2014/main" id="{8011C9ED-927E-4B61-B1D9-1EF36EDC6D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817" y="0"/>
            <a:ext cx="3792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ient Safety" id="12" name="slide12">
            <a:extLst>
              <a:ext uri="{FF2B5EF4-FFF2-40B4-BE49-F238E27FC236}">
                <a16:creationId xmlns:a16="http://schemas.microsoft.com/office/drawing/2014/main" id="{E2AEF65D-FB95-46D0-827F-970D4BDB46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f Substantiated Complaints" id="13" name="slide13">
            <a:extLst>
              <a:ext uri="{FF2B5EF4-FFF2-40B4-BE49-F238E27FC236}">
                <a16:creationId xmlns:a16="http://schemas.microsoft.com/office/drawing/2014/main" id="{BBDC020A-08DD-4DC1-970E-D147525115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69" y="0"/>
            <a:ext cx="727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14" name="slide14">
            <a:extLst>
              <a:ext uri="{FF2B5EF4-FFF2-40B4-BE49-F238E27FC236}">
                <a16:creationId xmlns:a16="http://schemas.microsoft.com/office/drawing/2014/main" id="{EFD0472B-20AF-4BDE-AD75-B94DB6E734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4" id="15" name="slide15">
            <a:extLst>
              <a:ext uri="{FF2B5EF4-FFF2-40B4-BE49-F238E27FC236}">
                <a16:creationId xmlns:a16="http://schemas.microsoft.com/office/drawing/2014/main" id="{FB13AE14-D375-4C1B-A9A7-33732C4A81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57412"/>
            <a:ext cx="56388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 and Rating" id="2" name="slide2">
            <a:extLst>
              <a:ext uri="{FF2B5EF4-FFF2-40B4-BE49-F238E27FC236}">
                <a16:creationId xmlns:a16="http://schemas.microsoft.com/office/drawing/2014/main" id="{CD3FB55C-A977-4904-92BC-CF3749D1FC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 vs Cost" id="3" name="slide3">
            <a:extLst>
              <a:ext uri="{FF2B5EF4-FFF2-40B4-BE49-F238E27FC236}">
                <a16:creationId xmlns:a16="http://schemas.microsoft.com/office/drawing/2014/main" id="{6AAA94FF-4060-4CB8-ADBE-C02DC99238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 vs Total Weighted Health Survey Score" id="4" name="slide4">
            <a:extLst>
              <a:ext uri="{FF2B5EF4-FFF2-40B4-BE49-F238E27FC236}">
                <a16:creationId xmlns:a16="http://schemas.microsoft.com/office/drawing/2014/main" id="{209FFD29-F7F1-4010-BB3A-11346677F2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9" y="0"/>
            <a:ext cx="11544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nalties" id="5" name="slide5">
            <a:extLst>
              <a:ext uri="{FF2B5EF4-FFF2-40B4-BE49-F238E27FC236}">
                <a16:creationId xmlns:a16="http://schemas.microsoft.com/office/drawing/2014/main" id="{BBB4ACF5-FB15-42E6-BF0E-5A16C3930D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69" y="0"/>
            <a:ext cx="7275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ff Rating" id="6" name="slide6">
            <a:extLst>
              <a:ext uri="{FF2B5EF4-FFF2-40B4-BE49-F238E27FC236}">
                <a16:creationId xmlns:a16="http://schemas.microsoft.com/office/drawing/2014/main" id="{76FA7DAA-FD2A-49C9-BB0C-C57080A869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585912"/>
            <a:ext cx="27813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ient Wait Time" id="7" name="slide7">
            <a:extLst>
              <a:ext uri="{FF2B5EF4-FFF2-40B4-BE49-F238E27FC236}">
                <a16:creationId xmlns:a16="http://schemas.microsoft.com/office/drawing/2014/main" id="{3E7E7EE5-9559-4969-9948-76E15EE789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hysical Therapist staffing hours" id="8" name="slide8">
            <a:extLst>
              <a:ext uri="{FF2B5EF4-FFF2-40B4-BE49-F238E27FC236}">
                <a16:creationId xmlns:a16="http://schemas.microsoft.com/office/drawing/2014/main" id="{0B298670-1CDA-40DD-AB48-22F9BE10FB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80" y="0"/>
            <a:ext cx="11558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of Total Nurse Staffing Hours" id="9" name="slide9">
            <a:extLst>
              <a:ext uri="{FF2B5EF4-FFF2-40B4-BE49-F238E27FC236}">
                <a16:creationId xmlns:a16="http://schemas.microsoft.com/office/drawing/2014/main" id="{730CA8E5-16FA-40E2-8655-63A5BA7CDC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55" y="0"/>
            <a:ext cx="1099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2020-09-16T07:27:10Z</dcterms:created>
  <dcterms:modified xsi:type="dcterms:W3CDTF">2020-09-16T07:27:10Z</dcterms:modified>
</cp:coreProperties>
</file>