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15" r:id="rId6"/>
    <p:sldId id="320" r:id="rId7"/>
    <p:sldId id="316" r:id="rId8"/>
    <p:sldId id="317" r:id="rId9"/>
    <p:sldId id="318" r:id="rId10"/>
    <p:sldId id="319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1"/>
    <p:restoredTop sz="94626"/>
  </p:normalViewPr>
  <p:slideViewPr>
    <p:cSldViewPr snapToGrid="0" snapToObjects="1">
      <p:cViewPr varScale="1">
        <p:scale>
          <a:sx n="88" d="100"/>
          <a:sy n="8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k Mandal" userId="4dba0656-2a55-4327-a734-491656b24df8" providerId="ADAL" clId="{D29973DF-45B3-4993-9D38-A13E38EA8897}"/>
    <pc:docChg chg="undo custSel addSld delSld modSld">
      <pc:chgData name="Alok Mandal" userId="4dba0656-2a55-4327-a734-491656b24df8" providerId="ADAL" clId="{D29973DF-45B3-4993-9D38-A13E38EA8897}" dt="2020-09-24T12:43:16.383" v="448" actId="20577"/>
      <pc:docMkLst>
        <pc:docMk/>
      </pc:docMkLst>
      <pc:sldChg chg="modSp">
        <pc:chgData name="Alok Mandal" userId="4dba0656-2a55-4327-a734-491656b24df8" providerId="ADAL" clId="{D29973DF-45B3-4993-9D38-A13E38EA8897}" dt="2020-09-24T12:38:15.383" v="76" actId="20577"/>
        <pc:sldMkLst>
          <pc:docMk/>
          <pc:sldMk cId="1684777228" sldId="256"/>
        </pc:sldMkLst>
        <pc:spChg chg="mod">
          <ac:chgData name="Alok Mandal" userId="4dba0656-2a55-4327-a734-491656b24df8" providerId="ADAL" clId="{D29973DF-45B3-4993-9D38-A13E38EA8897}" dt="2020-09-24T12:37:25.693" v="58" actId="20577"/>
          <ac:spMkLst>
            <pc:docMk/>
            <pc:sldMk cId="1684777228" sldId="256"/>
            <ac:spMk id="2" creationId="{6EAAE99F-9525-D547-844E-6F5603EB1381}"/>
          </ac:spMkLst>
        </pc:spChg>
        <pc:spChg chg="mod">
          <ac:chgData name="Alok Mandal" userId="4dba0656-2a55-4327-a734-491656b24df8" providerId="ADAL" clId="{D29973DF-45B3-4993-9D38-A13E38EA8897}" dt="2020-09-24T12:38:15.383" v="76" actId="20577"/>
          <ac:spMkLst>
            <pc:docMk/>
            <pc:sldMk cId="1684777228" sldId="256"/>
            <ac:spMk id="4" creationId="{CB1E9FB0-8BB8-2B49-BFF3-9BFF7FE421A0}"/>
          </ac:spMkLst>
        </pc:spChg>
      </pc:sldChg>
      <pc:sldChg chg="del">
        <pc:chgData name="Alok Mandal" userId="4dba0656-2a55-4327-a734-491656b24df8" providerId="ADAL" clId="{D29973DF-45B3-4993-9D38-A13E38EA8897}" dt="2020-09-24T12:41:58.130" v="417" actId="47"/>
        <pc:sldMkLst>
          <pc:docMk/>
          <pc:sldMk cId="2833589760" sldId="313"/>
        </pc:sldMkLst>
      </pc:sldChg>
      <pc:sldChg chg="del">
        <pc:chgData name="Alok Mandal" userId="4dba0656-2a55-4327-a734-491656b24df8" providerId="ADAL" clId="{D29973DF-45B3-4993-9D38-A13E38EA8897}" dt="2020-09-24T12:41:58.725" v="418" actId="47"/>
        <pc:sldMkLst>
          <pc:docMk/>
          <pc:sldMk cId="3023271833" sldId="314"/>
        </pc:sldMkLst>
      </pc:sldChg>
      <pc:sldChg chg="addSp delSp modSp">
        <pc:chgData name="Alok Mandal" userId="4dba0656-2a55-4327-a734-491656b24df8" providerId="ADAL" clId="{D29973DF-45B3-4993-9D38-A13E38EA8897}" dt="2020-09-24T12:43:16.383" v="448" actId="20577"/>
        <pc:sldMkLst>
          <pc:docMk/>
          <pc:sldMk cId="2451914467" sldId="315"/>
        </pc:sldMkLst>
        <pc:spChg chg="add del mod">
          <ac:chgData name="Alok Mandal" userId="4dba0656-2a55-4327-a734-491656b24df8" providerId="ADAL" clId="{D29973DF-45B3-4993-9D38-A13E38EA8897}" dt="2020-09-24T12:38:58.658" v="96" actId="478"/>
          <ac:spMkLst>
            <pc:docMk/>
            <pc:sldMk cId="2451914467" sldId="315"/>
            <ac:spMk id="3" creationId="{09D2D258-CF92-4AA9-9370-50449164276D}"/>
          </ac:spMkLst>
        </pc:spChg>
        <pc:spChg chg="add mod">
          <ac:chgData name="Alok Mandal" userId="4dba0656-2a55-4327-a734-491656b24df8" providerId="ADAL" clId="{D29973DF-45B3-4993-9D38-A13E38EA8897}" dt="2020-09-24T12:43:16.383" v="448" actId="20577"/>
          <ac:spMkLst>
            <pc:docMk/>
            <pc:sldMk cId="2451914467" sldId="315"/>
            <ac:spMk id="4" creationId="{DBAC9FF6-744C-4CB1-91CB-E956E29D7738}"/>
          </ac:spMkLst>
        </pc:spChg>
        <pc:spChg chg="mod">
          <ac:chgData name="Alok Mandal" userId="4dba0656-2a55-4327-a734-491656b24df8" providerId="ADAL" clId="{D29973DF-45B3-4993-9D38-A13E38EA8897}" dt="2020-09-24T12:43:09.718" v="429" actId="20577"/>
          <ac:spMkLst>
            <pc:docMk/>
            <pc:sldMk cId="2451914467" sldId="315"/>
            <ac:spMk id="5" creationId="{DC90CD05-29BA-4BF5-93AB-28BF28074FEE}"/>
          </ac:spMkLst>
        </pc:spChg>
        <pc:spChg chg="del">
          <ac:chgData name="Alok Mandal" userId="4dba0656-2a55-4327-a734-491656b24df8" providerId="ADAL" clId="{D29973DF-45B3-4993-9D38-A13E38EA8897}" dt="2020-09-24T12:38:50.146" v="94" actId="478"/>
          <ac:spMkLst>
            <pc:docMk/>
            <pc:sldMk cId="2451914467" sldId="315"/>
            <ac:spMk id="6" creationId="{5A3C0980-A5F8-4EF5-84AF-9B9D9D5E34BC}"/>
          </ac:spMkLst>
        </pc:spChg>
      </pc:sldChg>
      <pc:sldChg chg="modSp add">
        <pc:chgData name="Alok Mandal" userId="4dba0656-2a55-4327-a734-491656b24df8" providerId="ADAL" clId="{D29973DF-45B3-4993-9D38-A13E38EA8897}" dt="2020-09-24T12:40:08.376" v="218" actId="20577"/>
        <pc:sldMkLst>
          <pc:docMk/>
          <pc:sldMk cId="2015114729" sldId="316"/>
        </pc:sldMkLst>
        <pc:spChg chg="mod">
          <ac:chgData name="Alok Mandal" userId="4dba0656-2a55-4327-a734-491656b24df8" providerId="ADAL" clId="{D29973DF-45B3-4993-9D38-A13E38EA8897}" dt="2020-09-24T12:40:08.376" v="218" actId="20577"/>
          <ac:spMkLst>
            <pc:docMk/>
            <pc:sldMk cId="2015114729" sldId="316"/>
            <ac:spMk id="4" creationId="{DBAC9FF6-744C-4CB1-91CB-E956E29D7738}"/>
          </ac:spMkLst>
        </pc:spChg>
        <pc:spChg chg="mod">
          <ac:chgData name="Alok Mandal" userId="4dba0656-2a55-4327-a734-491656b24df8" providerId="ADAL" clId="{D29973DF-45B3-4993-9D38-A13E38EA8897}" dt="2020-09-24T12:39:55.090" v="193" actId="20577"/>
          <ac:spMkLst>
            <pc:docMk/>
            <pc:sldMk cId="2015114729" sldId="316"/>
            <ac:spMk id="5" creationId="{DC90CD05-29BA-4BF5-93AB-28BF28074FEE}"/>
          </ac:spMkLst>
        </pc:spChg>
      </pc:sldChg>
      <pc:sldChg chg="modSp add">
        <pc:chgData name="Alok Mandal" userId="4dba0656-2a55-4327-a734-491656b24df8" providerId="ADAL" clId="{D29973DF-45B3-4993-9D38-A13E38EA8897}" dt="2020-09-24T12:40:31.344" v="259" actId="20577"/>
        <pc:sldMkLst>
          <pc:docMk/>
          <pc:sldMk cId="2476898117" sldId="317"/>
        </pc:sldMkLst>
        <pc:spChg chg="mod">
          <ac:chgData name="Alok Mandal" userId="4dba0656-2a55-4327-a734-491656b24df8" providerId="ADAL" clId="{D29973DF-45B3-4993-9D38-A13E38EA8897}" dt="2020-09-24T12:40:31.344" v="259" actId="20577"/>
          <ac:spMkLst>
            <pc:docMk/>
            <pc:sldMk cId="2476898117" sldId="317"/>
            <ac:spMk id="4" creationId="{DBAC9FF6-744C-4CB1-91CB-E956E29D7738}"/>
          </ac:spMkLst>
        </pc:spChg>
        <pc:spChg chg="mod">
          <ac:chgData name="Alok Mandal" userId="4dba0656-2a55-4327-a734-491656b24df8" providerId="ADAL" clId="{D29973DF-45B3-4993-9D38-A13E38EA8897}" dt="2020-09-24T12:40:24.783" v="244" actId="20577"/>
          <ac:spMkLst>
            <pc:docMk/>
            <pc:sldMk cId="2476898117" sldId="317"/>
            <ac:spMk id="5" creationId="{DC90CD05-29BA-4BF5-93AB-28BF28074FEE}"/>
          </ac:spMkLst>
        </pc:spChg>
      </pc:sldChg>
      <pc:sldChg chg="modSp add">
        <pc:chgData name="Alok Mandal" userId="4dba0656-2a55-4327-a734-491656b24df8" providerId="ADAL" clId="{D29973DF-45B3-4993-9D38-A13E38EA8897}" dt="2020-09-24T12:41:30.432" v="356" actId="20577"/>
        <pc:sldMkLst>
          <pc:docMk/>
          <pc:sldMk cId="3738148884" sldId="318"/>
        </pc:sldMkLst>
        <pc:spChg chg="mod">
          <ac:chgData name="Alok Mandal" userId="4dba0656-2a55-4327-a734-491656b24df8" providerId="ADAL" clId="{D29973DF-45B3-4993-9D38-A13E38EA8897}" dt="2020-09-24T12:41:30.432" v="356" actId="20577"/>
          <ac:spMkLst>
            <pc:docMk/>
            <pc:sldMk cId="3738148884" sldId="318"/>
            <ac:spMk id="4" creationId="{DBAC9FF6-744C-4CB1-91CB-E956E29D7738}"/>
          </ac:spMkLst>
        </pc:spChg>
        <pc:spChg chg="mod">
          <ac:chgData name="Alok Mandal" userId="4dba0656-2a55-4327-a734-491656b24df8" providerId="ADAL" clId="{D29973DF-45B3-4993-9D38-A13E38EA8897}" dt="2020-09-24T12:40:45.359" v="277" actId="20577"/>
          <ac:spMkLst>
            <pc:docMk/>
            <pc:sldMk cId="3738148884" sldId="318"/>
            <ac:spMk id="5" creationId="{DC90CD05-29BA-4BF5-93AB-28BF28074FEE}"/>
          </ac:spMkLst>
        </pc:spChg>
      </pc:sldChg>
      <pc:sldChg chg="modSp add">
        <pc:chgData name="Alok Mandal" userId="4dba0656-2a55-4327-a734-491656b24df8" providerId="ADAL" clId="{D29973DF-45B3-4993-9D38-A13E38EA8897}" dt="2020-09-24T12:41:55.640" v="416" actId="20577"/>
        <pc:sldMkLst>
          <pc:docMk/>
          <pc:sldMk cId="4000430510" sldId="319"/>
        </pc:sldMkLst>
        <pc:spChg chg="mod">
          <ac:chgData name="Alok Mandal" userId="4dba0656-2a55-4327-a734-491656b24df8" providerId="ADAL" clId="{D29973DF-45B3-4993-9D38-A13E38EA8897}" dt="2020-09-24T12:41:55.640" v="416" actId="20577"/>
          <ac:spMkLst>
            <pc:docMk/>
            <pc:sldMk cId="4000430510" sldId="319"/>
            <ac:spMk id="4" creationId="{DBAC9FF6-744C-4CB1-91CB-E956E29D7738}"/>
          </ac:spMkLst>
        </pc:spChg>
        <pc:spChg chg="mod">
          <ac:chgData name="Alok Mandal" userId="4dba0656-2a55-4327-a734-491656b24df8" providerId="ADAL" clId="{D29973DF-45B3-4993-9D38-A13E38EA8897}" dt="2020-09-24T12:41:09.814" v="314" actId="20577"/>
          <ac:spMkLst>
            <pc:docMk/>
            <pc:sldMk cId="4000430510" sldId="319"/>
            <ac:spMk id="5" creationId="{DC90CD05-29BA-4BF5-93AB-28BF28074FEE}"/>
          </ac:spMkLst>
        </pc:spChg>
      </pc:sldChg>
      <pc:sldChg chg="add">
        <pc:chgData name="Alok Mandal" userId="4dba0656-2a55-4327-a734-491656b24df8" providerId="ADAL" clId="{D29973DF-45B3-4993-9D38-A13E38EA8897}" dt="2020-09-24T12:43:04.111" v="420"/>
        <pc:sldMkLst>
          <pc:docMk/>
          <pc:sldMk cId="2617801508" sldId="320"/>
        </pc:sldMkLst>
      </pc:sldChg>
      <pc:sldMasterChg chg="delSldLayout">
        <pc:chgData name="Alok Mandal" userId="4dba0656-2a55-4327-a734-491656b24df8" providerId="ADAL" clId="{D29973DF-45B3-4993-9D38-A13E38EA8897}" dt="2020-09-24T12:36:31.833" v="30" actId="2696"/>
        <pc:sldMasterMkLst>
          <pc:docMk/>
          <pc:sldMasterMk cId="2896067587" sldId="2147483648"/>
        </pc:sldMasterMkLst>
        <pc:sldLayoutChg chg="del">
          <pc:chgData name="Alok Mandal" userId="4dba0656-2a55-4327-a734-491656b24df8" providerId="ADAL" clId="{D29973DF-45B3-4993-9D38-A13E38EA8897}" dt="2020-09-24T12:36:23.505" v="0" actId="2696"/>
          <pc:sldLayoutMkLst>
            <pc:docMk/>
            <pc:sldMasterMk cId="2896067587" sldId="2147483648"/>
            <pc:sldLayoutMk cId="3144824732" sldId="2147483651"/>
          </pc:sldLayoutMkLst>
        </pc:sldLayoutChg>
        <pc:sldLayoutChg chg="del">
          <pc:chgData name="Alok Mandal" userId="4dba0656-2a55-4327-a734-491656b24df8" providerId="ADAL" clId="{D29973DF-45B3-4993-9D38-A13E38EA8897}" dt="2020-09-24T12:36:23.864" v="1" actId="2696"/>
          <pc:sldLayoutMkLst>
            <pc:docMk/>
            <pc:sldMasterMk cId="2896067587" sldId="2147483648"/>
            <pc:sldLayoutMk cId="3715270073" sldId="2147483652"/>
          </pc:sldLayoutMkLst>
        </pc:sldLayoutChg>
        <pc:sldLayoutChg chg="del">
          <pc:chgData name="Alok Mandal" userId="4dba0656-2a55-4327-a734-491656b24df8" providerId="ADAL" clId="{D29973DF-45B3-4993-9D38-A13E38EA8897}" dt="2020-09-24T12:36:23.881" v="2" actId="2696"/>
          <pc:sldLayoutMkLst>
            <pc:docMk/>
            <pc:sldMasterMk cId="2896067587" sldId="2147483648"/>
            <pc:sldLayoutMk cId="2215053153" sldId="2147483653"/>
          </pc:sldLayoutMkLst>
        </pc:sldLayoutChg>
        <pc:sldLayoutChg chg="del">
          <pc:chgData name="Alok Mandal" userId="4dba0656-2a55-4327-a734-491656b24df8" providerId="ADAL" clId="{D29973DF-45B3-4993-9D38-A13E38EA8897}" dt="2020-09-24T12:36:24.831" v="7" actId="2696"/>
          <pc:sldLayoutMkLst>
            <pc:docMk/>
            <pc:sldMasterMk cId="2896067587" sldId="2147483648"/>
            <pc:sldLayoutMk cId="2133836809" sldId="2147483654"/>
          </pc:sldLayoutMkLst>
        </pc:sldLayoutChg>
        <pc:sldLayoutChg chg="del">
          <pc:chgData name="Alok Mandal" userId="4dba0656-2a55-4327-a734-491656b24df8" providerId="ADAL" clId="{D29973DF-45B3-4993-9D38-A13E38EA8897}" dt="2020-09-24T12:36:24.865" v="8" actId="2696"/>
          <pc:sldLayoutMkLst>
            <pc:docMk/>
            <pc:sldMasterMk cId="2896067587" sldId="2147483648"/>
            <pc:sldLayoutMk cId="3288836862" sldId="2147483655"/>
          </pc:sldLayoutMkLst>
        </pc:sldLayoutChg>
        <pc:sldLayoutChg chg="del">
          <pc:chgData name="Alok Mandal" userId="4dba0656-2a55-4327-a734-491656b24df8" providerId="ADAL" clId="{D29973DF-45B3-4993-9D38-A13E38EA8897}" dt="2020-09-24T12:36:25.257" v="9" actId="2696"/>
          <pc:sldLayoutMkLst>
            <pc:docMk/>
            <pc:sldMasterMk cId="2896067587" sldId="2147483648"/>
            <pc:sldLayoutMk cId="3203372884" sldId="2147483656"/>
          </pc:sldLayoutMkLst>
        </pc:sldLayoutChg>
        <pc:sldLayoutChg chg="del">
          <pc:chgData name="Alok Mandal" userId="4dba0656-2a55-4327-a734-491656b24df8" providerId="ADAL" clId="{D29973DF-45B3-4993-9D38-A13E38EA8897}" dt="2020-09-24T12:36:25.299" v="10" actId="2696"/>
          <pc:sldLayoutMkLst>
            <pc:docMk/>
            <pc:sldMasterMk cId="2896067587" sldId="2147483648"/>
            <pc:sldLayoutMk cId="3919313124" sldId="2147483657"/>
          </pc:sldLayoutMkLst>
        </pc:sldLayoutChg>
        <pc:sldLayoutChg chg="del">
          <pc:chgData name="Alok Mandal" userId="4dba0656-2a55-4327-a734-491656b24df8" providerId="ADAL" clId="{D29973DF-45B3-4993-9D38-A13E38EA8897}" dt="2020-09-24T12:36:25.738" v="12" actId="2696"/>
          <pc:sldLayoutMkLst>
            <pc:docMk/>
            <pc:sldMasterMk cId="2896067587" sldId="2147483648"/>
            <pc:sldLayoutMk cId="3472671658" sldId="2147483658"/>
          </pc:sldLayoutMkLst>
        </pc:sldLayoutChg>
        <pc:sldLayoutChg chg="del">
          <pc:chgData name="Alok Mandal" userId="4dba0656-2a55-4327-a734-491656b24df8" providerId="ADAL" clId="{D29973DF-45B3-4993-9D38-A13E38EA8897}" dt="2020-09-24T12:36:25.343" v="11" actId="2696"/>
          <pc:sldLayoutMkLst>
            <pc:docMk/>
            <pc:sldMasterMk cId="2896067587" sldId="2147483648"/>
            <pc:sldLayoutMk cId="375554703" sldId="2147483659"/>
          </pc:sldLayoutMkLst>
        </pc:sldLayoutChg>
        <pc:sldLayoutChg chg="del">
          <pc:chgData name="Alok Mandal" userId="4dba0656-2a55-4327-a734-491656b24df8" providerId="ADAL" clId="{D29973DF-45B3-4993-9D38-A13E38EA8897}" dt="2020-09-24T12:36:25.763" v="13" actId="2696"/>
          <pc:sldLayoutMkLst>
            <pc:docMk/>
            <pc:sldMasterMk cId="2896067587" sldId="2147483648"/>
            <pc:sldLayoutMk cId="3942077518" sldId="2147483660"/>
          </pc:sldLayoutMkLst>
        </pc:sldLayoutChg>
        <pc:sldLayoutChg chg="del">
          <pc:chgData name="Alok Mandal" userId="4dba0656-2a55-4327-a734-491656b24df8" providerId="ADAL" clId="{D29973DF-45B3-4993-9D38-A13E38EA8897}" dt="2020-09-24T12:36:25.782" v="14" actId="2696"/>
          <pc:sldLayoutMkLst>
            <pc:docMk/>
            <pc:sldMasterMk cId="2896067587" sldId="2147483648"/>
            <pc:sldLayoutMk cId="1754243398" sldId="2147483661"/>
          </pc:sldLayoutMkLst>
        </pc:sldLayoutChg>
        <pc:sldLayoutChg chg="del">
          <pc:chgData name="Alok Mandal" userId="4dba0656-2a55-4327-a734-491656b24df8" providerId="ADAL" clId="{D29973DF-45B3-4993-9D38-A13E38EA8897}" dt="2020-09-24T12:36:31.458" v="24" actId="2696"/>
          <pc:sldLayoutMkLst>
            <pc:docMk/>
            <pc:sldMasterMk cId="2896067587" sldId="2147483648"/>
            <pc:sldLayoutMk cId="3753434233" sldId="2147483663"/>
          </pc:sldLayoutMkLst>
        </pc:sldLayoutChg>
        <pc:sldLayoutChg chg="del">
          <pc:chgData name="Alok Mandal" userId="4dba0656-2a55-4327-a734-491656b24df8" providerId="ADAL" clId="{D29973DF-45B3-4993-9D38-A13E38EA8897}" dt="2020-09-24T12:36:31.516" v="25" actId="2696"/>
          <pc:sldLayoutMkLst>
            <pc:docMk/>
            <pc:sldMasterMk cId="2896067587" sldId="2147483648"/>
            <pc:sldLayoutMk cId="1533308027" sldId="2147483664"/>
          </pc:sldLayoutMkLst>
        </pc:sldLayoutChg>
        <pc:sldLayoutChg chg="del">
          <pc:chgData name="Alok Mandal" userId="4dba0656-2a55-4327-a734-491656b24df8" providerId="ADAL" clId="{D29973DF-45B3-4993-9D38-A13E38EA8897}" dt="2020-09-24T12:36:31.547" v="26" actId="2696"/>
          <pc:sldLayoutMkLst>
            <pc:docMk/>
            <pc:sldMasterMk cId="2896067587" sldId="2147483648"/>
            <pc:sldLayoutMk cId="4289637327" sldId="2147483665"/>
          </pc:sldLayoutMkLst>
        </pc:sldLayoutChg>
        <pc:sldLayoutChg chg="del">
          <pc:chgData name="Alok Mandal" userId="4dba0656-2a55-4327-a734-491656b24df8" providerId="ADAL" clId="{D29973DF-45B3-4993-9D38-A13E38EA8897}" dt="2020-09-24T12:36:30.971" v="23" actId="2696"/>
          <pc:sldLayoutMkLst>
            <pc:docMk/>
            <pc:sldMasterMk cId="2896067587" sldId="2147483648"/>
            <pc:sldLayoutMk cId="2459851245" sldId="2147483666"/>
          </pc:sldLayoutMkLst>
        </pc:sldLayoutChg>
        <pc:sldLayoutChg chg="del">
          <pc:chgData name="Alok Mandal" userId="4dba0656-2a55-4327-a734-491656b24df8" providerId="ADAL" clId="{D29973DF-45B3-4993-9D38-A13E38EA8897}" dt="2020-09-24T12:36:31.681" v="28" actId="2696"/>
          <pc:sldLayoutMkLst>
            <pc:docMk/>
            <pc:sldMasterMk cId="2896067587" sldId="2147483648"/>
            <pc:sldLayoutMk cId="339000664" sldId="2147483667"/>
          </pc:sldLayoutMkLst>
        </pc:sldLayoutChg>
        <pc:sldLayoutChg chg="del">
          <pc:chgData name="Alok Mandal" userId="4dba0656-2a55-4327-a734-491656b24df8" providerId="ADAL" clId="{D29973DF-45B3-4993-9D38-A13E38EA8897}" dt="2020-09-24T12:36:31.702" v="29" actId="2696"/>
          <pc:sldLayoutMkLst>
            <pc:docMk/>
            <pc:sldMasterMk cId="2896067587" sldId="2147483648"/>
            <pc:sldLayoutMk cId="2373552941" sldId="2147483668"/>
          </pc:sldLayoutMkLst>
        </pc:sldLayoutChg>
        <pc:sldLayoutChg chg="del">
          <pc:chgData name="Alok Mandal" userId="4dba0656-2a55-4327-a734-491656b24df8" providerId="ADAL" clId="{D29973DF-45B3-4993-9D38-A13E38EA8897}" dt="2020-09-24T12:36:31.833" v="30" actId="2696"/>
          <pc:sldLayoutMkLst>
            <pc:docMk/>
            <pc:sldMasterMk cId="2896067587" sldId="2147483648"/>
            <pc:sldLayoutMk cId="3445151650" sldId="2147483669"/>
          </pc:sldLayoutMkLst>
        </pc:sldLayoutChg>
        <pc:sldLayoutChg chg="del">
          <pc:chgData name="Alok Mandal" userId="4dba0656-2a55-4327-a734-491656b24df8" providerId="ADAL" clId="{D29973DF-45B3-4993-9D38-A13E38EA8897}" dt="2020-09-24T12:36:31.659" v="27" actId="2696"/>
          <pc:sldLayoutMkLst>
            <pc:docMk/>
            <pc:sldMasterMk cId="2896067587" sldId="2147483648"/>
            <pc:sldLayoutMk cId="1402787112" sldId="2147483670"/>
          </pc:sldLayoutMkLst>
        </pc:sldLayoutChg>
        <pc:sldLayoutChg chg="del">
          <pc:chgData name="Alok Mandal" userId="4dba0656-2a55-4327-a734-491656b24df8" providerId="ADAL" clId="{D29973DF-45B3-4993-9D38-A13E38EA8897}" dt="2020-09-24T12:36:28.295" v="15" actId="2696"/>
          <pc:sldLayoutMkLst>
            <pc:docMk/>
            <pc:sldMasterMk cId="2896067587" sldId="2147483648"/>
            <pc:sldLayoutMk cId="2610503707" sldId="2147483671"/>
          </pc:sldLayoutMkLst>
        </pc:sldLayoutChg>
        <pc:sldLayoutChg chg="del">
          <pc:chgData name="Alok Mandal" userId="4dba0656-2a55-4327-a734-491656b24df8" providerId="ADAL" clId="{D29973DF-45B3-4993-9D38-A13E38EA8897}" dt="2020-09-24T12:36:28.979" v="17" actId="2696"/>
          <pc:sldLayoutMkLst>
            <pc:docMk/>
            <pc:sldMasterMk cId="2896067587" sldId="2147483648"/>
            <pc:sldLayoutMk cId="2525716644" sldId="2147483672"/>
          </pc:sldLayoutMkLst>
        </pc:sldLayoutChg>
        <pc:sldLayoutChg chg="del">
          <pc:chgData name="Alok Mandal" userId="4dba0656-2a55-4327-a734-491656b24df8" providerId="ADAL" clId="{D29973DF-45B3-4993-9D38-A13E38EA8897}" dt="2020-09-24T12:36:29.017" v="18" actId="2696"/>
          <pc:sldLayoutMkLst>
            <pc:docMk/>
            <pc:sldMasterMk cId="2896067587" sldId="2147483648"/>
            <pc:sldLayoutMk cId="3045285410" sldId="2147483673"/>
          </pc:sldLayoutMkLst>
        </pc:sldLayoutChg>
        <pc:sldLayoutChg chg="del">
          <pc:chgData name="Alok Mandal" userId="4dba0656-2a55-4327-a734-491656b24df8" providerId="ADAL" clId="{D29973DF-45B3-4993-9D38-A13E38EA8897}" dt="2020-09-24T12:36:29.045" v="19" actId="2696"/>
          <pc:sldLayoutMkLst>
            <pc:docMk/>
            <pc:sldMasterMk cId="2896067587" sldId="2147483648"/>
            <pc:sldLayoutMk cId="275989581" sldId="2147483674"/>
          </pc:sldLayoutMkLst>
        </pc:sldLayoutChg>
        <pc:sldLayoutChg chg="del">
          <pc:chgData name="Alok Mandal" userId="4dba0656-2a55-4327-a734-491656b24df8" providerId="ADAL" clId="{D29973DF-45B3-4993-9D38-A13E38EA8897}" dt="2020-09-24T12:36:29.065" v="20" actId="2696"/>
          <pc:sldLayoutMkLst>
            <pc:docMk/>
            <pc:sldMasterMk cId="2896067587" sldId="2147483648"/>
            <pc:sldLayoutMk cId="2366829002" sldId="2147483675"/>
          </pc:sldLayoutMkLst>
        </pc:sldLayoutChg>
        <pc:sldLayoutChg chg="del">
          <pc:chgData name="Alok Mandal" userId="4dba0656-2a55-4327-a734-491656b24df8" providerId="ADAL" clId="{D29973DF-45B3-4993-9D38-A13E38EA8897}" dt="2020-09-24T12:36:29.107" v="21" actId="2696"/>
          <pc:sldLayoutMkLst>
            <pc:docMk/>
            <pc:sldMasterMk cId="2896067587" sldId="2147483648"/>
            <pc:sldLayoutMk cId="3324089306" sldId="2147483676"/>
          </pc:sldLayoutMkLst>
        </pc:sldLayoutChg>
        <pc:sldLayoutChg chg="del">
          <pc:chgData name="Alok Mandal" userId="4dba0656-2a55-4327-a734-491656b24df8" providerId="ADAL" clId="{D29973DF-45B3-4993-9D38-A13E38EA8897}" dt="2020-09-24T12:36:29.129" v="22" actId="2696"/>
          <pc:sldLayoutMkLst>
            <pc:docMk/>
            <pc:sldMasterMk cId="2896067587" sldId="2147483648"/>
            <pc:sldLayoutMk cId="2877109125" sldId="2147483677"/>
          </pc:sldLayoutMkLst>
        </pc:sldLayoutChg>
        <pc:sldLayoutChg chg="del">
          <pc:chgData name="Alok Mandal" userId="4dba0656-2a55-4327-a734-491656b24df8" providerId="ADAL" clId="{D29973DF-45B3-4993-9D38-A13E38EA8897}" dt="2020-09-24T12:36:24.027" v="3" actId="2696"/>
          <pc:sldLayoutMkLst>
            <pc:docMk/>
            <pc:sldMasterMk cId="2896067587" sldId="2147483648"/>
            <pc:sldLayoutMk cId="962618257" sldId="2147483679"/>
          </pc:sldLayoutMkLst>
        </pc:sldLayoutChg>
        <pc:sldLayoutChg chg="del">
          <pc:chgData name="Alok Mandal" userId="4dba0656-2a55-4327-a734-491656b24df8" providerId="ADAL" clId="{D29973DF-45B3-4993-9D38-A13E38EA8897}" dt="2020-09-24T12:36:24.162" v="4" actId="2696"/>
          <pc:sldLayoutMkLst>
            <pc:docMk/>
            <pc:sldMasterMk cId="2896067587" sldId="2147483648"/>
            <pc:sldLayoutMk cId="1228054829" sldId="2147483680"/>
          </pc:sldLayoutMkLst>
        </pc:sldLayoutChg>
        <pc:sldLayoutChg chg="del">
          <pc:chgData name="Alok Mandal" userId="4dba0656-2a55-4327-a734-491656b24df8" providerId="ADAL" clId="{D29973DF-45B3-4993-9D38-A13E38EA8897}" dt="2020-09-24T12:36:24.312" v="5" actId="2696"/>
          <pc:sldLayoutMkLst>
            <pc:docMk/>
            <pc:sldMasterMk cId="2896067587" sldId="2147483648"/>
            <pc:sldLayoutMk cId="299440958" sldId="2147483681"/>
          </pc:sldLayoutMkLst>
        </pc:sldLayoutChg>
        <pc:sldLayoutChg chg="del">
          <pc:chgData name="Alok Mandal" userId="4dba0656-2a55-4327-a734-491656b24df8" providerId="ADAL" clId="{D29973DF-45B3-4993-9D38-A13E38EA8897}" dt="2020-09-24T12:36:24.434" v="6" actId="2696"/>
          <pc:sldLayoutMkLst>
            <pc:docMk/>
            <pc:sldMasterMk cId="2896067587" sldId="2147483648"/>
            <pc:sldLayoutMk cId="4242660366" sldId="2147483682"/>
          </pc:sldLayoutMkLst>
        </pc:sldLayoutChg>
        <pc:sldLayoutChg chg="del">
          <pc:chgData name="Alok Mandal" userId="4dba0656-2a55-4327-a734-491656b24df8" providerId="ADAL" clId="{D29973DF-45B3-4993-9D38-A13E38EA8897}" dt="2020-09-24T12:36:28.489" v="16" actId="2696"/>
          <pc:sldLayoutMkLst>
            <pc:docMk/>
            <pc:sldMasterMk cId="2896067587" sldId="2147483648"/>
            <pc:sldLayoutMk cId="320627025" sldId="2147483683"/>
          </pc:sldLayoutMkLst>
        </pc:sldLayoutChg>
      </pc:sldMasterChg>
    </pc:docChg>
  </pc:docChgLst>
  <pc:docChgLst>
    <pc:chgData name="Alok Mandal" userId="4dba0656-2a55-4327-a734-491656b24df8" providerId="ADAL" clId="{123982A0-5228-4289-8EF0-52FF55C08D77}"/>
    <pc:docChg chg="modSld">
      <pc:chgData name="Alok Mandal" userId="4dba0656-2a55-4327-a734-491656b24df8" providerId="ADAL" clId="{123982A0-5228-4289-8EF0-52FF55C08D77}" dt="2020-08-20T17:06:55.168" v="1" actId="14100"/>
      <pc:docMkLst>
        <pc:docMk/>
      </pc:docMkLst>
      <pc:sldChg chg="modSp">
        <pc:chgData name="Alok Mandal" userId="4dba0656-2a55-4327-a734-491656b24df8" providerId="ADAL" clId="{123982A0-5228-4289-8EF0-52FF55C08D77}" dt="2020-08-20T17:06:55.168" v="1" actId="14100"/>
        <pc:sldMkLst>
          <pc:docMk/>
          <pc:sldMk cId="2451914467" sldId="315"/>
        </pc:sldMkLst>
        <pc:spChg chg="mod">
          <ac:chgData name="Alok Mandal" userId="4dba0656-2a55-4327-a734-491656b24df8" providerId="ADAL" clId="{123982A0-5228-4289-8EF0-52FF55C08D77}" dt="2020-08-20T17:06:55.168" v="1" actId="14100"/>
          <ac:spMkLst>
            <pc:docMk/>
            <pc:sldMk cId="2451914467" sldId="315"/>
            <ac:spMk id="5" creationId="{DC90CD05-29BA-4BF5-93AB-28BF28074FEE}"/>
          </ac:spMkLst>
        </pc:spChg>
        <pc:spChg chg="mod">
          <ac:chgData name="Alok Mandal" userId="4dba0656-2a55-4327-a734-491656b24df8" providerId="ADAL" clId="{123982A0-5228-4289-8EF0-52FF55C08D77}" dt="2020-08-20T17:06:52.541" v="0" actId="1076"/>
          <ac:spMkLst>
            <pc:docMk/>
            <pc:sldMk cId="2451914467" sldId="315"/>
            <ac:spMk id="6" creationId="{5A3C0980-A5F8-4EF5-84AF-9B9D9D5E34B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46242-2A28-44E6-A095-1450DC57CB08}" type="doc">
      <dgm:prSet loTypeId="urn:microsoft.com/office/officeart/2005/8/layout/vList3" loCatId="picture" qsTypeId="urn:microsoft.com/office/officeart/2005/8/quickstyle/simple1" qsCatId="simple" csTypeId="urn:microsoft.com/office/officeart/2005/8/colors/accent4_1" csCatId="accent4" phldr="1"/>
      <dgm:spPr/>
    </dgm:pt>
    <dgm:pt modelId="{849B69A5-BFDF-4238-A8F5-BE55AAA29F51}">
      <dgm:prSet phldrT="[Text]" custT="1"/>
      <dgm:spPr/>
      <dgm:t>
        <a:bodyPr/>
        <a:lstStyle/>
        <a:p>
          <a:pPr algn="l" defTabSz="914377" rtl="0" eaLnBrk="1" latinLnBrk="0" hangingPunct="1">
            <a:lnSpc>
              <a:spcPct val="90000"/>
            </a:lnSpc>
            <a:spcBef>
              <a:spcPct val="0"/>
            </a:spcBef>
            <a:buNone/>
          </a:pPr>
          <a:r>
            <a:rPr lang="en-IN" sz="2000" b="1" i="0" kern="1200" dirty="0" smtClean="0">
              <a:latin typeface="Georgia" panose="02040502050405020303" pitchFamily="18" charset="0"/>
              <a:ea typeface="+mj-ea"/>
              <a:cs typeface="+mj-cs"/>
            </a:rPr>
            <a:t>Sadiq Nabi</a:t>
          </a:r>
          <a:r>
            <a:rPr lang="en-IN" sz="2000" b="0" i="0" kern="1200" dirty="0" smtClean="0">
              <a:latin typeface="Georgia" panose="02040502050405020303" pitchFamily="18" charset="0"/>
              <a:ea typeface="+mj-ea"/>
              <a:cs typeface="+mj-cs"/>
            </a:rPr>
            <a:t> - Symbiosis Centre for Management and Human Resource Development</a:t>
          </a:r>
          <a:endParaRPr lang="en-US" sz="2000" b="0" i="0" kern="1200" dirty="0">
            <a:latin typeface="Georgia" panose="02040502050405020303" pitchFamily="18" charset="0"/>
            <a:ea typeface="+mj-ea"/>
            <a:cs typeface="+mj-cs"/>
          </a:endParaRPr>
        </a:p>
      </dgm:t>
    </dgm:pt>
    <dgm:pt modelId="{167C9081-049B-4947-A735-4786382CE51F}" type="parTrans" cxnId="{CA1A0BE3-6B45-403B-9623-441438480473}">
      <dgm:prSet/>
      <dgm:spPr/>
      <dgm:t>
        <a:bodyPr/>
        <a:lstStyle/>
        <a:p>
          <a:endParaRPr lang="en-US"/>
        </a:p>
      </dgm:t>
    </dgm:pt>
    <dgm:pt modelId="{25ACFAD6-9440-4DCD-91B1-983A8D8261C7}" type="sibTrans" cxnId="{CA1A0BE3-6B45-403B-9623-441438480473}">
      <dgm:prSet/>
      <dgm:spPr/>
      <dgm:t>
        <a:bodyPr/>
        <a:lstStyle/>
        <a:p>
          <a:endParaRPr lang="en-US"/>
        </a:p>
      </dgm:t>
    </dgm:pt>
    <dgm:pt modelId="{07943F8B-4FD2-4380-8264-CBB3F2A9AB6B}">
      <dgm:prSet phldrT="[Text]" custT="1"/>
      <dgm:spPr/>
      <dgm:t>
        <a:bodyPr/>
        <a:lstStyle/>
        <a:p>
          <a:pPr algn="l" defTabSz="914377" rtl="0" eaLnBrk="1" latinLnBrk="0" hangingPunct="1">
            <a:lnSpc>
              <a:spcPct val="90000"/>
            </a:lnSpc>
            <a:spcBef>
              <a:spcPct val="0"/>
            </a:spcBef>
            <a:buNone/>
          </a:pPr>
          <a:r>
            <a:rPr lang="en-IN" sz="2000" b="1" i="0" kern="1200" dirty="0" smtClean="0">
              <a:latin typeface="Georgia" panose="02040502050405020303" pitchFamily="18" charset="0"/>
              <a:ea typeface="+mj-ea"/>
              <a:cs typeface="+mj-cs"/>
            </a:rPr>
            <a:t>Abhishek </a:t>
          </a:r>
          <a:r>
            <a:rPr lang="en-IN" sz="2000" b="1" i="0" kern="1200" dirty="0" err="1" smtClean="0">
              <a:latin typeface="Georgia" panose="02040502050405020303" pitchFamily="18" charset="0"/>
              <a:ea typeface="+mj-ea"/>
              <a:cs typeface="+mj-cs"/>
            </a:rPr>
            <a:t>Negi</a:t>
          </a:r>
          <a:r>
            <a:rPr lang="en-IN" sz="2000" b="1" i="0" kern="1200" dirty="0" smtClean="0">
              <a:latin typeface="Georgia" panose="02040502050405020303" pitchFamily="18" charset="0"/>
              <a:ea typeface="+mj-ea"/>
              <a:cs typeface="+mj-cs"/>
            </a:rPr>
            <a:t> </a:t>
          </a:r>
          <a:r>
            <a:rPr lang="en-IN" sz="2000" b="0" i="0" kern="1200" dirty="0" smtClean="0">
              <a:latin typeface="Georgia" panose="02040502050405020303" pitchFamily="18" charset="0"/>
              <a:ea typeface="+mj-ea"/>
              <a:cs typeface="+mj-cs"/>
            </a:rPr>
            <a:t>- </a:t>
          </a:r>
          <a:r>
            <a:rPr lang="en-US" sz="2000" b="0" i="0" kern="1200" dirty="0" err="1" smtClean="0">
              <a:latin typeface="Georgia" panose="02040502050405020303" pitchFamily="18" charset="0"/>
              <a:ea typeface="+mj-ea"/>
              <a:cs typeface="+mj-cs"/>
            </a:rPr>
            <a:t>Malla</a:t>
          </a:r>
          <a:r>
            <a:rPr lang="en-US" sz="2000" b="0" i="0" kern="1200" dirty="0" smtClean="0">
              <a:latin typeface="Georgia" panose="02040502050405020303" pitchFamily="18" charset="0"/>
              <a:ea typeface="+mj-ea"/>
              <a:cs typeface="+mj-cs"/>
            </a:rPr>
            <a:t> Reddy College Of Engineering And Technology</a:t>
          </a:r>
          <a:endParaRPr lang="en-US" sz="2000" b="0" i="0" kern="1200" dirty="0">
            <a:latin typeface="Georgia" panose="02040502050405020303" pitchFamily="18" charset="0"/>
            <a:ea typeface="+mj-ea"/>
            <a:cs typeface="+mj-cs"/>
          </a:endParaRPr>
        </a:p>
      </dgm:t>
    </dgm:pt>
    <dgm:pt modelId="{E9EA9C67-9B6E-474E-B520-232E2B5E5B3D}" type="parTrans" cxnId="{480BB1BA-BABF-4121-A56B-47E2A2D57D6C}">
      <dgm:prSet/>
      <dgm:spPr/>
      <dgm:t>
        <a:bodyPr/>
        <a:lstStyle/>
        <a:p>
          <a:endParaRPr lang="en-US"/>
        </a:p>
      </dgm:t>
    </dgm:pt>
    <dgm:pt modelId="{30B74F7F-68A6-4432-8CED-3A45B0B5BE68}" type="sibTrans" cxnId="{480BB1BA-BABF-4121-A56B-47E2A2D57D6C}">
      <dgm:prSet/>
      <dgm:spPr/>
      <dgm:t>
        <a:bodyPr/>
        <a:lstStyle/>
        <a:p>
          <a:endParaRPr lang="en-US"/>
        </a:p>
      </dgm:t>
    </dgm:pt>
    <dgm:pt modelId="{4F7EE1F0-02E3-40E0-A287-64DC73D266E5}">
      <dgm:prSet phldrT="[Text]" custT="1"/>
      <dgm:spPr/>
      <dgm:t>
        <a:bodyPr/>
        <a:lstStyle/>
        <a:p>
          <a:pPr algn="l" defTabSz="914377" rtl="0" eaLnBrk="1" latinLnBrk="0" hangingPunct="1">
            <a:lnSpc>
              <a:spcPct val="90000"/>
            </a:lnSpc>
            <a:spcBef>
              <a:spcPct val="0"/>
            </a:spcBef>
            <a:buNone/>
          </a:pPr>
          <a:r>
            <a:rPr lang="en-IN" sz="2000" b="1" i="0" kern="1200" dirty="0" err="1" smtClean="0">
              <a:latin typeface="Georgia" panose="02040502050405020303" pitchFamily="18" charset="0"/>
              <a:ea typeface="+mj-ea"/>
              <a:cs typeface="+mj-cs"/>
            </a:rPr>
            <a:t>Aravind</a:t>
          </a:r>
          <a:r>
            <a:rPr lang="en-IN" sz="2000" b="1" i="0" kern="1200" dirty="0" smtClean="0">
              <a:latin typeface="Georgia" panose="02040502050405020303" pitchFamily="18" charset="0"/>
              <a:ea typeface="+mj-ea"/>
              <a:cs typeface="+mj-cs"/>
            </a:rPr>
            <a:t> Krishnan </a:t>
          </a:r>
          <a:r>
            <a:rPr lang="en-IN" sz="2000" b="0" i="0" kern="1200" dirty="0" smtClean="0">
              <a:latin typeface="Georgia" panose="02040502050405020303" pitchFamily="18" charset="0"/>
              <a:ea typeface="+mj-ea"/>
              <a:cs typeface="+mj-cs"/>
            </a:rPr>
            <a:t>- </a:t>
          </a:r>
          <a:r>
            <a:rPr lang="en-US" sz="2000" b="0" i="0" kern="1200" dirty="0" smtClean="0">
              <a:latin typeface="Georgia" panose="02040502050405020303" pitchFamily="18" charset="0"/>
              <a:ea typeface="+mj-ea"/>
              <a:cs typeface="+mj-cs"/>
            </a:rPr>
            <a:t>National Institute Of Technology Puducherry</a:t>
          </a:r>
          <a:endParaRPr lang="en-US" sz="2000" b="0" i="0" kern="1200" dirty="0">
            <a:latin typeface="Georgia" panose="02040502050405020303" pitchFamily="18" charset="0"/>
            <a:ea typeface="+mj-ea"/>
            <a:cs typeface="+mj-cs"/>
          </a:endParaRPr>
        </a:p>
      </dgm:t>
    </dgm:pt>
    <dgm:pt modelId="{D757EED5-CF5C-4E2F-A554-EBFF4BA7A69B}" type="parTrans" cxnId="{5479D795-E177-444F-8170-D11A21F73EB5}">
      <dgm:prSet/>
      <dgm:spPr/>
      <dgm:t>
        <a:bodyPr/>
        <a:lstStyle/>
        <a:p>
          <a:endParaRPr lang="en-US"/>
        </a:p>
      </dgm:t>
    </dgm:pt>
    <dgm:pt modelId="{ED5CABF6-2C52-4E88-BD30-823F75056110}" type="sibTrans" cxnId="{5479D795-E177-444F-8170-D11A21F73EB5}">
      <dgm:prSet/>
      <dgm:spPr/>
      <dgm:t>
        <a:bodyPr/>
        <a:lstStyle/>
        <a:p>
          <a:endParaRPr lang="en-US"/>
        </a:p>
      </dgm:t>
    </dgm:pt>
    <dgm:pt modelId="{75C15E5D-36D2-4DE5-9D36-E8F51B42A144}">
      <dgm:prSet custT="1"/>
      <dgm:spPr/>
      <dgm:t>
        <a:bodyPr/>
        <a:lstStyle/>
        <a:p>
          <a:pPr algn="l" defTabSz="914377" rtl="0" eaLnBrk="1" latinLnBrk="0" hangingPunct="1">
            <a:lnSpc>
              <a:spcPct val="90000"/>
            </a:lnSpc>
            <a:spcBef>
              <a:spcPct val="0"/>
            </a:spcBef>
            <a:buNone/>
          </a:pPr>
          <a:r>
            <a:rPr lang="en-IN" sz="2000" b="1" i="0" kern="1200" dirty="0" err="1" smtClean="0">
              <a:latin typeface="Georgia" panose="02040502050405020303" pitchFamily="18" charset="0"/>
              <a:ea typeface="+mj-ea"/>
              <a:cs typeface="+mj-cs"/>
            </a:rPr>
            <a:t>Meenakshi</a:t>
          </a:r>
          <a:r>
            <a:rPr lang="en-IN" sz="2000" b="1" i="0" kern="1200" dirty="0" smtClean="0">
              <a:latin typeface="Georgia" panose="02040502050405020303" pitchFamily="18" charset="0"/>
              <a:ea typeface="+mj-ea"/>
              <a:cs typeface="+mj-cs"/>
            </a:rPr>
            <a:t> </a:t>
          </a:r>
          <a:r>
            <a:rPr lang="en-IN" sz="2000" b="1" i="0" kern="1200" dirty="0" err="1" smtClean="0">
              <a:latin typeface="Georgia" panose="02040502050405020303" pitchFamily="18" charset="0"/>
              <a:ea typeface="+mj-ea"/>
              <a:cs typeface="+mj-cs"/>
            </a:rPr>
            <a:t>Dasgupta</a:t>
          </a:r>
          <a:r>
            <a:rPr lang="en-IN" sz="2000" b="1" i="0" kern="1200" dirty="0" smtClean="0">
              <a:latin typeface="Georgia" panose="02040502050405020303" pitchFamily="18" charset="0"/>
              <a:ea typeface="+mj-ea"/>
              <a:cs typeface="+mj-cs"/>
            </a:rPr>
            <a:t> </a:t>
          </a:r>
          <a:r>
            <a:rPr lang="en-IN" sz="2000" b="0" i="0" kern="1200" dirty="0" smtClean="0">
              <a:latin typeface="Georgia" panose="02040502050405020303" pitchFamily="18" charset="0"/>
              <a:ea typeface="+mj-ea"/>
              <a:cs typeface="+mj-cs"/>
            </a:rPr>
            <a:t>- Ta </a:t>
          </a:r>
          <a:r>
            <a:rPr lang="en-IN" sz="2000" b="0" i="0" kern="1200" dirty="0" err="1" smtClean="0">
              <a:latin typeface="Georgia" panose="02040502050405020303" pitchFamily="18" charset="0"/>
              <a:ea typeface="+mj-ea"/>
              <a:cs typeface="+mj-cs"/>
            </a:rPr>
            <a:t>Pai</a:t>
          </a:r>
          <a:r>
            <a:rPr lang="en-IN" sz="2000" b="0" i="0" kern="1200" dirty="0" smtClean="0">
              <a:latin typeface="Georgia" panose="02040502050405020303" pitchFamily="18" charset="0"/>
              <a:ea typeface="+mj-ea"/>
              <a:cs typeface="+mj-cs"/>
            </a:rPr>
            <a:t> Management Institute</a:t>
          </a:r>
          <a:endParaRPr lang="en-US" sz="2000" b="0" i="0" kern="1200" dirty="0">
            <a:latin typeface="Georgia" panose="02040502050405020303" pitchFamily="18" charset="0"/>
            <a:ea typeface="+mj-ea"/>
            <a:cs typeface="+mj-cs"/>
          </a:endParaRPr>
        </a:p>
      </dgm:t>
    </dgm:pt>
    <dgm:pt modelId="{14173748-859D-4FEF-87F6-B978F28194CA}" type="parTrans" cxnId="{4C9A5032-80A5-43A0-897C-7CC60DFCBAF0}">
      <dgm:prSet/>
      <dgm:spPr/>
      <dgm:t>
        <a:bodyPr/>
        <a:lstStyle/>
        <a:p>
          <a:endParaRPr lang="en-US"/>
        </a:p>
      </dgm:t>
    </dgm:pt>
    <dgm:pt modelId="{AC8B7F93-69A6-423C-AE37-F34D0C543106}" type="sibTrans" cxnId="{4C9A5032-80A5-43A0-897C-7CC60DFCBAF0}">
      <dgm:prSet/>
      <dgm:spPr/>
      <dgm:t>
        <a:bodyPr/>
        <a:lstStyle/>
        <a:p>
          <a:endParaRPr lang="en-US"/>
        </a:p>
      </dgm:t>
    </dgm:pt>
    <dgm:pt modelId="{FF111376-7CF7-4A0B-B6C4-1F6817877481}" type="pres">
      <dgm:prSet presAssocID="{55246242-2A28-44E6-A095-1450DC57CB08}" presName="linearFlow" presStyleCnt="0">
        <dgm:presLayoutVars>
          <dgm:dir/>
          <dgm:resizeHandles val="exact"/>
        </dgm:presLayoutVars>
      </dgm:prSet>
      <dgm:spPr/>
    </dgm:pt>
    <dgm:pt modelId="{9B080F4C-DF04-4C95-BF31-36233FBBE76C}" type="pres">
      <dgm:prSet presAssocID="{849B69A5-BFDF-4238-A8F5-BE55AAA29F51}" presName="composite" presStyleCnt="0"/>
      <dgm:spPr/>
    </dgm:pt>
    <dgm:pt modelId="{159EFE0C-8663-4821-B0D0-1FE2F627405E}" type="pres">
      <dgm:prSet presAssocID="{849B69A5-BFDF-4238-A8F5-BE55AAA29F51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456E7162-BF51-49A7-9238-A901B25D60D4}" type="pres">
      <dgm:prSet presAssocID="{849B69A5-BFDF-4238-A8F5-BE55AAA29F5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427DC-1CAE-4F1C-B40D-2DC0E2DEBA10}" type="pres">
      <dgm:prSet presAssocID="{25ACFAD6-9440-4DCD-91B1-983A8D8261C7}" presName="spacing" presStyleCnt="0"/>
      <dgm:spPr/>
    </dgm:pt>
    <dgm:pt modelId="{2B072ABC-A463-4909-9F08-94C72AE8BD71}" type="pres">
      <dgm:prSet presAssocID="{75C15E5D-36D2-4DE5-9D36-E8F51B42A144}" presName="composite" presStyleCnt="0"/>
      <dgm:spPr/>
    </dgm:pt>
    <dgm:pt modelId="{920B3D39-55AF-49E7-90C3-85C070650A4A}" type="pres">
      <dgm:prSet presAssocID="{75C15E5D-36D2-4DE5-9D36-E8F51B42A144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F8B95DBF-A7E7-44BF-9F26-B92DB4E9AA58}" type="pres">
      <dgm:prSet presAssocID="{75C15E5D-36D2-4DE5-9D36-E8F51B42A144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68A6A-E5F4-4920-94BD-55928BFD60BE}" type="pres">
      <dgm:prSet presAssocID="{AC8B7F93-69A6-423C-AE37-F34D0C543106}" presName="spacing" presStyleCnt="0"/>
      <dgm:spPr/>
    </dgm:pt>
    <dgm:pt modelId="{EEAA832C-7E4A-4FA6-B668-F4D2EE48415D}" type="pres">
      <dgm:prSet presAssocID="{07943F8B-4FD2-4380-8264-CBB3F2A9AB6B}" presName="composite" presStyleCnt="0"/>
      <dgm:spPr/>
    </dgm:pt>
    <dgm:pt modelId="{4F34ADE5-1200-4C4E-882C-A98E5FB7C33E}" type="pres">
      <dgm:prSet presAssocID="{07943F8B-4FD2-4380-8264-CBB3F2A9AB6B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 t="-14000" b="-14000"/>
          </a:stretch>
        </a:blipFill>
      </dgm:spPr>
    </dgm:pt>
    <dgm:pt modelId="{ACC736CA-DC85-464B-AD0C-31FBC9B2A18F}" type="pres">
      <dgm:prSet presAssocID="{07943F8B-4FD2-4380-8264-CBB3F2A9AB6B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696BC-C24A-4B44-8163-6BB1C53C2BEA}" type="pres">
      <dgm:prSet presAssocID="{30B74F7F-68A6-4432-8CED-3A45B0B5BE68}" presName="spacing" presStyleCnt="0"/>
      <dgm:spPr/>
    </dgm:pt>
    <dgm:pt modelId="{2965B1BB-46F1-49E3-BAC7-3F7013B4A8B7}" type="pres">
      <dgm:prSet presAssocID="{4F7EE1F0-02E3-40E0-A287-64DC73D266E5}" presName="composite" presStyleCnt="0"/>
      <dgm:spPr/>
    </dgm:pt>
    <dgm:pt modelId="{28A06B9E-3AC8-4146-B0CF-99A23A4618B5}" type="pres">
      <dgm:prSet presAssocID="{4F7EE1F0-02E3-40E0-A287-64DC73D266E5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9FA389CA-467D-4843-8405-2711E0B43FD3}" type="pres">
      <dgm:prSet presAssocID="{4F7EE1F0-02E3-40E0-A287-64DC73D266E5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79D795-E177-444F-8170-D11A21F73EB5}" srcId="{55246242-2A28-44E6-A095-1450DC57CB08}" destId="{4F7EE1F0-02E3-40E0-A287-64DC73D266E5}" srcOrd="3" destOrd="0" parTransId="{D757EED5-CF5C-4E2F-A554-EBFF4BA7A69B}" sibTransId="{ED5CABF6-2C52-4E88-BD30-823F75056110}"/>
    <dgm:cxn modelId="{64944E6E-7F6E-47A2-ACF3-B7AD21026081}" type="presOf" srcId="{849B69A5-BFDF-4238-A8F5-BE55AAA29F51}" destId="{456E7162-BF51-49A7-9238-A901B25D60D4}" srcOrd="0" destOrd="0" presId="urn:microsoft.com/office/officeart/2005/8/layout/vList3"/>
    <dgm:cxn modelId="{2C13390C-4C34-4E93-8054-2584FF2F6B80}" type="presOf" srcId="{75C15E5D-36D2-4DE5-9D36-E8F51B42A144}" destId="{F8B95DBF-A7E7-44BF-9F26-B92DB4E9AA58}" srcOrd="0" destOrd="0" presId="urn:microsoft.com/office/officeart/2005/8/layout/vList3"/>
    <dgm:cxn modelId="{CA1A0BE3-6B45-403B-9623-441438480473}" srcId="{55246242-2A28-44E6-A095-1450DC57CB08}" destId="{849B69A5-BFDF-4238-A8F5-BE55AAA29F51}" srcOrd="0" destOrd="0" parTransId="{167C9081-049B-4947-A735-4786382CE51F}" sibTransId="{25ACFAD6-9440-4DCD-91B1-983A8D8261C7}"/>
    <dgm:cxn modelId="{4C9A5032-80A5-43A0-897C-7CC60DFCBAF0}" srcId="{55246242-2A28-44E6-A095-1450DC57CB08}" destId="{75C15E5D-36D2-4DE5-9D36-E8F51B42A144}" srcOrd="1" destOrd="0" parTransId="{14173748-859D-4FEF-87F6-B978F28194CA}" sibTransId="{AC8B7F93-69A6-423C-AE37-F34D0C543106}"/>
    <dgm:cxn modelId="{480BB1BA-BABF-4121-A56B-47E2A2D57D6C}" srcId="{55246242-2A28-44E6-A095-1450DC57CB08}" destId="{07943F8B-4FD2-4380-8264-CBB3F2A9AB6B}" srcOrd="2" destOrd="0" parTransId="{E9EA9C67-9B6E-474E-B520-232E2B5E5B3D}" sibTransId="{30B74F7F-68A6-4432-8CED-3A45B0B5BE68}"/>
    <dgm:cxn modelId="{BBFDAD82-3464-42D6-9DAB-CCBB603E1D07}" type="presOf" srcId="{07943F8B-4FD2-4380-8264-CBB3F2A9AB6B}" destId="{ACC736CA-DC85-464B-AD0C-31FBC9B2A18F}" srcOrd="0" destOrd="0" presId="urn:microsoft.com/office/officeart/2005/8/layout/vList3"/>
    <dgm:cxn modelId="{FDEFE1B2-ED59-4758-B7CC-0E4094FC3670}" type="presOf" srcId="{55246242-2A28-44E6-A095-1450DC57CB08}" destId="{FF111376-7CF7-4A0B-B6C4-1F6817877481}" srcOrd="0" destOrd="0" presId="urn:microsoft.com/office/officeart/2005/8/layout/vList3"/>
    <dgm:cxn modelId="{A5576BC1-D75A-4979-8987-E2F5BE8F4636}" type="presOf" srcId="{4F7EE1F0-02E3-40E0-A287-64DC73D266E5}" destId="{9FA389CA-467D-4843-8405-2711E0B43FD3}" srcOrd="0" destOrd="0" presId="urn:microsoft.com/office/officeart/2005/8/layout/vList3"/>
    <dgm:cxn modelId="{BA1AA4D0-CCF8-480F-9395-342D5FF97C85}" type="presParOf" srcId="{FF111376-7CF7-4A0B-B6C4-1F6817877481}" destId="{9B080F4C-DF04-4C95-BF31-36233FBBE76C}" srcOrd="0" destOrd="0" presId="urn:microsoft.com/office/officeart/2005/8/layout/vList3"/>
    <dgm:cxn modelId="{6ACC9B18-8F29-4F76-9DB3-A897D28684E3}" type="presParOf" srcId="{9B080F4C-DF04-4C95-BF31-36233FBBE76C}" destId="{159EFE0C-8663-4821-B0D0-1FE2F627405E}" srcOrd="0" destOrd="0" presId="urn:microsoft.com/office/officeart/2005/8/layout/vList3"/>
    <dgm:cxn modelId="{197CFF44-DE0F-4A96-82BB-62AF7E5815F4}" type="presParOf" srcId="{9B080F4C-DF04-4C95-BF31-36233FBBE76C}" destId="{456E7162-BF51-49A7-9238-A901B25D60D4}" srcOrd="1" destOrd="0" presId="urn:microsoft.com/office/officeart/2005/8/layout/vList3"/>
    <dgm:cxn modelId="{49CA6473-8173-48B5-B858-D959B381A2FB}" type="presParOf" srcId="{FF111376-7CF7-4A0B-B6C4-1F6817877481}" destId="{E8D427DC-1CAE-4F1C-B40D-2DC0E2DEBA10}" srcOrd="1" destOrd="0" presId="urn:microsoft.com/office/officeart/2005/8/layout/vList3"/>
    <dgm:cxn modelId="{EC82B6CD-9739-4811-877B-DCA157471124}" type="presParOf" srcId="{FF111376-7CF7-4A0B-B6C4-1F6817877481}" destId="{2B072ABC-A463-4909-9F08-94C72AE8BD71}" srcOrd="2" destOrd="0" presId="urn:microsoft.com/office/officeart/2005/8/layout/vList3"/>
    <dgm:cxn modelId="{C8AABC99-590F-4C35-A02D-3583526A1BAB}" type="presParOf" srcId="{2B072ABC-A463-4909-9F08-94C72AE8BD71}" destId="{920B3D39-55AF-49E7-90C3-85C070650A4A}" srcOrd="0" destOrd="0" presId="urn:microsoft.com/office/officeart/2005/8/layout/vList3"/>
    <dgm:cxn modelId="{BC72E95A-4E91-491B-ACC2-8517EABFDC6E}" type="presParOf" srcId="{2B072ABC-A463-4909-9F08-94C72AE8BD71}" destId="{F8B95DBF-A7E7-44BF-9F26-B92DB4E9AA58}" srcOrd="1" destOrd="0" presId="urn:microsoft.com/office/officeart/2005/8/layout/vList3"/>
    <dgm:cxn modelId="{B437B1A5-7537-44CB-9D78-9700DD0338DF}" type="presParOf" srcId="{FF111376-7CF7-4A0B-B6C4-1F6817877481}" destId="{6F468A6A-E5F4-4920-94BD-55928BFD60BE}" srcOrd="3" destOrd="0" presId="urn:microsoft.com/office/officeart/2005/8/layout/vList3"/>
    <dgm:cxn modelId="{A1C9745F-8EE7-4A42-87B3-B172EECAA434}" type="presParOf" srcId="{FF111376-7CF7-4A0B-B6C4-1F6817877481}" destId="{EEAA832C-7E4A-4FA6-B668-F4D2EE48415D}" srcOrd="4" destOrd="0" presId="urn:microsoft.com/office/officeart/2005/8/layout/vList3"/>
    <dgm:cxn modelId="{3D57B2D2-C1E6-4FF6-90A2-12EBECF7C46D}" type="presParOf" srcId="{EEAA832C-7E4A-4FA6-B668-F4D2EE48415D}" destId="{4F34ADE5-1200-4C4E-882C-A98E5FB7C33E}" srcOrd="0" destOrd="0" presId="urn:microsoft.com/office/officeart/2005/8/layout/vList3"/>
    <dgm:cxn modelId="{DAD7B937-965C-429B-B4BC-787EF1A6B963}" type="presParOf" srcId="{EEAA832C-7E4A-4FA6-B668-F4D2EE48415D}" destId="{ACC736CA-DC85-464B-AD0C-31FBC9B2A18F}" srcOrd="1" destOrd="0" presId="urn:microsoft.com/office/officeart/2005/8/layout/vList3"/>
    <dgm:cxn modelId="{500067EE-58D1-48AA-AE45-FD94BED568F9}" type="presParOf" srcId="{FF111376-7CF7-4A0B-B6C4-1F6817877481}" destId="{FC8696BC-C24A-4B44-8163-6BB1C53C2BEA}" srcOrd="5" destOrd="0" presId="urn:microsoft.com/office/officeart/2005/8/layout/vList3"/>
    <dgm:cxn modelId="{9728063F-5099-4FDC-B84D-BBC90BF3C150}" type="presParOf" srcId="{FF111376-7CF7-4A0B-B6C4-1F6817877481}" destId="{2965B1BB-46F1-49E3-BAC7-3F7013B4A8B7}" srcOrd="6" destOrd="0" presId="urn:microsoft.com/office/officeart/2005/8/layout/vList3"/>
    <dgm:cxn modelId="{A6ABD267-EFFD-4AF6-8846-D753564E9598}" type="presParOf" srcId="{2965B1BB-46F1-49E3-BAC7-3F7013B4A8B7}" destId="{28A06B9E-3AC8-4146-B0CF-99A23A4618B5}" srcOrd="0" destOrd="0" presId="urn:microsoft.com/office/officeart/2005/8/layout/vList3"/>
    <dgm:cxn modelId="{864ABFA4-579A-4E28-9D10-36F3396074D2}" type="presParOf" srcId="{2965B1BB-46F1-49E3-BAC7-3F7013B4A8B7}" destId="{9FA389CA-467D-4843-8405-2711E0B43FD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B62D95-BF9C-4232-94F5-3C1452BE4B0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6909CB-7066-43FF-B15C-07A616BA24ED}">
      <dgm:prSet phldrT="[Text]" custT="1"/>
      <dgm:spPr/>
      <dgm:t>
        <a:bodyPr/>
        <a:lstStyle/>
        <a:p>
          <a:pPr algn="ctr"/>
          <a:r>
            <a:rPr lang="en-US" sz="1300" dirty="0" smtClean="0"/>
            <a:t>Wonderful experience in working with a team with such diversity. Wonderful learning experience. Fruitful interactions with all the </a:t>
          </a:r>
          <a:r>
            <a:rPr lang="en-US" sz="1300" dirty="0" err="1" smtClean="0"/>
            <a:t>Virtusa</a:t>
          </a:r>
          <a:r>
            <a:rPr lang="en-US" sz="1300" dirty="0" smtClean="0"/>
            <a:t> business leaders and our mentor.</a:t>
          </a:r>
          <a:endParaRPr lang="en-US" sz="1300" dirty="0"/>
        </a:p>
      </dgm:t>
    </dgm:pt>
    <dgm:pt modelId="{A054EA5B-BF71-4E37-AA9D-0F593CADDBAE}" type="parTrans" cxnId="{7BF8628F-4E64-4222-9525-5B584F61DDA1}">
      <dgm:prSet/>
      <dgm:spPr/>
      <dgm:t>
        <a:bodyPr/>
        <a:lstStyle/>
        <a:p>
          <a:endParaRPr lang="en-US"/>
        </a:p>
      </dgm:t>
    </dgm:pt>
    <dgm:pt modelId="{7C9A5CAE-B42E-41B2-8FCF-96203669CA92}" type="sibTrans" cxnId="{7BF8628F-4E64-4222-9525-5B584F61DDA1}">
      <dgm:prSet/>
      <dgm:spPr/>
      <dgm:t>
        <a:bodyPr/>
        <a:lstStyle/>
        <a:p>
          <a:endParaRPr lang="en-US"/>
        </a:p>
      </dgm:t>
    </dgm:pt>
    <dgm:pt modelId="{327EBD19-E60F-4DA5-A215-64B8A529D13F}">
      <dgm:prSet phldrT="[Text]"/>
      <dgm:spPr/>
      <dgm:t>
        <a:bodyPr/>
        <a:lstStyle/>
        <a:p>
          <a:r>
            <a:rPr lang="en-US" dirty="0" smtClean="0"/>
            <a:t>Will always be grateful to </a:t>
          </a:r>
          <a:r>
            <a:rPr lang="en-US" dirty="0" err="1" smtClean="0"/>
            <a:t>Virtusa</a:t>
          </a:r>
          <a:r>
            <a:rPr lang="en-US" dirty="0" smtClean="0"/>
            <a:t> for allowing me to explore the exponentially growing computational power of AI and triggering my inquisitive brain cells for data science domain.</a:t>
          </a:r>
          <a:endParaRPr lang="en-US" dirty="0"/>
        </a:p>
      </dgm:t>
    </dgm:pt>
    <dgm:pt modelId="{2FC94C31-95A4-4FB5-8D6F-7A91E94EA6FC}" type="parTrans" cxnId="{C269F453-D0E8-4207-AEE6-44A4A9B5731B}">
      <dgm:prSet/>
      <dgm:spPr/>
      <dgm:t>
        <a:bodyPr/>
        <a:lstStyle/>
        <a:p>
          <a:endParaRPr lang="en-US"/>
        </a:p>
      </dgm:t>
    </dgm:pt>
    <dgm:pt modelId="{DEE71B4E-2A21-43E6-9EB7-E6DD566057A2}" type="sibTrans" cxnId="{C269F453-D0E8-4207-AEE6-44A4A9B5731B}">
      <dgm:prSet/>
      <dgm:spPr/>
      <dgm:t>
        <a:bodyPr/>
        <a:lstStyle/>
        <a:p>
          <a:endParaRPr lang="en-US"/>
        </a:p>
      </dgm:t>
    </dgm:pt>
    <dgm:pt modelId="{368C864C-58E9-40DA-94EA-8365942272F6}">
      <dgm:prSet phldrT="[Text]"/>
      <dgm:spPr/>
      <dgm:t>
        <a:bodyPr/>
        <a:lstStyle/>
        <a:p>
          <a:r>
            <a:rPr lang="en-US" dirty="0" smtClean="0"/>
            <a:t>Dear </a:t>
          </a:r>
          <a:r>
            <a:rPr lang="en-US" dirty="0" err="1" smtClean="0"/>
            <a:t>Virtusa</a:t>
          </a:r>
          <a:r>
            <a:rPr lang="en-US" dirty="0" smtClean="0"/>
            <a:t> Team, It was really a great learning experience for all of us.</a:t>
          </a:r>
          <a:endParaRPr lang="en-US" dirty="0"/>
        </a:p>
      </dgm:t>
    </dgm:pt>
    <dgm:pt modelId="{14635785-E034-4E87-B60D-A2F882CD2209}" type="parTrans" cxnId="{CCED5ADD-A5D6-48B3-AB01-F9940D145D94}">
      <dgm:prSet/>
      <dgm:spPr/>
      <dgm:t>
        <a:bodyPr/>
        <a:lstStyle/>
        <a:p>
          <a:endParaRPr lang="en-US"/>
        </a:p>
      </dgm:t>
    </dgm:pt>
    <dgm:pt modelId="{CD16E124-0E3E-4748-9984-264B08A1A64D}" type="sibTrans" cxnId="{CCED5ADD-A5D6-48B3-AB01-F9940D145D94}">
      <dgm:prSet/>
      <dgm:spPr/>
      <dgm:t>
        <a:bodyPr/>
        <a:lstStyle/>
        <a:p>
          <a:endParaRPr lang="en-US"/>
        </a:p>
      </dgm:t>
    </dgm:pt>
    <dgm:pt modelId="{2519586B-F8B9-42FA-9ACD-223EFCEF61A2}">
      <dgm:prSet/>
      <dgm:spPr/>
      <dgm:t>
        <a:bodyPr/>
        <a:lstStyle/>
        <a:p>
          <a:r>
            <a:rPr lang="en-US" dirty="0" smtClean="0"/>
            <a:t>I would like to place my words of gratitude for giving me an opportunity to work in a challenging and innovative project with </a:t>
          </a:r>
          <a:r>
            <a:rPr lang="en-US" dirty="0" err="1" smtClean="0"/>
            <a:t>Virtusa</a:t>
          </a:r>
          <a:r>
            <a:rPr lang="en-US" dirty="0" smtClean="0"/>
            <a:t>.</a:t>
          </a:r>
          <a:endParaRPr lang="en-US" dirty="0"/>
        </a:p>
      </dgm:t>
    </dgm:pt>
    <dgm:pt modelId="{7C92011B-D9B3-4949-AE07-C7822B808047}" type="parTrans" cxnId="{472958C9-F862-4701-B639-6415E50EF46D}">
      <dgm:prSet/>
      <dgm:spPr/>
      <dgm:t>
        <a:bodyPr/>
        <a:lstStyle/>
        <a:p>
          <a:endParaRPr lang="en-US"/>
        </a:p>
      </dgm:t>
    </dgm:pt>
    <dgm:pt modelId="{3BBFBE67-160A-41D6-B44A-19C74D457D2E}" type="sibTrans" cxnId="{472958C9-F862-4701-B639-6415E50EF46D}">
      <dgm:prSet/>
      <dgm:spPr/>
      <dgm:t>
        <a:bodyPr/>
        <a:lstStyle/>
        <a:p>
          <a:endParaRPr lang="en-US"/>
        </a:p>
      </dgm:t>
    </dgm:pt>
    <dgm:pt modelId="{EB84C9B2-4CC6-4DD1-871A-2E710FA878C3}" type="pres">
      <dgm:prSet presAssocID="{98B62D95-BF9C-4232-94F5-3C1452BE4B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581593-5403-4A54-9B8C-9503AB0F4A9E}" type="pres">
      <dgm:prSet presAssocID="{886909CB-7066-43FF-B15C-07A616BA24ED}" presName="linNode" presStyleCnt="0"/>
      <dgm:spPr/>
    </dgm:pt>
    <dgm:pt modelId="{A5F47328-6B8A-47BC-B396-E9B544F94C88}" type="pres">
      <dgm:prSet presAssocID="{886909CB-7066-43FF-B15C-07A616BA24ED}" presName="parentText" presStyleLbl="node1" presStyleIdx="0" presStyleCnt="4" custScaleX="1449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BE285-5A45-41B0-98E4-C512299081A1}" type="pres">
      <dgm:prSet presAssocID="{7C9A5CAE-B42E-41B2-8FCF-96203669CA92}" presName="sp" presStyleCnt="0"/>
      <dgm:spPr/>
    </dgm:pt>
    <dgm:pt modelId="{A4C7E106-3386-4682-BBA9-D08ABC900DB0}" type="pres">
      <dgm:prSet presAssocID="{327EBD19-E60F-4DA5-A215-64B8A529D13F}" presName="linNode" presStyleCnt="0"/>
      <dgm:spPr/>
    </dgm:pt>
    <dgm:pt modelId="{48853420-A465-4B45-9F83-1CD4740EAB04}" type="pres">
      <dgm:prSet presAssocID="{327EBD19-E60F-4DA5-A215-64B8A529D13F}" presName="parentText" presStyleLbl="node1" presStyleIdx="1" presStyleCnt="4" custScaleX="1449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E7003-25BD-4B2E-893F-9DE5B7F36F35}" type="pres">
      <dgm:prSet presAssocID="{DEE71B4E-2A21-43E6-9EB7-E6DD566057A2}" presName="sp" presStyleCnt="0"/>
      <dgm:spPr/>
    </dgm:pt>
    <dgm:pt modelId="{AF63954A-B619-4420-9A80-2C8D8D537322}" type="pres">
      <dgm:prSet presAssocID="{368C864C-58E9-40DA-94EA-8365942272F6}" presName="linNode" presStyleCnt="0"/>
      <dgm:spPr/>
    </dgm:pt>
    <dgm:pt modelId="{CAEA4DE5-4888-435A-AFFF-1A7C11C32704}" type="pres">
      <dgm:prSet presAssocID="{368C864C-58E9-40DA-94EA-8365942272F6}" presName="parentText" presStyleLbl="node1" presStyleIdx="2" presStyleCnt="4" custScaleX="1442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11005-0F96-44BB-955A-58660B67864E}" type="pres">
      <dgm:prSet presAssocID="{CD16E124-0E3E-4748-9984-264B08A1A64D}" presName="sp" presStyleCnt="0"/>
      <dgm:spPr/>
    </dgm:pt>
    <dgm:pt modelId="{7ED1839D-D59D-4B79-9B91-EC3CFE4BB3A8}" type="pres">
      <dgm:prSet presAssocID="{2519586B-F8B9-42FA-9ACD-223EFCEF61A2}" presName="linNode" presStyleCnt="0"/>
      <dgm:spPr/>
    </dgm:pt>
    <dgm:pt modelId="{4D3512DF-1E08-4A18-909C-7F19FFE7AF22}" type="pres">
      <dgm:prSet presAssocID="{2519586B-F8B9-42FA-9ACD-223EFCEF61A2}" presName="parentText" presStyleLbl="node1" presStyleIdx="3" presStyleCnt="4" custScaleX="1434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ED5ADD-A5D6-48B3-AB01-F9940D145D94}" srcId="{98B62D95-BF9C-4232-94F5-3C1452BE4B02}" destId="{368C864C-58E9-40DA-94EA-8365942272F6}" srcOrd="2" destOrd="0" parTransId="{14635785-E034-4E87-B60D-A2F882CD2209}" sibTransId="{CD16E124-0E3E-4748-9984-264B08A1A64D}"/>
    <dgm:cxn modelId="{472958C9-F862-4701-B639-6415E50EF46D}" srcId="{98B62D95-BF9C-4232-94F5-3C1452BE4B02}" destId="{2519586B-F8B9-42FA-9ACD-223EFCEF61A2}" srcOrd="3" destOrd="0" parTransId="{7C92011B-D9B3-4949-AE07-C7822B808047}" sibTransId="{3BBFBE67-160A-41D6-B44A-19C74D457D2E}"/>
    <dgm:cxn modelId="{C269F453-D0E8-4207-AEE6-44A4A9B5731B}" srcId="{98B62D95-BF9C-4232-94F5-3C1452BE4B02}" destId="{327EBD19-E60F-4DA5-A215-64B8A529D13F}" srcOrd="1" destOrd="0" parTransId="{2FC94C31-95A4-4FB5-8D6F-7A91E94EA6FC}" sibTransId="{DEE71B4E-2A21-43E6-9EB7-E6DD566057A2}"/>
    <dgm:cxn modelId="{9DFDEA2C-461B-4D00-8B02-D03C5096AB8E}" type="presOf" srcId="{368C864C-58E9-40DA-94EA-8365942272F6}" destId="{CAEA4DE5-4888-435A-AFFF-1A7C11C32704}" srcOrd="0" destOrd="0" presId="urn:microsoft.com/office/officeart/2005/8/layout/vList5"/>
    <dgm:cxn modelId="{4BC7303B-6987-4F37-8DD4-462B1F90F81F}" type="presOf" srcId="{2519586B-F8B9-42FA-9ACD-223EFCEF61A2}" destId="{4D3512DF-1E08-4A18-909C-7F19FFE7AF22}" srcOrd="0" destOrd="0" presId="urn:microsoft.com/office/officeart/2005/8/layout/vList5"/>
    <dgm:cxn modelId="{767BE5A6-7503-4AC0-AFEA-C6E02085F87A}" type="presOf" srcId="{98B62D95-BF9C-4232-94F5-3C1452BE4B02}" destId="{EB84C9B2-4CC6-4DD1-871A-2E710FA878C3}" srcOrd="0" destOrd="0" presId="urn:microsoft.com/office/officeart/2005/8/layout/vList5"/>
    <dgm:cxn modelId="{CBB07ED6-FA1E-4B15-8815-4D62E62398FC}" type="presOf" srcId="{327EBD19-E60F-4DA5-A215-64B8A529D13F}" destId="{48853420-A465-4B45-9F83-1CD4740EAB04}" srcOrd="0" destOrd="0" presId="urn:microsoft.com/office/officeart/2005/8/layout/vList5"/>
    <dgm:cxn modelId="{7BF8628F-4E64-4222-9525-5B584F61DDA1}" srcId="{98B62D95-BF9C-4232-94F5-3C1452BE4B02}" destId="{886909CB-7066-43FF-B15C-07A616BA24ED}" srcOrd="0" destOrd="0" parTransId="{A054EA5B-BF71-4E37-AA9D-0F593CADDBAE}" sibTransId="{7C9A5CAE-B42E-41B2-8FCF-96203669CA92}"/>
    <dgm:cxn modelId="{7D58D681-1A26-4B68-BE3A-79E447A9CAA0}" type="presOf" srcId="{886909CB-7066-43FF-B15C-07A616BA24ED}" destId="{A5F47328-6B8A-47BC-B396-E9B544F94C88}" srcOrd="0" destOrd="0" presId="urn:microsoft.com/office/officeart/2005/8/layout/vList5"/>
    <dgm:cxn modelId="{812D5A47-7D47-4096-AFD1-3A86A129E1CE}" type="presParOf" srcId="{EB84C9B2-4CC6-4DD1-871A-2E710FA878C3}" destId="{6F581593-5403-4A54-9B8C-9503AB0F4A9E}" srcOrd="0" destOrd="0" presId="urn:microsoft.com/office/officeart/2005/8/layout/vList5"/>
    <dgm:cxn modelId="{CD2DD7A1-EF66-48C7-9D31-0DEF11FD5F4E}" type="presParOf" srcId="{6F581593-5403-4A54-9B8C-9503AB0F4A9E}" destId="{A5F47328-6B8A-47BC-B396-E9B544F94C88}" srcOrd="0" destOrd="0" presId="urn:microsoft.com/office/officeart/2005/8/layout/vList5"/>
    <dgm:cxn modelId="{C76C0DF9-4101-448C-9CA7-844F7471EE87}" type="presParOf" srcId="{EB84C9B2-4CC6-4DD1-871A-2E710FA878C3}" destId="{ED7BE285-5A45-41B0-98E4-C512299081A1}" srcOrd="1" destOrd="0" presId="urn:microsoft.com/office/officeart/2005/8/layout/vList5"/>
    <dgm:cxn modelId="{B79E6D21-76BD-4393-B4A5-651A6E2FE3D1}" type="presParOf" srcId="{EB84C9B2-4CC6-4DD1-871A-2E710FA878C3}" destId="{A4C7E106-3386-4682-BBA9-D08ABC900DB0}" srcOrd="2" destOrd="0" presId="urn:microsoft.com/office/officeart/2005/8/layout/vList5"/>
    <dgm:cxn modelId="{FD80BE83-8FC1-48D3-8FE4-D36C27487390}" type="presParOf" srcId="{A4C7E106-3386-4682-BBA9-D08ABC900DB0}" destId="{48853420-A465-4B45-9F83-1CD4740EAB04}" srcOrd="0" destOrd="0" presId="urn:microsoft.com/office/officeart/2005/8/layout/vList5"/>
    <dgm:cxn modelId="{3443EB45-DB7D-492B-8447-5D8CFAD65D07}" type="presParOf" srcId="{EB84C9B2-4CC6-4DD1-871A-2E710FA878C3}" destId="{DEFE7003-25BD-4B2E-893F-9DE5B7F36F35}" srcOrd="3" destOrd="0" presId="urn:microsoft.com/office/officeart/2005/8/layout/vList5"/>
    <dgm:cxn modelId="{F362B0FF-BF69-4389-8A9C-AAB45671F640}" type="presParOf" srcId="{EB84C9B2-4CC6-4DD1-871A-2E710FA878C3}" destId="{AF63954A-B619-4420-9A80-2C8D8D537322}" srcOrd="4" destOrd="0" presId="urn:microsoft.com/office/officeart/2005/8/layout/vList5"/>
    <dgm:cxn modelId="{56735C8D-8A48-40EA-8FAC-946EB8EE68FB}" type="presParOf" srcId="{AF63954A-B619-4420-9A80-2C8D8D537322}" destId="{CAEA4DE5-4888-435A-AFFF-1A7C11C32704}" srcOrd="0" destOrd="0" presId="urn:microsoft.com/office/officeart/2005/8/layout/vList5"/>
    <dgm:cxn modelId="{93820C54-3925-443B-BDCB-57CFC13F96C8}" type="presParOf" srcId="{EB84C9B2-4CC6-4DD1-871A-2E710FA878C3}" destId="{B1211005-0F96-44BB-955A-58660B67864E}" srcOrd="5" destOrd="0" presId="urn:microsoft.com/office/officeart/2005/8/layout/vList5"/>
    <dgm:cxn modelId="{784CE687-0334-4586-885C-C3DECABD250F}" type="presParOf" srcId="{EB84C9B2-4CC6-4DD1-871A-2E710FA878C3}" destId="{7ED1839D-D59D-4B79-9B91-EC3CFE4BB3A8}" srcOrd="6" destOrd="0" presId="urn:microsoft.com/office/officeart/2005/8/layout/vList5"/>
    <dgm:cxn modelId="{61BA899E-4EE6-446C-9669-57268C927045}" type="presParOf" srcId="{7ED1839D-D59D-4B79-9B91-EC3CFE4BB3A8}" destId="{4D3512DF-1E08-4A18-909C-7F19FFE7AF2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B0AB9A-5D06-4198-BE2F-4E41A8233650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D400635-2D5A-4828-A285-643544EA0A16}">
      <dgm:prSet phldrT="[Text]" custT="1"/>
      <dgm:spPr/>
      <dgm:t>
        <a:bodyPr/>
        <a:lstStyle/>
        <a:p>
          <a:pPr marL="0" algn="l" defTabSz="914377" rtl="0" eaLnBrk="1" latinLnBrk="0" hangingPunct="1"/>
          <a:r>
            <a:rPr lang="en-US" sz="1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Model / UI</a:t>
          </a:r>
          <a:endParaRPr lang="en-US" sz="1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  <a:ea typeface="+mn-ea"/>
            <a:cs typeface="+mn-cs"/>
          </a:endParaRPr>
        </a:p>
      </dgm:t>
    </dgm:pt>
    <dgm:pt modelId="{ACDE8735-753E-412C-ACCA-2E50210DF714}" type="parTrans" cxnId="{8E841DC4-8C1B-428F-9120-2BE670E9E71C}">
      <dgm:prSet/>
      <dgm:spPr/>
      <dgm:t>
        <a:bodyPr/>
        <a:lstStyle/>
        <a:p>
          <a:endParaRPr lang="en-US"/>
        </a:p>
      </dgm:t>
    </dgm:pt>
    <dgm:pt modelId="{C055BDA2-04B2-43E2-89E5-577492B19381}" type="sibTrans" cxnId="{8E841DC4-8C1B-428F-9120-2BE670E9E71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0AC56F8-6CE9-4CFE-A87D-E90136CDCE0E}" type="pres">
      <dgm:prSet presAssocID="{88B0AB9A-5D06-4198-BE2F-4E41A823365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4B92BBA-8C29-4D90-995E-7D222F4C73E9}" type="pres">
      <dgm:prSet presAssocID="{2D400635-2D5A-4828-A285-643544EA0A16}" presName="parTx1" presStyleLbl="node1" presStyleIdx="0" presStyleCnt="1" custScaleX="64847" custScaleY="68581" custLinFactNeighborX="-18830" custLinFactNeighborY="-2426"/>
      <dgm:spPr/>
      <dgm:t>
        <a:bodyPr/>
        <a:lstStyle/>
        <a:p>
          <a:endParaRPr lang="en-US"/>
        </a:p>
      </dgm:t>
    </dgm:pt>
    <dgm:pt modelId="{E35384BF-30CE-4161-9FF1-987919A3189B}" type="pres">
      <dgm:prSet presAssocID="{C055BDA2-04B2-43E2-89E5-577492B19381}" presName="picture1" presStyleCnt="0"/>
      <dgm:spPr/>
    </dgm:pt>
    <dgm:pt modelId="{F7033C91-BACD-422A-BAFF-2A5D01EB1585}" type="pres">
      <dgm:prSet presAssocID="{C055BDA2-04B2-43E2-89E5-577492B19381}" presName="imageRepeatNode" presStyleLbl="fgImgPlace1" presStyleIdx="0" presStyleCnt="1"/>
      <dgm:spPr/>
      <dgm:t>
        <a:bodyPr/>
        <a:lstStyle/>
        <a:p>
          <a:endParaRPr lang="en-US"/>
        </a:p>
      </dgm:t>
    </dgm:pt>
  </dgm:ptLst>
  <dgm:cxnLst>
    <dgm:cxn modelId="{DF975A98-7744-43F2-8213-FF1209C3645A}" type="presOf" srcId="{2D400635-2D5A-4828-A285-643544EA0A16}" destId="{F4B92BBA-8C29-4D90-995E-7D222F4C73E9}" srcOrd="0" destOrd="0" presId="urn:microsoft.com/office/officeart/2008/layout/AscendingPictureAccentProcess"/>
    <dgm:cxn modelId="{8E841DC4-8C1B-428F-9120-2BE670E9E71C}" srcId="{88B0AB9A-5D06-4198-BE2F-4E41A8233650}" destId="{2D400635-2D5A-4828-A285-643544EA0A16}" srcOrd="0" destOrd="0" parTransId="{ACDE8735-753E-412C-ACCA-2E50210DF714}" sibTransId="{C055BDA2-04B2-43E2-89E5-577492B19381}"/>
    <dgm:cxn modelId="{8CFE767B-5114-4962-A3AE-B8C0211ECD34}" type="presOf" srcId="{88B0AB9A-5D06-4198-BE2F-4E41A8233650}" destId="{50AC56F8-6CE9-4CFE-A87D-E90136CDCE0E}" srcOrd="0" destOrd="0" presId="urn:microsoft.com/office/officeart/2008/layout/AscendingPictureAccentProcess"/>
    <dgm:cxn modelId="{D2A22811-EE38-4D12-AB0F-0ED54FCEE7D7}" type="presOf" srcId="{C055BDA2-04B2-43E2-89E5-577492B19381}" destId="{F7033C91-BACD-422A-BAFF-2A5D01EB1585}" srcOrd="0" destOrd="0" presId="urn:microsoft.com/office/officeart/2008/layout/AscendingPictureAccentProcess"/>
    <dgm:cxn modelId="{C60DA153-7896-4C4F-B273-0A6C583518FE}" type="presParOf" srcId="{50AC56F8-6CE9-4CFE-A87D-E90136CDCE0E}" destId="{F4B92BBA-8C29-4D90-995E-7D222F4C73E9}" srcOrd="0" destOrd="0" presId="urn:microsoft.com/office/officeart/2008/layout/AscendingPictureAccentProcess"/>
    <dgm:cxn modelId="{1440516A-32A6-4DC2-B0E7-286774E15CD7}" type="presParOf" srcId="{50AC56F8-6CE9-4CFE-A87D-E90136CDCE0E}" destId="{E35384BF-30CE-4161-9FF1-987919A3189B}" srcOrd="1" destOrd="0" presId="urn:microsoft.com/office/officeart/2008/layout/AscendingPictureAccentProcess"/>
    <dgm:cxn modelId="{3B60A856-08E6-43FA-9905-8F4497FFAE0A}" type="presParOf" srcId="{E35384BF-30CE-4161-9FF1-987919A3189B}" destId="{F7033C91-BACD-422A-BAFF-2A5D01EB1585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A5334D-F582-439E-B339-D02B9B947A77}" type="doc">
      <dgm:prSet loTypeId="urn:microsoft.com/office/officeart/2005/8/layout/hProcess9" loCatId="process" qsTypeId="urn:microsoft.com/office/officeart/2005/8/quickstyle/simple3" qsCatId="simple" csTypeId="urn:microsoft.com/office/officeart/2005/8/colors/accent0_3" csCatId="mainScheme" phldr="1"/>
      <dgm:spPr/>
    </dgm:pt>
    <dgm:pt modelId="{3B5D60FC-2F00-4DA4-B6E5-9F76580A28E8}">
      <dgm:prSet phldrT="[Text]"/>
      <dgm:spPr/>
      <dgm:t>
        <a:bodyPr/>
        <a:lstStyle/>
        <a:p>
          <a:r>
            <a:rPr lang="en-US" smtClean="0">
              <a:ln/>
            </a:rPr>
            <a:t>Missing Data Analysis</a:t>
          </a:r>
          <a:endParaRPr lang="en-US">
            <a:ln/>
          </a:endParaRPr>
        </a:p>
      </dgm:t>
    </dgm:pt>
    <dgm:pt modelId="{79E27493-F089-4DCC-9A8D-2290D97BACBA}" type="parTrans" cxnId="{6AA0F714-393C-441A-88DB-24C293A39F38}">
      <dgm:prSet/>
      <dgm:spPr/>
      <dgm:t>
        <a:bodyPr/>
        <a:lstStyle/>
        <a:p>
          <a:endParaRPr lang="en-US">
            <a:ln>
              <a:solidFill>
                <a:schemeClr val="accent1"/>
              </a:solidFill>
            </a:ln>
          </a:endParaRPr>
        </a:p>
      </dgm:t>
    </dgm:pt>
    <dgm:pt modelId="{EF833F16-A510-4BA4-9613-199E560B73B7}" type="sibTrans" cxnId="{6AA0F714-393C-441A-88DB-24C293A39F38}">
      <dgm:prSet/>
      <dgm:spPr/>
      <dgm:t>
        <a:bodyPr/>
        <a:lstStyle/>
        <a:p>
          <a:endParaRPr lang="en-US">
            <a:ln>
              <a:solidFill>
                <a:schemeClr val="accent1"/>
              </a:solidFill>
            </a:ln>
          </a:endParaRPr>
        </a:p>
      </dgm:t>
    </dgm:pt>
    <dgm:pt modelId="{843CD5E9-52FD-4E43-BC93-EA5E166030A3}">
      <dgm:prSet phldrT="[Text]"/>
      <dgm:spPr/>
      <dgm:t>
        <a:bodyPr/>
        <a:lstStyle/>
        <a:p>
          <a:r>
            <a:rPr lang="en-US" dirty="0" smtClean="0">
              <a:ln/>
            </a:rPr>
            <a:t>Categorical Values</a:t>
          </a:r>
          <a:endParaRPr lang="en-US" dirty="0">
            <a:ln/>
          </a:endParaRPr>
        </a:p>
      </dgm:t>
    </dgm:pt>
    <dgm:pt modelId="{DB3AD6B8-9E67-4E7E-9471-F993EEF54D20}" type="parTrans" cxnId="{BBAE61FD-638C-4BDC-BA17-D645B8E0DA48}">
      <dgm:prSet/>
      <dgm:spPr/>
      <dgm:t>
        <a:bodyPr/>
        <a:lstStyle/>
        <a:p>
          <a:endParaRPr lang="en-US">
            <a:ln>
              <a:solidFill>
                <a:schemeClr val="accent1"/>
              </a:solidFill>
            </a:ln>
          </a:endParaRPr>
        </a:p>
      </dgm:t>
    </dgm:pt>
    <dgm:pt modelId="{1D5E9E14-3AE4-45B8-BCA6-5161740AA13C}" type="sibTrans" cxnId="{BBAE61FD-638C-4BDC-BA17-D645B8E0DA48}">
      <dgm:prSet/>
      <dgm:spPr/>
      <dgm:t>
        <a:bodyPr/>
        <a:lstStyle/>
        <a:p>
          <a:endParaRPr lang="en-US">
            <a:ln>
              <a:solidFill>
                <a:schemeClr val="accent1"/>
              </a:solidFill>
            </a:ln>
          </a:endParaRPr>
        </a:p>
      </dgm:t>
    </dgm:pt>
    <dgm:pt modelId="{23D19DD8-904A-45AC-A909-02F8B32BC479}">
      <dgm:prSet phldrT="[Text]"/>
      <dgm:spPr/>
      <dgm:t>
        <a:bodyPr/>
        <a:lstStyle/>
        <a:p>
          <a:r>
            <a:rPr lang="en-US" dirty="0" smtClean="0">
              <a:ln/>
            </a:rPr>
            <a:t>Data Normalization</a:t>
          </a:r>
          <a:endParaRPr lang="en-US" dirty="0">
            <a:ln/>
          </a:endParaRPr>
        </a:p>
      </dgm:t>
    </dgm:pt>
    <dgm:pt modelId="{AF337E36-532F-4538-A03B-7A4E00BD98EF}" type="parTrans" cxnId="{CEC1DFDD-3EC6-4559-9F24-39EC568F0640}">
      <dgm:prSet/>
      <dgm:spPr/>
      <dgm:t>
        <a:bodyPr/>
        <a:lstStyle/>
        <a:p>
          <a:endParaRPr lang="en-US">
            <a:ln>
              <a:solidFill>
                <a:schemeClr val="accent1"/>
              </a:solidFill>
            </a:ln>
          </a:endParaRPr>
        </a:p>
      </dgm:t>
    </dgm:pt>
    <dgm:pt modelId="{671EBFDF-71A1-4A8F-9423-4E107DC8D83B}" type="sibTrans" cxnId="{CEC1DFDD-3EC6-4559-9F24-39EC568F0640}">
      <dgm:prSet/>
      <dgm:spPr/>
      <dgm:t>
        <a:bodyPr/>
        <a:lstStyle/>
        <a:p>
          <a:endParaRPr lang="en-US">
            <a:ln>
              <a:solidFill>
                <a:schemeClr val="accent1"/>
              </a:solidFill>
            </a:ln>
          </a:endParaRPr>
        </a:p>
      </dgm:t>
    </dgm:pt>
    <dgm:pt modelId="{1E7F0755-6E5E-4DD3-B6C3-E4FA108E609C}">
      <dgm:prSet/>
      <dgm:spPr/>
      <dgm:t>
        <a:bodyPr/>
        <a:lstStyle/>
        <a:p>
          <a:r>
            <a:rPr lang="en-US" dirty="0" smtClean="0">
              <a:ln/>
            </a:rPr>
            <a:t>Dimensionality Reduction</a:t>
          </a:r>
          <a:endParaRPr lang="en-US" dirty="0">
            <a:ln/>
          </a:endParaRPr>
        </a:p>
      </dgm:t>
    </dgm:pt>
    <dgm:pt modelId="{C93A37F3-9F4B-4B44-BE1A-977CE1937266}" type="parTrans" cxnId="{136235C3-800F-46C9-ACB0-3C4998C427B4}">
      <dgm:prSet/>
      <dgm:spPr/>
      <dgm:t>
        <a:bodyPr/>
        <a:lstStyle/>
        <a:p>
          <a:endParaRPr lang="en-US">
            <a:ln>
              <a:solidFill>
                <a:schemeClr val="accent1"/>
              </a:solidFill>
            </a:ln>
          </a:endParaRPr>
        </a:p>
      </dgm:t>
    </dgm:pt>
    <dgm:pt modelId="{034916E0-7654-4202-9DED-9135ECCFF7AF}" type="sibTrans" cxnId="{136235C3-800F-46C9-ACB0-3C4998C427B4}">
      <dgm:prSet/>
      <dgm:spPr/>
      <dgm:t>
        <a:bodyPr/>
        <a:lstStyle/>
        <a:p>
          <a:endParaRPr lang="en-US">
            <a:ln>
              <a:solidFill>
                <a:schemeClr val="accent1"/>
              </a:solidFill>
            </a:ln>
          </a:endParaRPr>
        </a:p>
      </dgm:t>
    </dgm:pt>
    <dgm:pt modelId="{4AD7C4DD-11A5-4782-ABA0-61F7EF49AC5A}" type="pres">
      <dgm:prSet presAssocID="{A1A5334D-F582-439E-B339-D02B9B947A77}" presName="CompostProcess" presStyleCnt="0">
        <dgm:presLayoutVars>
          <dgm:dir/>
          <dgm:resizeHandles val="exact"/>
        </dgm:presLayoutVars>
      </dgm:prSet>
      <dgm:spPr/>
    </dgm:pt>
    <dgm:pt modelId="{74D0390C-4045-479D-88D8-3D23F018DF9E}" type="pres">
      <dgm:prSet presAssocID="{A1A5334D-F582-439E-B339-D02B9B947A77}" presName="arrow" presStyleLbl="bgShp" presStyleIdx="0" presStyleCnt="1"/>
      <dgm:spPr/>
      <dgm:t>
        <a:bodyPr/>
        <a:lstStyle/>
        <a:p>
          <a:endParaRPr lang="en-US"/>
        </a:p>
      </dgm:t>
    </dgm:pt>
    <dgm:pt modelId="{C1AD1CEE-4ADE-4297-9C61-9E89BF3FEEE6}" type="pres">
      <dgm:prSet presAssocID="{A1A5334D-F582-439E-B339-D02B9B947A77}" presName="linearProcess" presStyleCnt="0"/>
      <dgm:spPr/>
    </dgm:pt>
    <dgm:pt modelId="{3C458EDE-6A56-4091-85B8-20860AAA6246}" type="pres">
      <dgm:prSet presAssocID="{3B5D60FC-2F00-4DA4-B6E5-9F76580A28E8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309EF-3E23-405B-A4B0-8E955614D45F}" type="pres">
      <dgm:prSet presAssocID="{EF833F16-A510-4BA4-9613-199E560B73B7}" presName="sibTrans" presStyleCnt="0"/>
      <dgm:spPr/>
    </dgm:pt>
    <dgm:pt modelId="{5BB211AE-270F-42B2-B4E5-C317B1178409}" type="pres">
      <dgm:prSet presAssocID="{843CD5E9-52FD-4E43-BC93-EA5E166030A3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1199B-3A91-4DD0-9C10-F064750C30DE}" type="pres">
      <dgm:prSet presAssocID="{1D5E9E14-3AE4-45B8-BCA6-5161740AA13C}" presName="sibTrans" presStyleCnt="0"/>
      <dgm:spPr/>
    </dgm:pt>
    <dgm:pt modelId="{2B4C7097-5C2D-403C-A8F8-C122A955A877}" type="pres">
      <dgm:prSet presAssocID="{23D19DD8-904A-45AC-A909-02F8B32BC47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82091-DA2A-47B3-B71B-6D5B70EE1828}" type="pres">
      <dgm:prSet presAssocID="{671EBFDF-71A1-4A8F-9423-4E107DC8D83B}" presName="sibTrans" presStyleCnt="0"/>
      <dgm:spPr/>
    </dgm:pt>
    <dgm:pt modelId="{18839F16-0944-4C50-AA8E-00CD6AF7ACA8}" type="pres">
      <dgm:prSet presAssocID="{1E7F0755-6E5E-4DD3-B6C3-E4FA108E609C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6EC5A9-6997-40A8-A97B-815715AE48BD}" type="presOf" srcId="{23D19DD8-904A-45AC-A909-02F8B32BC479}" destId="{2B4C7097-5C2D-403C-A8F8-C122A955A877}" srcOrd="0" destOrd="0" presId="urn:microsoft.com/office/officeart/2005/8/layout/hProcess9"/>
    <dgm:cxn modelId="{6AA0F714-393C-441A-88DB-24C293A39F38}" srcId="{A1A5334D-F582-439E-B339-D02B9B947A77}" destId="{3B5D60FC-2F00-4DA4-B6E5-9F76580A28E8}" srcOrd="0" destOrd="0" parTransId="{79E27493-F089-4DCC-9A8D-2290D97BACBA}" sibTransId="{EF833F16-A510-4BA4-9613-199E560B73B7}"/>
    <dgm:cxn modelId="{CEC1DFDD-3EC6-4559-9F24-39EC568F0640}" srcId="{A1A5334D-F582-439E-B339-D02B9B947A77}" destId="{23D19DD8-904A-45AC-A909-02F8B32BC479}" srcOrd="2" destOrd="0" parTransId="{AF337E36-532F-4538-A03B-7A4E00BD98EF}" sibTransId="{671EBFDF-71A1-4A8F-9423-4E107DC8D83B}"/>
    <dgm:cxn modelId="{8CC7AED9-A746-4B39-B710-9E728FEBA9C6}" type="presOf" srcId="{843CD5E9-52FD-4E43-BC93-EA5E166030A3}" destId="{5BB211AE-270F-42B2-B4E5-C317B1178409}" srcOrd="0" destOrd="0" presId="urn:microsoft.com/office/officeart/2005/8/layout/hProcess9"/>
    <dgm:cxn modelId="{F0DF0F2F-C645-4350-A741-965CBD9FDE86}" type="presOf" srcId="{A1A5334D-F582-439E-B339-D02B9B947A77}" destId="{4AD7C4DD-11A5-4782-ABA0-61F7EF49AC5A}" srcOrd="0" destOrd="0" presId="urn:microsoft.com/office/officeart/2005/8/layout/hProcess9"/>
    <dgm:cxn modelId="{136235C3-800F-46C9-ACB0-3C4998C427B4}" srcId="{A1A5334D-F582-439E-B339-D02B9B947A77}" destId="{1E7F0755-6E5E-4DD3-B6C3-E4FA108E609C}" srcOrd="3" destOrd="0" parTransId="{C93A37F3-9F4B-4B44-BE1A-977CE1937266}" sibTransId="{034916E0-7654-4202-9DED-9135ECCFF7AF}"/>
    <dgm:cxn modelId="{38468D05-C71B-41FD-9B51-484166C583E3}" type="presOf" srcId="{1E7F0755-6E5E-4DD3-B6C3-E4FA108E609C}" destId="{18839F16-0944-4C50-AA8E-00CD6AF7ACA8}" srcOrd="0" destOrd="0" presId="urn:microsoft.com/office/officeart/2005/8/layout/hProcess9"/>
    <dgm:cxn modelId="{BBAE61FD-638C-4BDC-BA17-D645B8E0DA48}" srcId="{A1A5334D-F582-439E-B339-D02B9B947A77}" destId="{843CD5E9-52FD-4E43-BC93-EA5E166030A3}" srcOrd="1" destOrd="0" parTransId="{DB3AD6B8-9E67-4E7E-9471-F993EEF54D20}" sibTransId="{1D5E9E14-3AE4-45B8-BCA6-5161740AA13C}"/>
    <dgm:cxn modelId="{7CED8BE8-4958-4BA1-828B-BB8CA7551B8C}" type="presOf" srcId="{3B5D60FC-2F00-4DA4-B6E5-9F76580A28E8}" destId="{3C458EDE-6A56-4091-85B8-20860AAA6246}" srcOrd="0" destOrd="0" presId="urn:microsoft.com/office/officeart/2005/8/layout/hProcess9"/>
    <dgm:cxn modelId="{09910B01-D4DF-450E-B648-337E5E071A1C}" type="presParOf" srcId="{4AD7C4DD-11A5-4782-ABA0-61F7EF49AC5A}" destId="{74D0390C-4045-479D-88D8-3D23F018DF9E}" srcOrd="0" destOrd="0" presId="urn:microsoft.com/office/officeart/2005/8/layout/hProcess9"/>
    <dgm:cxn modelId="{A30A4E5A-12AB-4F21-ACEC-F58E792847E3}" type="presParOf" srcId="{4AD7C4DD-11A5-4782-ABA0-61F7EF49AC5A}" destId="{C1AD1CEE-4ADE-4297-9C61-9E89BF3FEEE6}" srcOrd="1" destOrd="0" presId="urn:microsoft.com/office/officeart/2005/8/layout/hProcess9"/>
    <dgm:cxn modelId="{24ED2E77-8512-4733-AD70-02AA593B246B}" type="presParOf" srcId="{C1AD1CEE-4ADE-4297-9C61-9E89BF3FEEE6}" destId="{3C458EDE-6A56-4091-85B8-20860AAA6246}" srcOrd="0" destOrd="0" presId="urn:microsoft.com/office/officeart/2005/8/layout/hProcess9"/>
    <dgm:cxn modelId="{EE478966-6187-4D93-ABAA-6683D752E5DE}" type="presParOf" srcId="{C1AD1CEE-4ADE-4297-9C61-9E89BF3FEEE6}" destId="{644309EF-3E23-405B-A4B0-8E955614D45F}" srcOrd="1" destOrd="0" presId="urn:microsoft.com/office/officeart/2005/8/layout/hProcess9"/>
    <dgm:cxn modelId="{94827A65-88E4-4283-8F74-5282869E9A65}" type="presParOf" srcId="{C1AD1CEE-4ADE-4297-9C61-9E89BF3FEEE6}" destId="{5BB211AE-270F-42B2-B4E5-C317B1178409}" srcOrd="2" destOrd="0" presId="urn:microsoft.com/office/officeart/2005/8/layout/hProcess9"/>
    <dgm:cxn modelId="{023A6617-E843-44CE-9930-99251D495337}" type="presParOf" srcId="{C1AD1CEE-4ADE-4297-9C61-9E89BF3FEEE6}" destId="{9121199B-3A91-4DD0-9C10-F064750C30DE}" srcOrd="3" destOrd="0" presId="urn:microsoft.com/office/officeart/2005/8/layout/hProcess9"/>
    <dgm:cxn modelId="{0DC87BEC-B97F-4588-8F92-BA87632C7AD0}" type="presParOf" srcId="{C1AD1CEE-4ADE-4297-9C61-9E89BF3FEEE6}" destId="{2B4C7097-5C2D-403C-A8F8-C122A955A877}" srcOrd="4" destOrd="0" presId="urn:microsoft.com/office/officeart/2005/8/layout/hProcess9"/>
    <dgm:cxn modelId="{DBDE4436-53D0-4C61-BE9F-EA5F9F2D79CA}" type="presParOf" srcId="{C1AD1CEE-4ADE-4297-9C61-9E89BF3FEEE6}" destId="{F0382091-DA2A-47B3-B71B-6D5B70EE1828}" srcOrd="5" destOrd="0" presId="urn:microsoft.com/office/officeart/2005/8/layout/hProcess9"/>
    <dgm:cxn modelId="{CF57B782-B63E-4443-B3F6-69FAEECD6972}" type="presParOf" srcId="{C1AD1CEE-4ADE-4297-9C61-9E89BF3FEEE6}" destId="{18839F16-0944-4C50-AA8E-00CD6AF7ACA8}" srcOrd="6" destOrd="0" presId="urn:microsoft.com/office/officeart/2005/8/layout/hProcess9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FE530A-6816-43DB-9240-A09666233EEE}" type="doc">
      <dgm:prSet loTypeId="urn:microsoft.com/office/officeart/2009/3/layout/StepUpProcess" loCatId="process" qsTypeId="urn:microsoft.com/office/officeart/2005/8/quickstyle/simple3" qsCatId="simple" csTypeId="urn:microsoft.com/office/officeart/2005/8/colors/colorful1" csCatId="colorful" phldr="1"/>
      <dgm:spPr/>
    </dgm:pt>
    <dgm:pt modelId="{7893CC97-BB6A-4B15-8C82-2C706010F105}">
      <dgm:prSet phldrT="[Text]"/>
      <dgm:spPr/>
      <dgm:t>
        <a:bodyPr/>
        <a:lstStyle/>
        <a:p>
          <a:r>
            <a:rPr lang="en-US" dirty="0"/>
            <a:t>Create Model</a:t>
          </a:r>
        </a:p>
      </dgm:t>
    </dgm:pt>
    <dgm:pt modelId="{D96E501E-FA32-46F0-A24B-9390415BED71}" type="parTrans" cxnId="{0AC8957A-9D86-49FF-B350-023C2399AF75}">
      <dgm:prSet/>
      <dgm:spPr/>
      <dgm:t>
        <a:bodyPr/>
        <a:lstStyle/>
        <a:p>
          <a:endParaRPr lang="en-US"/>
        </a:p>
      </dgm:t>
    </dgm:pt>
    <dgm:pt modelId="{831368AB-F71C-4385-AF18-66153A19C0AB}" type="sibTrans" cxnId="{0AC8957A-9D86-49FF-B350-023C2399AF75}">
      <dgm:prSet/>
      <dgm:spPr/>
      <dgm:t>
        <a:bodyPr/>
        <a:lstStyle/>
        <a:p>
          <a:endParaRPr lang="en-US"/>
        </a:p>
      </dgm:t>
    </dgm:pt>
    <dgm:pt modelId="{E1B6DCC3-3D38-499C-BC95-8C5F3FA35507}">
      <dgm:prSet/>
      <dgm:spPr/>
      <dgm:t>
        <a:bodyPr/>
        <a:lstStyle/>
        <a:p>
          <a:r>
            <a:rPr lang="en-US"/>
            <a:t>Plot Model</a:t>
          </a:r>
        </a:p>
      </dgm:t>
    </dgm:pt>
    <dgm:pt modelId="{B5658C8C-3352-40F3-87B4-A96EA4AF144E}" type="parTrans" cxnId="{AF716E7F-30CF-4F80-A92F-6787E730C54A}">
      <dgm:prSet/>
      <dgm:spPr/>
      <dgm:t>
        <a:bodyPr/>
        <a:lstStyle/>
        <a:p>
          <a:endParaRPr lang="en-US"/>
        </a:p>
      </dgm:t>
    </dgm:pt>
    <dgm:pt modelId="{6A08CD79-AB4A-46A2-A551-E035BDD2EA02}" type="sibTrans" cxnId="{AF716E7F-30CF-4F80-A92F-6787E730C54A}">
      <dgm:prSet/>
      <dgm:spPr/>
      <dgm:t>
        <a:bodyPr/>
        <a:lstStyle/>
        <a:p>
          <a:endParaRPr lang="en-US"/>
        </a:p>
      </dgm:t>
    </dgm:pt>
    <dgm:pt modelId="{3C515E32-C7A0-4EBE-9BCE-E20FBEF8DE86}">
      <dgm:prSet/>
      <dgm:spPr/>
      <dgm:t>
        <a:bodyPr/>
        <a:lstStyle/>
        <a:p>
          <a:r>
            <a:rPr lang="en-US"/>
            <a:t>Predict Model</a:t>
          </a:r>
        </a:p>
      </dgm:t>
    </dgm:pt>
    <dgm:pt modelId="{66307272-FB5F-40D0-81FF-7CAB1AE4B6C4}" type="parTrans" cxnId="{4683C810-2C3E-4918-B1DB-2333D0AA742C}">
      <dgm:prSet/>
      <dgm:spPr/>
      <dgm:t>
        <a:bodyPr/>
        <a:lstStyle/>
        <a:p>
          <a:endParaRPr lang="en-US"/>
        </a:p>
      </dgm:t>
    </dgm:pt>
    <dgm:pt modelId="{50BDE3ED-B2D1-4FC0-AEEA-E0ECA0FCE920}" type="sibTrans" cxnId="{4683C810-2C3E-4918-B1DB-2333D0AA742C}">
      <dgm:prSet/>
      <dgm:spPr/>
      <dgm:t>
        <a:bodyPr/>
        <a:lstStyle/>
        <a:p>
          <a:endParaRPr lang="en-US"/>
        </a:p>
      </dgm:t>
    </dgm:pt>
    <dgm:pt modelId="{5097851A-3221-47E0-B662-64F856A6A1BA}">
      <dgm:prSet/>
      <dgm:spPr/>
      <dgm:t>
        <a:bodyPr/>
        <a:lstStyle/>
        <a:p>
          <a:r>
            <a:rPr lang="en-US" dirty="0" smtClean="0"/>
            <a:t>Save </a:t>
          </a:r>
          <a:r>
            <a:rPr lang="en-US" dirty="0"/>
            <a:t>Model</a:t>
          </a:r>
        </a:p>
      </dgm:t>
    </dgm:pt>
    <dgm:pt modelId="{2A557893-B33A-453C-8149-A3841A444E43}" type="parTrans" cxnId="{E5B2E14C-90C3-4B9C-8E75-B5FCD7CE6CF4}">
      <dgm:prSet/>
      <dgm:spPr/>
      <dgm:t>
        <a:bodyPr/>
        <a:lstStyle/>
        <a:p>
          <a:endParaRPr lang="en-US"/>
        </a:p>
      </dgm:t>
    </dgm:pt>
    <dgm:pt modelId="{9421DB95-659A-4E4A-8EB3-35DFF9AF4A96}" type="sibTrans" cxnId="{E5B2E14C-90C3-4B9C-8E75-B5FCD7CE6CF4}">
      <dgm:prSet/>
      <dgm:spPr/>
      <dgm:t>
        <a:bodyPr/>
        <a:lstStyle/>
        <a:p>
          <a:endParaRPr lang="en-US"/>
        </a:p>
      </dgm:t>
    </dgm:pt>
    <dgm:pt modelId="{47B34A31-14F3-4CF1-80FA-46CE9D23CAC6}" type="pres">
      <dgm:prSet presAssocID="{14FE530A-6816-43DB-9240-A09666233EEE}" presName="rootnode" presStyleCnt="0">
        <dgm:presLayoutVars>
          <dgm:chMax/>
          <dgm:chPref/>
          <dgm:dir/>
          <dgm:animLvl val="lvl"/>
        </dgm:presLayoutVars>
      </dgm:prSet>
      <dgm:spPr/>
    </dgm:pt>
    <dgm:pt modelId="{0B85E7AB-12A3-474A-9DB3-E3E1430684F0}" type="pres">
      <dgm:prSet presAssocID="{7893CC97-BB6A-4B15-8C82-2C706010F105}" presName="composite" presStyleCnt="0"/>
      <dgm:spPr/>
    </dgm:pt>
    <dgm:pt modelId="{C441787B-5483-4B90-BFF2-DBFD04ADDF0C}" type="pres">
      <dgm:prSet presAssocID="{7893CC97-BB6A-4B15-8C82-2C706010F105}" presName="LShape" presStyleLbl="alignNode1" presStyleIdx="0" presStyleCnt="7"/>
      <dgm:spPr/>
    </dgm:pt>
    <dgm:pt modelId="{1AD5EACC-0BA6-4C02-8D4E-386574CB7C6B}" type="pres">
      <dgm:prSet presAssocID="{7893CC97-BB6A-4B15-8C82-2C706010F105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A77DE-3C56-4B25-A279-9292949B52C5}" type="pres">
      <dgm:prSet presAssocID="{7893CC97-BB6A-4B15-8C82-2C706010F105}" presName="Triangle" presStyleLbl="alignNode1" presStyleIdx="1" presStyleCnt="7"/>
      <dgm:spPr/>
    </dgm:pt>
    <dgm:pt modelId="{AE90DD13-EDA0-47C6-904D-464351871066}" type="pres">
      <dgm:prSet presAssocID="{831368AB-F71C-4385-AF18-66153A19C0AB}" presName="sibTrans" presStyleCnt="0"/>
      <dgm:spPr/>
    </dgm:pt>
    <dgm:pt modelId="{B2BB5CB3-4975-44B5-83BC-AF6C8CCC236F}" type="pres">
      <dgm:prSet presAssocID="{831368AB-F71C-4385-AF18-66153A19C0AB}" presName="space" presStyleCnt="0"/>
      <dgm:spPr/>
    </dgm:pt>
    <dgm:pt modelId="{70CAEBB4-DA82-46D9-BD16-E850FF1948AB}" type="pres">
      <dgm:prSet presAssocID="{E1B6DCC3-3D38-499C-BC95-8C5F3FA35507}" presName="composite" presStyleCnt="0"/>
      <dgm:spPr/>
    </dgm:pt>
    <dgm:pt modelId="{B11D3EDE-56C9-43FB-8D90-CCCFEB092EED}" type="pres">
      <dgm:prSet presAssocID="{E1B6DCC3-3D38-499C-BC95-8C5F3FA35507}" presName="LShape" presStyleLbl="alignNode1" presStyleIdx="2" presStyleCnt="7"/>
      <dgm:spPr/>
    </dgm:pt>
    <dgm:pt modelId="{B7B0D049-E44B-4B50-8E4F-310BA507C143}" type="pres">
      <dgm:prSet presAssocID="{E1B6DCC3-3D38-499C-BC95-8C5F3FA35507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9A45A-6EBE-47F3-86C6-10B45FE6AC84}" type="pres">
      <dgm:prSet presAssocID="{E1B6DCC3-3D38-499C-BC95-8C5F3FA35507}" presName="Triangle" presStyleLbl="alignNode1" presStyleIdx="3" presStyleCnt="7"/>
      <dgm:spPr/>
    </dgm:pt>
    <dgm:pt modelId="{39D7B637-20AB-439D-87F6-84B8B60F250E}" type="pres">
      <dgm:prSet presAssocID="{6A08CD79-AB4A-46A2-A551-E035BDD2EA02}" presName="sibTrans" presStyleCnt="0"/>
      <dgm:spPr/>
    </dgm:pt>
    <dgm:pt modelId="{FDFA4EEE-C666-43BB-9D05-98358D41EAC6}" type="pres">
      <dgm:prSet presAssocID="{6A08CD79-AB4A-46A2-A551-E035BDD2EA02}" presName="space" presStyleCnt="0"/>
      <dgm:spPr/>
    </dgm:pt>
    <dgm:pt modelId="{2974C5E4-C732-4F34-A3BA-7F4379045450}" type="pres">
      <dgm:prSet presAssocID="{3C515E32-C7A0-4EBE-9BCE-E20FBEF8DE86}" presName="composite" presStyleCnt="0"/>
      <dgm:spPr/>
    </dgm:pt>
    <dgm:pt modelId="{DAC8E2D7-9BD1-4D3C-9C68-E1EA77A7C9F0}" type="pres">
      <dgm:prSet presAssocID="{3C515E32-C7A0-4EBE-9BCE-E20FBEF8DE86}" presName="LShape" presStyleLbl="alignNode1" presStyleIdx="4" presStyleCnt="7"/>
      <dgm:spPr/>
    </dgm:pt>
    <dgm:pt modelId="{7AC1F150-50BC-45D8-A11D-722F26A3F4F2}" type="pres">
      <dgm:prSet presAssocID="{3C515E32-C7A0-4EBE-9BCE-E20FBEF8DE86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75134-12A0-4839-9FE7-2D689DC66F58}" type="pres">
      <dgm:prSet presAssocID="{3C515E32-C7A0-4EBE-9BCE-E20FBEF8DE86}" presName="Triangle" presStyleLbl="alignNode1" presStyleIdx="5" presStyleCnt="7"/>
      <dgm:spPr/>
    </dgm:pt>
    <dgm:pt modelId="{1FD756B8-A184-462B-A8A5-657AE722280B}" type="pres">
      <dgm:prSet presAssocID="{50BDE3ED-B2D1-4FC0-AEEA-E0ECA0FCE920}" presName="sibTrans" presStyleCnt="0"/>
      <dgm:spPr/>
    </dgm:pt>
    <dgm:pt modelId="{CC048BB4-294E-4409-ACB3-4579D4159983}" type="pres">
      <dgm:prSet presAssocID="{50BDE3ED-B2D1-4FC0-AEEA-E0ECA0FCE920}" presName="space" presStyleCnt="0"/>
      <dgm:spPr/>
    </dgm:pt>
    <dgm:pt modelId="{499901DD-7F60-49FF-9D8F-2F65290403A5}" type="pres">
      <dgm:prSet presAssocID="{5097851A-3221-47E0-B662-64F856A6A1BA}" presName="composite" presStyleCnt="0"/>
      <dgm:spPr/>
    </dgm:pt>
    <dgm:pt modelId="{752363E0-F637-414E-A095-8BA50A83575C}" type="pres">
      <dgm:prSet presAssocID="{5097851A-3221-47E0-B662-64F856A6A1BA}" presName="LShape" presStyleLbl="alignNode1" presStyleIdx="6" presStyleCnt="7"/>
      <dgm:spPr/>
    </dgm:pt>
    <dgm:pt modelId="{F6A4E823-B2BF-4F2A-A443-B4E3CEC4E874}" type="pres">
      <dgm:prSet presAssocID="{5097851A-3221-47E0-B662-64F856A6A1BA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83C810-2C3E-4918-B1DB-2333D0AA742C}" srcId="{14FE530A-6816-43DB-9240-A09666233EEE}" destId="{3C515E32-C7A0-4EBE-9BCE-E20FBEF8DE86}" srcOrd="2" destOrd="0" parTransId="{66307272-FB5F-40D0-81FF-7CAB1AE4B6C4}" sibTransId="{50BDE3ED-B2D1-4FC0-AEEA-E0ECA0FCE920}"/>
    <dgm:cxn modelId="{E5B2E14C-90C3-4B9C-8E75-B5FCD7CE6CF4}" srcId="{14FE530A-6816-43DB-9240-A09666233EEE}" destId="{5097851A-3221-47E0-B662-64F856A6A1BA}" srcOrd="3" destOrd="0" parTransId="{2A557893-B33A-453C-8149-A3841A444E43}" sibTransId="{9421DB95-659A-4E4A-8EB3-35DFF9AF4A96}"/>
    <dgm:cxn modelId="{68FB0213-9630-4609-B9CD-49454475FF6D}" type="presOf" srcId="{E1B6DCC3-3D38-499C-BC95-8C5F3FA35507}" destId="{B7B0D049-E44B-4B50-8E4F-310BA507C143}" srcOrd="0" destOrd="0" presId="urn:microsoft.com/office/officeart/2009/3/layout/StepUpProcess"/>
    <dgm:cxn modelId="{62B64325-4512-4897-B813-532C7FCDD60A}" type="presOf" srcId="{5097851A-3221-47E0-B662-64F856A6A1BA}" destId="{F6A4E823-B2BF-4F2A-A443-B4E3CEC4E874}" srcOrd="0" destOrd="0" presId="urn:microsoft.com/office/officeart/2009/3/layout/StepUpProcess"/>
    <dgm:cxn modelId="{0AC8957A-9D86-49FF-B350-023C2399AF75}" srcId="{14FE530A-6816-43DB-9240-A09666233EEE}" destId="{7893CC97-BB6A-4B15-8C82-2C706010F105}" srcOrd="0" destOrd="0" parTransId="{D96E501E-FA32-46F0-A24B-9390415BED71}" sibTransId="{831368AB-F71C-4385-AF18-66153A19C0AB}"/>
    <dgm:cxn modelId="{AF716E7F-30CF-4F80-A92F-6787E730C54A}" srcId="{14FE530A-6816-43DB-9240-A09666233EEE}" destId="{E1B6DCC3-3D38-499C-BC95-8C5F3FA35507}" srcOrd="1" destOrd="0" parTransId="{B5658C8C-3352-40F3-87B4-A96EA4AF144E}" sibTransId="{6A08CD79-AB4A-46A2-A551-E035BDD2EA02}"/>
    <dgm:cxn modelId="{1BD0212C-6F99-4DA6-8C1A-A46CF17A2613}" type="presOf" srcId="{3C515E32-C7A0-4EBE-9BCE-E20FBEF8DE86}" destId="{7AC1F150-50BC-45D8-A11D-722F26A3F4F2}" srcOrd="0" destOrd="0" presId="urn:microsoft.com/office/officeart/2009/3/layout/StepUpProcess"/>
    <dgm:cxn modelId="{EB2EC972-0A07-47B0-A0DD-82174EA3B342}" type="presOf" srcId="{14FE530A-6816-43DB-9240-A09666233EEE}" destId="{47B34A31-14F3-4CF1-80FA-46CE9D23CAC6}" srcOrd="0" destOrd="0" presId="urn:microsoft.com/office/officeart/2009/3/layout/StepUpProcess"/>
    <dgm:cxn modelId="{7A5937D2-0455-4BA9-A577-93B902959445}" type="presOf" srcId="{7893CC97-BB6A-4B15-8C82-2C706010F105}" destId="{1AD5EACC-0BA6-4C02-8D4E-386574CB7C6B}" srcOrd="0" destOrd="0" presId="urn:microsoft.com/office/officeart/2009/3/layout/StepUpProcess"/>
    <dgm:cxn modelId="{41933EB0-AEB8-47AA-8D2A-F2331A77A4EF}" type="presParOf" srcId="{47B34A31-14F3-4CF1-80FA-46CE9D23CAC6}" destId="{0B85E7AB-12A3-474A-9DB3-E3E1430684F0}" srcOrd="0" destOrd="0" presId="urn:microsoft.com/office/officeart/2009/3/layout/StepUpProcess"/>
    <dgm:cxn modelId="{9A0AF961-D99F-4071-8EF3-F451DAD38409}" type="presParOf" srcId="{0B85E7AB-12A3-474A-9DB3-E3E1430684F0}" destId="{C441787B-5483-4B90-BFF2-DBFD04ADDF0C}" srcOrd="0" destOrd="0" presId="urn:microsoft.com/office/officeart/2009/3/layout/StepUpProcess"/>
    <dgm:cxn modelId="{831E7475-25CC-4632-9362-AFA9AE488FDF}" type="presParOf" srcId="{0B85E7AB-12A3-474A-9DB3-E3E1430684F0}" destId="{1AD5EACC-0BA6-4C02-8D4E-386574CB7C6B}" srcOrd="1" destOrd="0" presId="urn:microsoft.com/office/officeart/2009/3/layout/StepUpProcess"/>
    <dgm:cxn modelId="{682804F5-A0AD-44C0-B9D1-5A43187C49FD}" type="presParOf" srcId="{0B85E7AB-12A3-474A-9DB3-E3E1430684F0}" destId="{74EA77DE-3C56-4B25-A279-9292949B52C5}" srcOrd="2" destOrd="0" presId="urn:microsoft.com/office/officeart/2009/3/layout/StepUpProcess"/>
    <dgm:cxn modelId="{537BE378-0DAB-4C57-88C8-18A486566C69}" type="presParOf" srcId="{47B34A31-14F3-4CF1-80FA-46CE9D23CAC6}" destId="{AE90DD13-EDA0-47C6-904D-464351871066}" srcOrd="1" destOrd="0" presId="urn:microsoft.com/office/officeart/2009/3/layout/StepUpProcess"/>
    <dgm:cxn modelId="{C50154A2-F29A-483E-8BB7-C13A755EEC92}" type="presParOf" srcId="{AE90DD13-EDA0-47C6-904D-464351871066}" destId="{B2BB5CB3-4975-44B5-83BC-AF6C8CCC236F}" srcOrd="0" destOrd="0" presId="urn:microsoft.com/office/officeart/2009/3/layout/StepUpProcess"/>
    <dgm:cxn modelId="{7E8DDF32-0295-4772-AD72-7328D63C0261}" type="presParOf" srcId="{47B34A31-14F3-4CF1-80FA-46CE9D23CAC6}" destId="{70CAEBB4-DA82-46D9-BD16-E850FF1948AB}" srcOrd="2" destOrd="0" presId="urn:microsoft.com/office/officeart/2009/3/layout/StepUpProcess"/>
    <dgm:cxn modelId="{87C8858F-6E45-4BC3-8F06-BFBF55916C42}" type="presParOf" srcId="{70CAEBB4-DA82-46D9-BD16-E850FF1948AB}" destId="{B11D3EDE-56C9-43FB-8D90-CCCFEB092EED}" srcOrd="0" destOrd="0" presId="urn:microsoft.com/office/officeart/2009/3/layout/StepUpProcess"/>
    <dgm:cxn modelId="{E49C3B4F-9BDE-43EE-97C3-1D0E6DBF271B}" type="presParOf" srcId="{70CAEBB4-DA82-46D9-BD16-E850FF1948AB}" destId="{B7B0D049-E44B-4B50-8E4F-310BA507C143}" srcOrd="1" destOrd="0" presId="urn:microsoft.com/office/officeart/2009/3/layout/StepUpProcess"/>
    <dgm:cxn modelId="{58E079F9-471D-4D4C-A55A-56C09010E324}" type="presParOf" srcId="{70CAEBB4-DA82-46D9-BD16-E850FF1948AB}" destId="{C3B9A45A-6EBE-47F3-86C6-10B45FE6AC84}" srcOrd="2" destOrd="0" presId="urn:microsoft.com/office/officeart/2009/3/layout/StepUpProcess"/>
    <dgm:cxn modelId="{BAC62DC3-972C-4E04-9DAE-025C66DB2263}" type="presParOf" srcId="{47B34A31-14F3-4CF1-80FA-46CE9D23CAC6}" destId="{39D7B637-20AB-439D-87F6-84B8B60F250E}" srcOrd="3" destOrd="0" presId="urn:microsoft.com/office/officeart/2009/3/layout/StepUpProcess"/>
    <dgm:cxn modelId="{5E72AAD2-C175-47CC-BFDC-F5C99B16B1C3}" type="presParOf" srcId="{39D7B637-20AB-439D-87F6-84B8B60F250E}" destId="{FDFA4EEE-C666-43BB-9D05-98358D41EAC6}" srcOrd="0" destOrd="0" presId="urn:microsoft.com/office/officeart/2009/3/layout/StepUpProcess"/>
    <dgm:cxn modelId="{7AE95FAC-4CE9-4D22-8A10-444A3BD7E7C0}" type="presParOf" srcId="{47B34A31-14F3-4CF1-80FA-46CE9D23CAC6}" destId="{2974C5E4-C732-4F34-A3BA-7F4379045450}" srcOrd="4" destOrd="0" presId="urn:microsoft.com/office/officeart/2009/3/layout/StepUpProcess"/>
    <dgm:cxn modelId="{67C34BA9-F341-42D9-9819-244B4EF07ABD}" type="presParOf" srcId="{2974C5E4-C732-4F34-A3BA-7F4379045450}" destId="{DAC8E2D7-9BD1-4D3C-9C68-E1EA77A7C9F0}" srcOrd="0" destOrd="0" presId="urn:microsoft.com/office/officeart/2009/3/layout/StepUpProcess"/>
    <dgm:cxn modelId="{807E315C-8926-44A3-AB5E-63FB1CF907F5}" type="presParOf" srcId="{2974C5E4-C732-4F34-A3BA-7F4379045450}" destId="{7AC1F150-50BC-45D8-A11D-722F26A3F4F2}" srcOrd="1" destOrd="0" presId="urn:microsoft.com/office/officeart/2009/3/layout/StepUpProcess"/>
    <dgm:cxn modelId="{FED4EAD7-6A7F-43C5-9CFB-DCFF3389F0F8}" type="presParOf" srcId="{2974C5E4-C732-4F34-A3BA-7F4379045450}" destId="{4A975134-12A0-4839-9FE7-2D689DC66F58}" srcOrd="2" destOrd="0" presId="urn:microsoft.com/office/officeart/2009/3/layout/StepUpProcess"/>
    <dgm:cxn modelId="{916CEF83-76FE-4E9E-B7CD-DC90C386DF64}" type="presParOf" srcId="{47B34A31-14F3-4CF1-80FA-46CE9D23CAC6}" destId="{1FD756B8-A184-462B-A8A5-657AE722280B}" srcOrd="5" destOrd="0" presId="urn:microsoft.com/office/officeart/2009/3/layout/StepUpProcess"/>
    <dgm:cxn modelId="{227E7831-8EC6-49A5-9C45-83A0867BA0D2}" type="presParOf" srcId="{1FD756B8-A184-462B-A8A5-657AE722280B}" destId="{CC048BB4-294E-4409-ACB3-4579D4159983}" srcOrd="0" destOrd="0" presId="urn:microsoft.com/office/officeart/2009/3/layout/StepUpProcess"/>
    <dgm:cxn modelId="{4B288093-3499-4B7D-B7EA-9DBEECB9B992}" type="presParOf" srcId="{47B34A31-14F3-4CF1-80FA-46CE9D23CAC6}" destId="{499901DD-7F60-49FF-9D8F-2F65290403A5}" srcOrd="6" destOrd="0" presId="urn:microsoft.com/office/officeart/2009/3/layout/StepUpProcess"/>
    <dgm:cxn modelId="{62837686-98E6-44BF-89D1-6A9D0B458A74}" type="presParOf" srcId="{499901DD-7F60-49FF-9D8F-2F65290403A5}" destId="{752363E0-F637-414E-A095-8BA50A83575C}" srcOrd="0" destOrd="0" presId="urn:microsoft.com/office/officeart/2009/3/layout/StepUpProcess"/>
    <dgm:cxn modelId="{EFC243FD-374A-4BF6-BAA0-1693C13CB307}" type="presParOf" srcId="{499901DD-7F60-49FF-9D8F-2F65290403A5}" destId="{F6A4E823-B2BF-4F2A-A443-B4E3CEC4E87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24D86F-B6B3-4497-A259-2EDBBE7DC19B}" type="doc">
      <dgm:prSet loTypeId="urn:microsoft.com/office/officeart/2005/8/layout/process1" loCatId="process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9254A75-B10E-436B-9AF7-F37663311E83}">
      <dgm:prSet phldrT="[Text]"/>
      <dgm:spPr/>
      <dgm:t>
        <a:bodyPr/>
        <a:lstStyle/>
        <a:p>
          <a:r>
            <a:rPr lang="en-US"/>
            <a:t>1</a:t>
          </a:r>
        </a:p>
      </dgm:t>
    </dgm:pt>
    <dgm:pt modelId="{4A33B7CA-4233-4D3C-BA99-16FCE419B56C}" type="parTrans" cxnId="{9392D245-675E-4678-A317-F256E691A405}">
      <dgm:prSet/>
      <dgm:spPr/>
      <dgm:t>
        <a:bodyPr/>
        <a:lstStyle/>
        <a:p>
          <a:endParaRPr lang="en-US"/>
        </a:p>
      </dgm:t>
    </dgm:pt>
    <dgm:pt modelId="{FC6A5435-4C69-4843-AC4C-5C5ABBC6958C}" type="sibTrans" cxnId="{9392D245-675E-4678-A317-F256E691A405}">
      <dgm:prSet/>
      <dgm:spPr/>
      <dgm:t>
        <a:bodyPr/>
        <a:lstStyle/>
        <a:p>
          <a:endParaRPr lang="en-US"/>
        </a:p>
      </dgm:t>
    </dgm:pt>
    <dgm:pt modelId="{CA61E9DF-D707-419D-93F9-B59B9D7B44BA}">
      <dgm:prSet phldrT="[Text]"/>
      <dgm:spPr/>
      <dgm:t>
        <a:bodyPr/>
        <a:lstStyle/>
        <a:p>
          <a:r>
            <a:rPr lang="en-US"/>
            <a:t>2</a:t>
          </a:r>
        </a:p>
      </dgm:t>
    </dgm:pt>
    <dgm:pt modelId="{29D6913A-F813-4C5D-A5D7-BD88ADF2922D}" type="parTrans" cxnId="{0A1E62F0-B506-4E76-AE6C-0A133467824A}">
      <dgm:prSet/>
      <dgm:spPr/>
      <dgm:t>
        <a:bodyPr/>
        <a:lstStyle/>
        <a:p>
          <a:endParaRPr lang="en-US"/>
        </a:p>
      </dgm:t>
    </dgm:pt>
    <dgm:pt modelId="{68E0BD4A-249E-4854-9587-8ED8CBBE21D8}" type="sibTrans" cxnId="{0A1E62F0-B506-4E76-AE6C-0A133467824A}">
      <dgm:prSet/>
      <dgm:spPr/>
      <dgm:t>
        <a:bodyPr/>
        <a:lstStyle/>
        <a:p>
          <a:endParaRPr lang="en-US"/>
        </a:p>
      </dgm:t>
    </dgm:pt>
    <dgm:pt modelId="{35E73B86-E74E-4D2C-AFDF-48C402ABF72F}">
      <dgm:prSet phldrT="[Text]"/>
      <dgm:spPr/>
      <dgm:t>
        <a:bodyPr/>
        <a:lstStyle/>
        <a:p>
          <a:r>
            <a:rPr lang="en-US" dirty="0"/>
            <a:t>Data Exploration and Visualization</a:t>
          </a:r>
        </a:p>
      </dgm:t>
    </dgm:pt>
    <dgm:pt modelId="{341337E5-63C4-4BDE-9A8E-A0658BD42FB0}" type="parTrans" cxnId="{98A0572F-DBD0-4E08-B695-940435EF368C}">
      <dgm:prSet/>
      <dgm:spPr/>
      <dgm:t>
        <a:bodyPr/>
        <a:lstStyle/>
        <a:p>
          <a:endParaRPr lang="en-US"/>
        </a:p>
      </dgm:t>
    </dgm:pt>
    <dgm:pt modelId="{5D3B5A51-7607-4E68-AA7F-E0DB305DBF45}" type="sibTrans" cxnId="{98A0572F-DBD0-4E08-B695-940435EF368C}">
      <dgm:prSet/>
      <dgm:spPr/>
      <dgm:t>
        <a:bodyPr/>
        <a:lstStyle/>
        <a:p>
          <a:endParaRPr lang="en-US"/>
        </a:p>
      </dgm:t>
    </dgm:pt>
    <dgm:pt modelId="{CC98E54F-288F-4996-A137-82DABB3D3DEE}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1F0E542B-754A-4CEF-8EC6-AC2865650E8A}" type="parTrans" cxnId="{D6DF66C5-7571-428F-93D5-EFF56018420A}">
      <dgm:prSet/>
      <dgm:spPr/>
      <dgm:t>
        <a:bodyPr/>
        <a:lstStyle/>
        <a:p>
          <a:endParaRPr lang="en-US"/>
        </a:p>
      </dgm:t>
    </dgm:pt>
    <dgm:pt modelId="{481DD600-1564-4D95-9B91-077161F1AD2B}" type="sibTrans" cxnId="{D6DF66C5-7571-428F-93D5-EFF56018420A}">
      <dgm:prSet/>
      <dgm:spPr/>
      <dgm:t>
        <a:bodyPr/>
        <a:lstStyle/>
        <a:p>
          <a:endParaRPr lang="en-US"/>
        </a:p>
      </dgm:t>
    </dgm:pt>
    <dgm:pt modelId="{2BEBB764-FE49-4034-A08F-68320DD11786}">
      <dgm:prSet phldrT="[Text]"/>
      <dgm:spPr/>
      <dgm:t>
        <a:bodyPr/>
        <a:lstStyle/>
        <a:p>
          <a:r>
            <a:rPr lang="en-US" dirty="0"/>
            <a:t>Model Building</a:t>
          </a:r>
        </a:p>
      </dgm:t>
    </dgm:pt>
    <dgm:pt modelId="{FB780F11-8080-47EF-A092-E9FA92AB3835}" type="parTrans" cxnId="{0BDDA73D-690D-4C36-BDF1-557475E845D7}">
      <dgm:prSet/>
      <dgm:spPr/>
      <dgm:t>
        <a:bodyPr/>
        <a:lstStyle/>
        <a:p>
          <a:endParaRPr lang="en-US"/>
        </a:p>
      </dgm:t>
    </dgm:pt>
    <dgm:pt modelId="{225436F6-D817-44C4-B92A-F1BB916DA838}" type="sibTrans" cxnId="{0BDDA73D-690D-4C36-BDF1-557475E845D7}">
      <dgm:prSet/>
      <dgm:spPr/>
      <dgm:t>
        <a:bodyPr/>
        <a:lstStyle/>
        <a:p>
          <a:endParaRPr lang="en-US"/>
        </a:p>
      </dgm:t>
    </dgm:pt>
    <dgm:pt modelId="{B752745C-6E4D-431C-8AF3-84DE89C5DF1F}">
      <dgm:prSet/>
      <dgm:spPr/>
      <dgm:t>
        <a:bodyPr/>
        <a:lstStyle/>
        <a:p>
          <a:r>
            <a:rPr lang="en-US"/>
            <a:t>4</a:t>
          </a:r>
        </a:p>
      </dgm:t>
    </dgm:pt>
    <dgm:pt modelId="{20D6D750-3645-4D13-9108-901E324A73DA}" type="parTrans" cxnId="{D634133D-A789-4AC3-821C-CB5DFF69E8D6}">
      <dgm:prSet/>
      <dgm:spPr/>
      <dgm:t>
        <a:bodyPr/>
        <a:lstStyle/>
        <a:p>
          <a:endParaRPr lang="en-US"/>
        </a:p>
      </dgm:t>
    </dgm:pt>
    <dgm:pt modelId="{D1BBDCB4-5FE7-4F20-990D-D1B0BC03B47E}" type="sibTrans" cxnId="{D634133D-A789-4AC3-821C-CB5DFF69E8D6}">
      <dgm:prSet/>
      <dgm:spPr/>
      <dgm:t>
        <a:bodyPr/>
        <a:lstStyle/>
        <a:p>
          <a:endParaRPr lang="en-US"/>
        </a:p>
      </dgm:t>
    </dgm:pt>
    <dgm:pt modelId="{A5C223A5-9FCF-495B-B4EE-E898BEC5D68F}">
      <dgm:prSet/>
      <dgm:spPr/>
      <dgm:t>
        <a:bodyPr/>
        <a:lstStyle/>
        <a:p>
          <a:r>
            <a:rPr lang="en-US" dirty="0" smtClean="0"/>
            <a:t>Prediction and Deployment</a:t>
          </a:r>
          <a:endParaRPr lang="en-US" dirty="0"/>
        </a:p>
      </dgm:t>
    </dgm:pt>
    <dgm:pt modelId="{A02E8EB5-E88D-479B-B960-52406CF9E6B1}" type="parTrans" cxnId="{633DAFAE-D8F4-4C58-BB23-50B2F863D03F}">
      <dgm:prSet/>
      <dgm:spPr/>
      <dgm:t>
        <a:bodyPr/>
        <a:lstStyle/>
        <a:p>
          <a:endParaRPr lang="en-US"/>
        </a:p>
      </dgm:t>
    </dgm:pt>
    <dgm:pt modelId="{38E3FCA6-7BFE-4ADF-B115-CDB01145DDAF}" type="sibTrans" cxnId="{633DAFAE-D8F4-4C58-BB23-50B2F863D03F}">
      <dgm:prSet/>
      <dgm:spPr/>
      <dgm:t>
        <a:bodyPr/>
        <a:lstStyle/>
        <a:p>
          <a:endParaRPr lang="en-US"/>
        </a:p>
      </dgm:t>
    </dgm:pt>
    <dgm:pt modelId="{54A0C9DA-FC60-435B-AF07-D9A6DE70C5BA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8938B5C1-F776-4746-9E81-7EA7875E64DD}" type="sibTrans" cxnId="{D05729E6-97A5-418C-8D0D-7D38F2EF8AE5}">
      <dgm:prSet/>
      <dgm:spPr/>
      <dgm:t>
        <a:bodyPr/>
        <a:lstStyle/>
        <a:p>
          <a:endParaRPr lang="en-US"/>
        </a:p>
      </dgm:t>
    </dgm:pt>
    <dgm:pt modelId="{EBF386C2-BC7E-4255-86FC-7B88494F9607}" type="parTrans" cxnId="{D05729E6-97A5-418C-8D0D-7D38F2EF8AE5}">
      <dgm:prSet/>
      <dgm:spPr/>
      <dgm:t>
        <a:bodyPr/>
        <a:lstStyle/>
        <a:p>
          <a:endParaRPr lang="en-US"/>
        </a:p>
      </dgm:t>
    </dgm:pt>
    <dgm:pt modelId="{07212D53-D57A-4519-9908-30290306F60A}" type="pres">
      <dgm:prSet presAssocID="{7724D86F-B6B3-4497-A259-2EDBBE7DC19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AF45B3-5F03-4CB7-BC3D-2551C5AE9F57}" type="pres">
      <dgm:prSet presAssocID="{69254A75-B10E-436B-9AF7-F37663311E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D295D-C2C3-4762-B616-FFF8AF30B867}" type="pres">
      <dgm:prSet presAssocID="{FC6A5435-4C69-4843-AC4C-5C5ABBC6958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0CFC89F-1955-4264-A60C-5875B42B2346}" type="pres">
      <dgm:prSet presAssocID="{FC6A5435-4C69-4843-AC4C-5C5ABBC6958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F0F41B9-1F69-4623-A9B2-87946CF42235}" type="pres">
      <dgm:prSet presAssocID="{CA61E9DF-D707-419D-93F9-B59B9D7B44B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65359-5710-47E2-B009-64F84B9B184A}" type="pres">
      <dgm:prSet presAssocID="{68E0BD4A-249E-4854-9587-8ED8CBBE21D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E566C99-D36B-4160-8C90-E722D3969AED}" type="pres">
      <dgm:prSet presAssocID="{68E0BD4A-249E-4854-9587-8ED8CBBE21D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A81BB2D-F81E-49B7-A55D-FAA7AE46F509}" type="pres">
      <dgm:prSet presAssocID="{CC98E54F-288F-4996-A137-82DABB3D3D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EC07E-031C-4C6B-A811-92DB22A246A4}" type="pres">
      <dgm:prSet presAssocID="{481DD600-1564-4D95-9B91-077161F1AD2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7B2AC49-2345-40D2-93A7-A10E331E7EB7}" type="pres">
      <dgm:prSet presAssocID="{481DD600-1564-4D95-9B91-077161F1AD2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891AC15-213F-4E8E-A110-A5DEF03DE3A3}" type="pres">
      <dgm:prSet presAssocID="{B752745C-6E4D-431C-8AF3-84DE89C5DF1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0F818E-A398-4D44-A711-E05D2E9B8E95}" type="presOf" srcId="{CC98E54F-288F-4996-A137-82DABB3D3DEE}" destId="{DA81BB2D-F81E-49B7-A55D-FAA7AE46F509}" srcOrd="0" destOrd="0" presId="urn:microsoft.com/office/officeart/2005/8/layout/process1"/>
    <dgm:cxn modelId="{633DAFAE-D8F4-4C58-BB23-50B2F863D03F}" srcId="{B752745C-6E4D-431C-8AF3-84DE89C5DF1F}" destId="{A5C223A5-9FCF-495B-B4EE-E898BEC5D68F}" srcOrd="0" destOrd="0" parTransId="{A02E8EB5-E88D-479B-B960-52406CF9E6B1}" sibTransId="{38E3FCA6-7BFE-4ADF-B115-CDB01145DDAF}"/>
    <dgm:cxn modelId="{E179DE91-E73F-4A61-B9B9-2E4AB179449C}" type="presOf" srcId="{54A0C9DA-FC60-435B-AF07-D9A6DE70C5BA}" destId="{68AF45B3-5F03-4CB7-BC3D-2551C5AE9F57}" srcOrd="0" destOrd="1" presId="urn:microsoft.com/office/officeart/2005/8/layout/process1"/>
    <dgm:cxn modelId="{1E772B78-9D3C-43DB-982C-6B012179D1D0}" type="presOf" srcId="{68E0BD4A-249E-4854-9587-8ED8CBBE21D8}" destId="{3E566C99-D36B-4160-8C90-E722D3969AED}" srcOrd="1" destOrd="0" presId="urn:microsoft.com/office/officeart/2005/8/layout/process1"/>
    <dgm:cxn modelId="{0A1E62F0-B506-4E76-AE6C-0A133467824A}" srcId="{7724D86F-B6B3-4497-A259-2EDBBE7DC19B}" destId="{CA61E9DF-D707-419D-93F9-B59B9D7B44BA}" srcOrd="1" destOrd="0" parTransId="{29D6913A-F813-4C5D-A5D7-BD88ADF2922D}" sibTransId="{68E0BD4A-249E-4854-9587-8ED8CBBE21D8}"/>
    <dgm:cxn modelId="{BE68EFE1-F2AD-4ABC-9869-6A930463B7C9}" type="presOf" srcId="{481DD600-1564-4D95-9B91-077161F1AD2B}" destId="{17B2AC49-2345-40D2-93A7-A10E331E7EB7}" srcOrd="1" destOrd="0" presId="urn:microsoft.com/office/officeart/2005/8/layout/process1"/>
    <dgm:cxn modelId="{0BDDA73D-690D-4C36-BDF1-557475E845D7}" srcId="{CC98E54F-288F-4996-A137-82DABB3D3DEE}" destId="{2BEBB764-FE49-4034-A08F-68320DD11786}" srcOrd="0" destOrd="0" parTransId="{FB780F11-8080-47EF-A092-E9FA92AB3835}" sibTransId="{225436F6-D817-44C4-B92A-F1BB916DA838}"/>
    <dgm:cxn modelId="{874D76BC-EF00-4B11-ABC6-3C9477408D63}" type="presOf" srcId="{68E0BD4A-249E-4854-9587-8ED8CBBE21D8}" destId="{98A65359-5710-47E2-B009-64F84B9B184A}" srcOrd="0" destOrd="0" presId="urn:microsoft.com/office/officeart/2005/8/layout/process1"/>
    <dgm:cxn modelId="{BC5B5A81-A9AD-401A-8C25-7B45F6B1EF1F}" type="presOf" srcId="{B752745C-6E4D-431C-8AF3-84DE89C5DF1F}" destId="{3891AC15-213F-4E8E-A110-A5DEF03DE3A3}" srcOrd="0" destOrd="0" presId="urn:microsoft.com/office/officeart/2005/8/layout/process1"/>
    <dgm:cxn modelId="{D05729E6-97A5-418C-8D0D-7D38F2EF8AE5}" srcId="{69254A75-B10E-436B-9AF7-F37663311E83}" destId="{54A0C9DA-FC60-435B-AF07-D9A6DE70C5BA}" srcOrd="0" destOrd="0" parTransId="{EBF386C2-BC7E-4255-86FC-7B88494F9607}" sibTransId="{8938B5C1-F776-4746-9E81-7EA7875E64DD}"/>
    <dgm:cxn modelId="{6F835C1E-5BE4-43C7-BE30-5ECF7A6EEEDE}" type="presOf" srcId="{FC6A5435-4C69-4843-AC4C-5C5ABBC6958C}" destId="{80CFC89F-1955-4264-A60C-5875B42B2346}" srcOrd="1" destOrd="0" presId="urn:microsoft.com/office/officeart/2005/8/layout/process1"/>
    <dgm:cxn modelId="{84FE2BAB-A76B-4C96-A08C-438E7530A7EB}" type="presOf" srcId="{CA61E9DF-D707-419D-93F9-B59B9D7B44BA}" destId="{4F0F41B9-1F69-4623-A9B2-87946CF42235}" srcOrd="0" destOrd="0" presId="urn:microsoft.com/office/officeart/2005/8/layout/process1"/>
    <dgm:cxn modelId="{9320D2AB-E17F-44DC-8D9F-AF86B38A275F}" type="presOf" srcId="{35E73B86-E74E-4D2C-AFDF-48C402ABF72F}" destId="{4F0F41B9-1F69-4623-A9B2-87946CF42235}" srcOrd="0" destOrd="1" presId="urn:microsoft.com/office/officeart/2005/8/layout/process1"/>
    <dgm:cxn modelId="{AC44FD84-4213-4FF2-87C2-6704248B9199}" type="presOf" srcId="{2BEBB764-FE49-4034-A08F-68320DD11786}" destId="{DA81BB2D-F81E-49B7-A55D-FAA7AE46F509}" srcOrd="0" destOrd="1" presId="urn:microsoft.com/office/officeart/2005/8/layout/process1"/>
    <dgm:cxn modelId="{C08316D9-809B-40FC-9EDF-3170808380A3}" type="presOf" srcId="{FC6A5435-4C69-4843-AC4C-5C5ABBC6958C}" destId="{461D295D-C2C3-4762-B616-FFF8AF30B867}" srcOrd="0" destOrd="0" presId="urn:microsoft.com/office/officeart/2005/8/layout/process1"/>
    <dgm:cxn modelId="{D6DF66C5-7571-428F-93D5-EFF56018420A}" srcId="{7724D86F-B6B3-4497-A259-2EDBBE7DC19B}" destId="{CC98E54F-288F-4996-A137-82DABB3D3DEE}" srcOrd="2" destOrd="0" parTransId="{1F0E542B-754A-4CEF-8EC6-AC2865650E8A}" sibTransId="{481DD600-1564-4D95-9B91-077161F1AD2B}"/>
    <dgm:cxn modelId="{0B4A76D3-B798-4550-B3ED-7DFD5D097171}" type="presOf" srcId="{7724D86F-B6B3-4497-A259-2EDBBE7DC19B}" destId="{07212D53-D57A-4519-9908-30290306F60A}" srcOrd="0" destOrd="0" presId="urn:microsoft.com/office/officeart/2005/8/layout/process1"/>
    <dgm:cxn modelId="{E6D64F8E-5ED4-4FF3-8FC1-136932C36010}" type="presOf" srcId="{69254A75-B10E-436B-9AF7-F37663311E83}" destId="{68AF45B3-5F03-4CB7-BC3D-2551C5AE9F57}" srcOrd="0" destOrd="0" presId="urn:microsoft.com/office/officeart/2005/8/layout/process1"/>
    <dgm:cxn modelId="{FCF39280-4089-4D3A-B515-2F9FAA35AE77}" type="presOf" srcId="{481DD600-1564-4D95-9B91-077161F1AD2B}" destId="{115EC07E-031C-4C6B-A811-92DB22A246A4}" srcOrd="0" destOrd="0" presId="urn:microsoft.com/office/officeart/2005/8/layout/process1"/>
    <dgm:cxn modelId="{1442AF92-73E2-4DF1-8EF7-E6CD258C6330}" type="presOf" srcId="{A5C223A5-9FCF-495B-B4EE-E898BEC5D68F}" destId="{3891AC15-213F-4E8E-A110-A5DEF03DE3A3}" srcOrd="0" destOrd="1" presId="urn:microsoft.com/office/officeart/2005/8/layout/process1"/>
    <dgm:cxn modelId="{9392D245-675E-4678-A317-F256E691A405}" srcId="{7724D86F-B6B3-4497-A259-2EDBBE7DC19B}" destId="{69254A75-B10E-436B-9AF7-F37663311E83}" srcOrd="0" destOrd="0" parTransId="{4A33B7CA-4233-4D3C-BA99-16FCE419B56C}" sibTransId="{FC6A5435-4C69-4843-AC4C-5C5ABBC6958C}"/>
    <dgm:cxn modelId="{D634133D-A789-4AC3-821C-CB5DFF69E8D6}" srcId="{7724D86F-B6B3-4497-A259-2EDBBE7DC19B}" destId="{B752745C-6E4D-431C-8AF3-84DE89C5DF1F}" srcOrd="3" destOrd="0" parTransId="{20D6D750-3645-4D13-9108-901E324A73DA}" sibTransId="{D1BBDCB4-5FE7-4F20-990D-D1B0BC03B47E}"/>
    <dgm:cxn modelId="{98A0572F-DBD0-4E08-B695-940435EF368C}" srcId="{CA61E9DF-D707-419D-93F9-B59B9D7B44BA}" destId="{35E73B86-E74E-4D2C-AFDF-48C402ABF72F}" srcOrd="0" destOrd="0" parTransId="{341337E5-63C4-4BDE-9A8E-A0658BD42FB0}" sibTransId="{5D3B5A51-7607-4E68-AA7F-E0DB305DBF45}"/>
    <dgm:cxn modelId="{6C29E3F1-C786-4FF1-9056-B4CD877BF394}" type="presParOf" srcId="{07212D53-D57A-4519-9908-30290306F60A}" destId="{68AF45B3-5F03-4CB7-BC3D-2551C5AE9F57}" srcOrd="0" destOrd="0" presId="urn:microsoft.com/office/officeart/2005/8/layout/process1"/>
    <dgm:cxn modelId="{43A809FA-02A6-45E1-9359-D3232655262D}" type="presParOf" srcId="{07212D53-D57A-4519-9908-30290306F60A}" destId="{461D295D-C2C3-4762-B616-FFF8AF30B867}" srcOrd="1" destOrd="0" presId="urn:microsoft.com/office/officeart/2005/8/layout/process1"/>
    <dgm:cxn modelId="{AE4440FC-D378-4731-B273-8B09D275C6F1}" type="presParOf" srcId="{461D295D-C2C3-4762-B616-FFF8AF30B867}" destId="{80CFC89F-1955-4264-A60C-5875B42B2346}" srcOrd="0" destOrd="0" presId="urn:microsoft.com/office/officeart/2005/8/layout/process1"/>
    <dgm:cxn modelId="{3BE57C80-C3E4-4A68-80E6-92FB12D2999D}" type="presParOf" srcId="{07212D53-D57A-4519-9908-30290306F60A}" destId="{4F0F41B9-1F69-4623-A9B2-87946CF42235}" srcOrd="2" destOrd="0" presId="urn:microsoft.com/office/officeart/2005/8/layout/process1"/>
    <dgm:cxn modelId="{53EE55A3-0AEC-48DE-BACE-044FDEE2BEE4}" type="presParOf" srcId="{07212D53-D57A-4519-9908-30290306F60A}" destId="{98A65359-5710-47E2-B009-64F84B9B184A}" srcOrd="3" destOrd="0" presId="urn:microsoft.com/office/officeart/2005/8/layout/process1"/>
    <dgm:cxn modelId="{DBCF9C83-8F90-4ED8-8944-15B58599D0F3}" type="presParOf" srcId="{98A65359-5710-47E2-B009-64F84B9B184A}" destId="{3E566C99-D36B-4160-8C90-E722D3969AED}" srcOrd="0" destOrd="0" presId="urn:microsoft.com/office/officeart/2005/8/layout/process1"/>
    <dgm:cxn modelId="{692D5405-D487-462C-845A-17CB6F2178B8}" type="presParOf" srcId="{07212D53-D57A-4519-9908-30290306F60A}" destId="{DA81BB2D-F81E-49B7-A55D-FAA7AE46F509}" srcOrd="4" destOrd="0" presId="urn:microsoft.com/office/officeart/2005/8/layout/process1"/>
    <dgm:cxn modelId="{CBA536C6-F456-4C6D-AB63-EBC6CF6CBE33}" type="presParOf" srcId="{07212D53-D57A-4519-9908-30290306F60A}" destId="{115EC07E-031C-4C6B-A811-92DB22A246A4}" srcOrd="5" destOrd="0" presId="urn:microsoft.com/office/officeart/2005/8/layout/process1"/>
    <dgm:cxn modelId="{BFD88401-D499-40FF-99EA-508AE576D6B9}" type="presParOf" srcId="{115EC07E-031C-4C6B-A811-92DB22A246A4}" destId="{17B2AC49-2345-40D2-93A7-A10E331E7EB7}" srcOrd="0" destOrd="0" presId="urn:microsoft.com/office/officeart/2005/8/layout/process1"/>
    <dgm:cxn modelId="{A480ACB0-F711-44A1-BB16-DE14AA9AE218}" type="presParOf" srcId="{07212D53-D57A-4519-9908-30290306F60A}" destId="{3891AC15-213F-4E8E-A110-A5DEF03DE3A3}" srcOrd="6" destOrd="0" presId="urn:microsoft.com/office/officeart/2005/8/layout/process1"/>
  </dgm:cxnLst>
  <dgm:bg>
    <a:effectLst>
      <a:softEdge rad="12700"/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E7162-BF51-49A7-9238-A901B25D60D4}">
      <dsp:nvSpPr>
        <dsp:cNvPr id="0" name=""/>
        <dsp:cNvSpPr/>
      </dsp:nvSpPr>
      <dsp:spPr>
        <a:xfrm rot="10800000">
          <a:off x="1622372" y="2560"/>
          <a:ext cx="5421821" cy="102690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35" tIns="76200" rIns="142240" bIns="76200" numCol="1" spcCol="1270" anchor="ctr" anchorCtr="0">
          <a:noAutofit/>
        </a:bodyPr>
        <a:lstStyle/>
        <a:p>
          <a:pPr lvl="0" algn="l" defTabSz="914377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 smtClean="0">
              <a:latin typeface="Georgia" panose="02040502050405020303" pitchFamily="18" charset="0"/>
              <a:ea typeface="+mj-ea"/>
              <a:cs typeface="+mj-cs"/>
            </a:rPr>
            <a:t>Sadiq Nabi</a:t>
          </a:r>
          <a:r>
            <a:rPr lang="en-IN" sz="2000" b="0" i="0" kern="1200" dirty="0" smtClean="0">
              <a:latin typeface="Georgia" panose="02040502050405020303" pitchFamily="18" charset="0"/>
              <a:ea typeface="+mj-ea"/>
              <a:cs typeface="+mj-cs"/>
            </a:rPr>
            <a:t> - Symbiosis Centre for Management and Human Resource Development</a:t>
          </a:r>
          <a:endParaRPr lang="en-US" sz="2000" b="0" i="0" kern="1200" dirty="0">
            <a:latin typeface="Georgia" panose="02040502050405020303" pitchFamily="18" charset="0"/>
            <a:ea typeface="+mj-ea"/>
            <a:cs typeface="+mj-cs"/>
          </a:endParaRPr>
        </a:p>
      </dsp:txBody>
      <dsp:txXfrm rot="10800000">
        <a:off x="1879097" y="2560"/>
        <a:ext cx="5165096" cy="1026902"/>
      </dsp:txXfrm>
    </dsp:sp>
    <dsp:sp modelId="{159EFE0C-8663-4821-B0D0-1FE2F627405E}">
      <dsp:nvSpPr>
        <dsp:cNvPr id="0" name=""/>
        <dsp:cNvSpPr/>
      </dsp:nvSpPr>
      <dsp:spPr>
        <a:xfrm>
          <a:off x="1108921" y="2560"/>
          <a:ext cx="1026902" cy="10269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95DBF-A7E7-44BF-9F26-B92DB4E9AA58}">
      <dsp:nvSpPr>
        <dsp:cNvPr id="0" name=""/>
        <dsp:cNvSpPr/>
      </dsp:nvSpPr>
      <dsp:spPr>
        <a:xfrm rot="10800000">
          <a:off x="1622372" y="1336000"/>
          <a:ext cx="5421821" cy="102690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35" tIns="76200" rIns="142240" bIns="76200" numCol="1" spcCol="1270" anchor="ctr" anchorCtr="0">
          <a:noAutofit/>
        </a:bodyPr>
        <a:lstStyle/>
        <a:p>
          <a:pPr lvl="0" algn="l" defTabSz="914377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 err="1" smtClean="0">
              <a:latin typeface="Georgia" panose="02040502050405020303" pitchFamily="18" charset="0"/>
              <a:ea typeface="+mj-ea"/>
              <a:cs typeface="+mj-cs"/>
            </a:rPr>
            <a:t>Meenakshi</a:t>
          </a:r>
          <a:r>
            <a:rPr lang="en-IN" sz="2000" b="1" i="0" kern="1200" dirty="0" smtClean="0">
              <a:latin typeface="Georgia" panose="02040502050405020303" pitchFamily="18" charset="0"/>
              <a:ea typeface="+mj-ea"/>
              <a:cs typeface="+mj-cs"/>
            </a:rPr>
            <a:t> </a:t>
          </a:r>
          <a:r>
            <a:rPr lang="en-IN" sz="2000" b="1" i="0" kern="1200" dirty="0" err="1" smtClean="0">
              <a:latin typeface="Georgia" panose="02040502050405020303" pitchFamily="18" charset="0"/>
              <a:ea typeface="+mj-ea"/>
              <a:cs typeface="+mj-cs"/>
            </a:rPr>
            <a:t>Dasgupta</a:t>
          </a:r>
          <a:r>
            <a:rPr lang="en-IN" sz="2000" b="1" i="0" kern="1200" dirty="0" smtClean="0">
              <a:latin typeface="Georgia" panose="02040502050405020303" pitchFamily="18" charset="0"/>
              <a:ea typeface="+mj-ea"/>
              <a:cs typeface="+mj-cs"/>
            </a:rPr>
            <a:t> </a:t>
          </a:r>
          <a:r>
            <a:rPr lang="en-IN" sz="2000" b="0" i="0" kern="1200" dirty="0" smtClean="0">
              <a:latin typeface="Georgia" panose="02040502050405020303" pitchFamily="18" charset="0"/>
              <a:ea typeface="+mj-ea"/>
              <a:cs typeface="+mj-cs"/>
            </a:rPr>
            <a:t>- Ta </a:t>
          </a:r>
          <a:r>
            <a:rPr lang="en-IN" sz="2000" b="0" i="0" kern="1200" dirty="0" err="1" smtClean="0">
              <a:latin typeface="Georgia" panose="02040502050405020303" pitchFamily="18" charset="0"/>
              <a:ea typeface="+mj-ea"/>
              <a:cs typeface="+mj-cs"/>
            </a:rPr>
            <a:t>Pai</a:t>
          </a:r>
          <a:r>
            <a:rPr lang="en-IN" sz="2000" b="0" i="0" kern="1200" dirty="0" smtClean="0">
              <a:latin typeface="Georgia" panose="02040502050405020303" pitchFamily="18" charset="0"/>
              <a:ea typeface="+mj-ea"/>
              <a:cs typeface="+mj-cs"/>
            </a:rPr>
            <a:t> Management Institute</a:t>
          </a:r>
          <a:endParaRPr lang="en-US" sz="2000" b="0" i="0" kern="1200" dirty="0">
            <a:latin typeface="Georgia" panose="02040502050405020303" pitchFamily="18" charset="0"/>
            <a:ea typeface="+mj-ea"/>
            <a:cs typeface="+mj-cs"/>
          </a:endParaRPr>
        </a:p>
      </dsp:txBody>
      <dsp:txXfrm rot="10800000">
        <a:off x="1879097" y="1336000"/>
        <a:ext cx="5165096" cy="1026902"/>
      </dsp:txXfrm>
    </dsp:sp>
    <dsp:sp modelId="{920B3D39-55AF-49E7-90C3-85C070650A4A}">
      <dsp:nvSpPr>
        <dsp:cNvPr id="0" name=""/>
        <dsp:cNvSpPr/>
      </dsp:nvSpPr>
      <dsp:spPr>
        <a:xfrm>
          <a:off x="1108921" y="1336000"/>
          <a:ext cx="1026902" cy="102690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736CA-DC85-464B-AD0C-31FBC9B2A18F}">
      <dsp:nvSpPr>
        <dsp:cNvPr id="0" name=""/>
        <dsp:cNvSpPr/>
      </dsp:nvSpPr>
      <dsp:spPr>
        <a:xfrm rot="10800000">
          <a:off x="1622372" y="2669441"/>
          <a:ext cx="5421821" cy="102690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35" tIns="76200" rIns="142240" bIns="76200" numCol="1" spcCol="1270" anchor="ctr" anchorCtr="0">
          <a:noAutofit/>
        </a:bodyPr>
        <a:lstStyle/>
        <a:p>
          <a:pPr lvl="0" algn="l" defTabSz="914377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 smtClean="0">
              <a:latin typeface="Georgia" panose="02040502050405020303" pitchFamily="18" charset="0"/>
              <a:ea typeface="+mj-ea"/>
              <a:cs typeface="+mj-cs"/>
            </a:rPr>
            <a:t>Abhishek </a:t>
          </a:r>
          <a:r>
            <a:rPr lang="en-IN" sz="2000" b="1" i="0" kern="1200" dirty="0" err="1" smtClean="0">
              <a:latin typeface="Georgia" panose="02040502050405020303" pitchFamily="18" charset="0"/>
              <a:ea typeface="+mj-ea"/>
              <a:cs typeface="+mj-cs"/>
            </a:rPr>
            <a:t>Negi</a:t>
          </a:r>
          <a:r>
            <a:rPr lang="en-IN" sz="2000" b="1" i="0" kern="1200" dirty="0" smtClean="0">
              <a:latin typeface="Georgia" panose="02040502050405020303" pitchFamily="18" charset="0"/>
              <a:ea typeface="+mj-ea"/>
              <a:cs typeface="+mj-cs"/>
            </a:rPr>
            <a:t> </a:t>
          </a:r>
          <a:r>
            <a:rPr lang="en-IN" sz="2000" b="0" i="0" kern="1200" dirty="0" smtClean="0">
              <a:latin typeface="Georgia" panose="02040502050405020303" pitchFamily="18" charset="0"/>
              <a:ea typeface="+mj-ea"/>
              <a:cs typeface="+mj-cs"/>
            </a:rPr>
            <a:t>- </a:t>
          </a:r>
          <a:r>
            <a:rPr lang="en-US" sz="2000" b="0" i="0" kern="1200" dirty="0" err="1" smtClean="0">
              <a:latin typeface="Georgia" panose="02040502050405020303" pitchFamily="18" charset="0"/>
              <a:ea typeface="+mj-ea"/>
              <a:cs typeface="+mj-cs"/>
            </a:rPr>
            <a:t>Malla</a:t>
          </a:r>
          <a:r>
            <a:rPr lang="en-US" sz="2000" b="0" i="0" kern="1200" dirty="0" smtClean="0">
              <a:latin typeface="Georgia" panose="02040502050405020303" pitchFamily="18" charset="0"/>
              <a:ea typeface="+mj-ea"/>
              <a:cs typeface="+mj-cs"/>
            </a:rPr>
            <a:t> Reddy College Of Engineering And Technology</a:t>
          </a:r>
          <a:endParaRPr lang="en-US" sz="2000" b="0" i="0" kern="1200" dirty="0">
            <a:latin typeface="Georgia" panose="02040502050405020303" pitchFamily="18" charset="0"/>
            <a:ea typeface="+mj-ea"/>
            <a:cs typeface="+mj-cs"/>
          </a:endParaRPr>
        </a:p>
      </dsp:txBody>
      <dsp:txXfrm rot="10800000">
        <a:off x="1879097" y="2669441"/>
        <a:ext cx="5165096" cy="1026902"/>
      </dsp:txXfrm>
    </dsp:sp>
    <dsp:sp modelId="{4F34ADE5-1200-4C4E-882C-A98E5FB7C33E}">
      <dsp:nvSpPr>
        <dsp:cNvPr id="0" name=""/>
        <dsp:cNvSpPr/>
      </dsp:nvSpPr>
      <dsp:spPr>
        <a:xfrm>
          <a:off x="1108921" y="2669441"/>
          <a:ext cx="1026902" cy="1026902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14000" b="-14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389CA-467D-4843-8405-2711E0B43FD3}">
      <dsp:nvSpPr>
        <dsp:cNvPr id="0" name=""/>
        <dsp:cNvSpPr/>
      </dsp:nvSpPr>
      <dsp:spPr>
        <a:xfrm rot="10800000">
          <a:off x="1622372" y="4002881"/>
          <a:ext cx="5421821" cy="102690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35" tIns="76200" rIns="142240" bIns="76200" numCol="1" spcCol="1270" anchor="ctr" anchorCtr="0">
          <a:noAutofit/>
        </a:bodyPr>
        <a:lstStyle/>
        <a:p>
          <a:pPr lvl="0" algn="l" defTabSz="914377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 err="1" smtClean="0">
              <a:latin typeface="Georgia" panose="02040502050405020303" pitchFamily="18" charset="0"/>
              <a:ea typeface="+mj-ea"/>
              <a:cs typeface="+mj-cs"/>
            </a:rPr>
            <a:t>Aravind</a:t>
          </a:r>
          <a:r>
            <a:rPr lang="en-IN" sz="2000" b="1" i="0" kern="1200" dirty="0" smtClean="0">
              <a:latin typeface="Georgia" panose="02040502050405020303" pitchFamily="18" charset="0"/>
              <a:ea typeface="+mj-ea"/>
              <a:cs typeface="+mj-cs"/>
            </a:rPr>
            <a:t> Krishnan </a:t>
          </a:r>
          <a:r>
            <a:rPr lang="en-IN" sz="2000" b="0" i="0" kern="1200" dirty="0" smtClean="0">
              <a:latin typeface="Georgia" panose="02040502050405020303" pitchFamily="18" charset="0"/>
              <a:ea typeface="+mj-ea"/>
              <a:cs typeface="+mj-cs"/>
            </a:rPr>
            <a:t>- </a:t>
          </a:r>
          <a:r>
            <a:rPr lang="en-US" sz="2000" b="0" i="0" kern="1200" dirty="0" smtClean="0">
              <a:latin typeface="Georgia" panose="02040502050405020303" pitchFamily="18" charset="0"/>
              <a:ea typeface="+mj-ea"/>
              <a:cs typeface="+mj-cs"/>
            </a:rPr>
            <a:t>National Institute Of Technology Puducherry</a:t>
          </a:r>
          <a:endParaRPr lang="en-US" sz="2000" b="0" i="0" kern="1200" dirty="0">
            <a:latin typeface="Georgia" panose="02040502050405020303" pitchFamily="18" charset="0"/>
            <a:ea typeface="+mj-ea"/>
            <a:cs typeface="+mj-cs"/>
          </a:endParaRPr>
        </a:p>
      </dsp:txBody>
      <dsp:txXfrm rot="10800000">
        <a:off x="1879097" y="4002881"/>
        <a:ext cx="5165096" cy="1026902"/>
      </dsp:txXfrm>
    </dsp:sp>
    <dsp:sp modelId="{28A06B9E-3AC8-4146-B0CF-99A23A4618B5}">
      <dsp:nvSpPr>
        <dsp:cNvPr id="0" name=""/>
        <dsp:cNvSpPr/>
      </dsp:nvSpPr>
      <dsp:spPr>
        <a:xfrm>
          <a:off x="1108921" y="4002881"/>
          <a:ext cx="1026902" cy="102690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47328-6B8A-47BC-B396-E9B544F94C88}">
      <dsp:nvSpPr>
        <dsp:cNvPr id="0" name=""/>
        <dsp:cNvSpPr/>
      </dsp:nvSpPr>
      <dsp:spPr>
        <a:xfrm>
          <a:off x="1390512" y="2518"/>
          <a:ext cx="3034084" cy="121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Wonderful experience in working with a team with such diversity. Wonderful learning experience. Fruitful interactions with all the </a:t>
          </a:r>
          <a:r>
            <a:rPr lang="en-US" sz="1300" kern="1200" dirty="0" err="1" smtClean="0"/>
            <a:t>Virtusa</a:t>
          </a:r>
          <a:r>
            <a:rPr lang="en-US" sz="1300" kern="1200" dirty="0" smtClean="0"/>
            <a:t> business leaders and our mentor.</a:t>
          </a:r>
          <a:endParaRPr lang="en-US" sz="1300" kern="1200" dirty="0"/>
        </a:p>
      </dsp:txBody>
      <dsp:txXfrm>
        <a:off x="1449648" y="61654"/>
        <a:ext cx="2915812" cy="1093126"/>
      </dsp:txXfrm>
    </dsp:sp>
    <dsp:sp modelId="{48853420-A465-4B45-9F83-1CD4740EAB04}">
      <dsp:nvSpPr>
        <dsp:cNvPr id="0" name=""/>
        <dsp:cNvSpPr/>
      </dsp:nvSpPr>
      <dsp:spPr>
        <a:xfrm>
          <a:off x="1390512" y="1274487"/>
          <a:ext cx="3034084" cy="12113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Will always be grateful to </a:t>
          </a:r>
          <a:r>
            <a:rPr lang="en-US" sz="1300" kern="1200" dirty="0" err="1" smtClean="0"/>
            <a:t>Virtusa</a:t>
          </a:r>
          <a:r>
            <a:rPr lang="en-US" sz="1300" kern="1200" dirty="0" smtClean="0"/>
            <a:t> for allowing me to explore the exponentially growing computational power of AI and triggering my inquisitive brain cells for data science domain.</a:t>
          </a:r>
          <a:endParaRPr lang="en-US" sz="1300" kern="1200" dirty="0"/>
        </a:p>
      </dsp:txBody>
      <dsp:txXfrm>
        <a:off x="1449648" y="1333623"/>
        <a:ext cx="2915812" cy="1093126"/>
      </dsp:txXfrm>
    </dsp:sp>
    <dsp:sp modelId="{CAEA4DE5-4888-435A-AFFF-1A7C11C32704}">
      <dsp:nvSpPr>
        <dsp:cNvPr id="0" name=""/>
        <dsp:cNvSpPr/>
      </dsp:nvSpPr>
      <dsp:spPr>
        <a:xfrm>
          <a:off x="1390512" y="2546456"/>
          <a:ext cx="3018844" cy="121139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Dear </a:t>
          </a:r>
          <a:r>
            <a:rPr lang="en-US" sz="1300" kern="1200" dirty="0" err="1" smtClean="0"/>
            <a:t>Virtusa</a:t>
          </a:r>
          <a:r>
            <a:rPr lang="en-US" sz="1300" kern="1200" dirty="0" smtClean="0"/>
            <a:t> Team, It was really a great learning experience for all of us.</a:t>
          </a:r>
          <a:endParaRPr lang="en-US" sz="1300" kern="1200" dirty="0"/>
        </a:p>
      </dsp:txBody>
      <dsp:txXfrm>
        <a:off x="1449648" y="2605592"/>
        <a:ext cx="2900572" cy="1093126"/>
      </dsp:txXfrm>
    </dsp:sp>
    <dsp:sp modelId="{4D3512DF-1E08-4A18-909C-7F19FFE7AF22}">
      <dsp:nvSpPr>
        <dsp:cNvPr id="0" name=""/>
        <dsp:cNvSpPr/>
      </dsp:nvSpPr>
      <dsp:spPr>
        <a:xfrm>
          <a:off x="1390512" y="3818425"/>
          <a:ext cx="3003604" cy="12113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 would like to place my words of gratitude for giving me an opportunity to work in a challenging and innovative project with </a:t>
          </a:r>
          <a:r>
            <a:rPr lang="en-US" sz="1300" kern="1200" dirty="0" err="1" smtClean="0"/>
            <a:t>Virtusa</a:t>
          </a:r>
          <a:r>
            <a:rPr lang="en-US" sz="1300" kern="1200" dirty="0" smtClean="0"/>
            <a:t>.</a:t>
          </a:r>
          <a:endParaRPr lang="en-US" sz="1300" kern="1200" dirty="0"/>
        </a:p>
      </dsp:txBody>
      <dsp:txXfrm>
        <a:off x="1449648" y="3877561"/>
        <a:ext cx="2885332" cy="1093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92BBA-8C29-4D90-995E-7D222F4C73E9}">
      <dsp:nvSpPr>
        <dsp:cNvPr id="0" name=""/>
        <dsp:cNvSpPr/>
      </dsp:nvSpPr>
      <dsp:spPr>
        <a:xfrm>
          <a:off x="1126869" y="1229025"/>
          <a:ext cx="1784453" cy="5061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462" tIns="68580" rIns="68580" bIns="68580" numCol="1" spcCol="1270" anchor="ctr" anchorCtr="0">
          <a:noAutofit/>
        </a:bodyPr>
        <a:lstStyle/>
        <a:p>
          <a:pPr marL="0" lvl="0" algn="l" defTabSz="914377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Model / UI</a:t>
          </a:r>
          <a:endParaRPr lang="en-US" sz="1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+mn-lt"/>
            <a:ea typeface="+mn-ea"/>
            <a:cs typeface="+mn-cs"/>
          </a:endParaRPr>
        </a:p>
      </dsp:txBody>
      <dsp:txXfrm>
        <a:off x="1151576" y="1253732"/>
        <a:ext cx="1735039" cy="456711"/>
      </dsp:txXfrm>
    </dsp:sp>
    <dsp:sp modelId="{F7033C91-BACD-422A-BAFF-2A5D01EB1585}">
      <dsp:nvSpPr>
        <dsp:cNvPr id="0" name=""/>
        <dsp:cNvSpPr/>
      </dsp:nvSpPr>
      <dsp:spPr>
        <a:xfrm>
          <a:off x="398294" y="407638"/>
          <a:ext cx="1275799" cy="12759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0390C-4045-479D-88D8-3D23F018DF9E}">
      <dsp:nvSpPr>
        <dsp:cNvPr id="0" name=""/>
        <dsp:cNvSpPr/>
      </dsp:nvSpPr>
      <dsp:spPr>
        <a:xfrm>
          <a:off x="395858" y="0"/>
          <a:ext cx="4486402" cy="184912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C458EDE-6A56-4091-85B8-20860AAA6246}">
      <dsp:nvSpPr>
        <dsp:cNvPr id="0" name=""/>
        <dsp:cNvSpPr/>
      </dsp:nvSpPr>
      <dsp:spPr>
        <a:xfrm>
          <a:off x="2641" y="554736"/>
          <a:ext cx="1270563" cy="73964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n/>
            </a:rPr>
            <a:t>Missing Data Analysis</a:t>
          </a:r>
          <a:endParaRPr lang="en-US" sz="1300" kern="1200">
            <a:ln/>
          </a:endParaRPr>
        </a:p>
      </dsp:txBody>
      <dsp:txXfrm>
        <a:off x="38748" y="590843"/>
        <a:ext cx="1198349" cy="667434"/>
      </dsp:txXfrm>
    </dsp:sp>
    <dsp:sp modelId="{5BB211AE-270F-42B2-B4E5-C317B1178409}">
      <dsp:nvSpPr>
        <dsp:cNvPr id="0" name=""/>
        <dsp:cNvSpPr/>
      </dsp:nvSpPr>
      <dsp:spPr>
        <a:xfrm>
          <a:off x="1336732" y="554736"/>
          <a:ext cx="1270563" cy="73964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n/>
            </a:rPr>
            <a:t>Categorical Values</a:t>
          </a:r>
          <a:endParaRPr lang="en-US" sz="1300" kern="1200" dirty="0">
            <a:ln/>
          </a:endParaRPr>
        </a:p>
      </dsp:txBody>
      <dsp:txXfrm>
        <a:off x="1372839" y="590843"/>
        <a:ext cx="1198349" cy="667434"/>
      </dsp:txXfrm>
    </dsp:sp>
    <dsp:sp modelId="{2B4C7097-5C2D-403C-A8F8-C122A955A877}">
      <dsp:nvSpPr>
        <dsp:cNvPr id="0" name=""/>
        <dsp:cNvSpPr/>
      </dsp:nvSpPr>
      <dsp:spPr>
        <a:xfrm>
          <a:off x="2670824" y="554736"/>
          <a:ext cx="1270563" cy="73964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n/>
            </a:rPr>
            <a:t>Data Normalization</a:t>
          </a:r>
          <a:endParaRPr lang="en-US" sz="1300" kern="1200" dirty="0">
            <a:ln/>
          </a:endParaRPr>
        </a:p>
      </dsp:txBody>
      <dsp:txXfrm>
        <a:off x="2706931" y="590843"/>
        <a:ext cx="1198349" cy="667434"/>
      </dsp:txXfrm>
    </dsp:sp>
    <dsp:sp modelId="{18839F16-0944-4C50-AA8E-00CD6AF7ACA8}">
      <dsp:nvSpPr>
        <dsp:cNvPr id="0" name=""/>
        <dsp:cNvSpPr/>
      </dsp:nvSpPr>
      <dsp:spPr>
        <a:xfrm>
          <a:off x="4004915" y="554736"/>
          <a:ext cx="1270563" cy="73964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n/>
            </a:rPr>
            <a:t>Dimensionality Reduction</a:t>
          </a:r>
          <a:endParaRPr lang="en-US" sz="1300" kern="1200" dirty="0">
            <a:ln/>
          </a:endParaRPr>
        </a:p>
      </dsp:txBody>
      <dsp:txXfrm>
        <a:off x="4041022" y="590843"/>
        <a:ext cx="1198349" cy="667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1787B-5483-4B90-BFF2-DBFD04ADDF0C}">
      <dsp:nvSpPr>
        <dsp:cNvPr id="0" name=""/>
        <dsp:cNvSpPr/>
      </dsp:nvSpPr>
      <dsp:spPr>
        <a:xfrm rot="5400000">
          <a:off x="603250" y="678804"/>
          <a:ext cx="656378" cy="109219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D5EACC-0BA6-4C02-8D4E-386574CB7C6B}">
      <dsp:nvSpPr>
        <dsp:cNvPr id="0" name=""/>
        <dsp:cNvSpPr/>
      </dsp:nvSpPr>
      <dsp:spPr>
        <a:xfrm>
          <a:off x="493684" y="1005136"/>
          <a:ext cx="986043" cy="864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Create Model</a:t>
          </a:r>
        </a:p>
      </dsp:txBody>
      <dsp:txXfrm>
        <a:off x="493684" y="1005136"/>
        <a:ext cx="986043" cy="864325"/>
      </dsp:txXfrm>
    </dsp:sp>
    <dsp:sp modelId="{74EA77DE-3C56-4B25-A279-9292949B52C5}">
      <dsp:nvSpPr>
        <dsp:cNvPr id="0" name=""/>
        <dsp:cNvSpPr/>
      </dsp:nvSpPr>
      <dsp:spPr>
        <a:xfrm>
          <a:off x="1293682" y="598395"/>
          <a:ext cx="186046" cy="18604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11D3EDE-56C9-43FB-8D90-CCCFEB092EED}">
      <dsp:nvSpPr>
        <dsp:cNvPr id="0" name=""/>
        <dsp:cNvSpPr/>
      </dsp:nvSpPr>
      <dsp:spPr>
        <a:xfrm rot="5400000">
          <a:off x="1810361" y="380103"/>
          <a:ext cx="656378" cy="109219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B0D049-E44B-4B50-8E4F-310BA507C143}">
      <dsp:nvSpPr>
        <dsp:cNvPr id="0" name=""/>
        <dsp:cNvSpPr/>
      </dsp:nvSpPr>
      <dsp:spPr>
        <a:xfrm>
          <a:off x="1700795" y="706436"/>
          <a:ext cx="986043" cy="864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Plot Model</a:t>
          </a:r>
        </a:p>
      </dsp:txBody>
      <dsp:txXfrm>
        <a:off x="1700795" y="706436"/>
        <a:ext cx="986043" cy="864325"/>
      </dsp:txXfrm>
    </dsp:sp>
    <dsp:sp modelId="{C3B9A45A-6EBE-47F3-86C6-10B45FE6AC84}">
      <dsp:nvSpPr>
        <dsp:cNvPr id="0" name=""/>
        <dsp:cNvSpPr/>
      </dsp:nvSpPr>
      <dsp:spPr>
        <a:xfrm>
          <a:off x="2500792" y="299694"/>
          <a:ext cx="186046" cy="18604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C8E2D7-9BD1-4D3C-9C68-E1EA77A7C9F0}">
      <dsp:nvSpPr>
        <dsp:cNvPr id="0" name=""/>
        <dsp:cNvSpPr/>
      </dsp:nvSpPr>
      <dsp:spPr>
        <a:xfrm rot="5400000">
          <a:off x="3017471" y="81403"/>
          <a:ext cx="656378" cy="109219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C1F150-50BC-45D8-A11D-722F26A3F4F2}">
      <dsp:nvSpPr>
        <dsp:cNvPr id="0" name=""/>
        <dsp:cNvSpPr/>
      </dsp:nvSpPr>
      <dsp:spPr>
        <a:xfrm>
          <a:off x="2907905" y="407735"/>
          <a:ext cx="986043" cy="864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Predict Model</a:t>
          </a:r>
        </a:p>
      </dsp:txBody>
      <dsp:txXfrm>
        <a:off x="2907905" y="407735"/>
        <a:ext cx="986043" cy="864325"/>
      </dsp:txXfrm>
    </dsp:sp>
    <dsp:sp modelId="{4A975134-12A0-4839-9FE7-2D689DC66F58}">
      <dsp:nvSpPr>
        <dsp:cNvPr id="0" name=""/>
        <dsp:cNvSpPr/>
      </dsp:nvSpPr>
      <dsp:spPr>
        <a:xfrm>
          <a:off x="3707903" y="994"/>
          <a:ext cx="186046" cy="18604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2363E0-F637-414E-A095-8BA50A83575C}">
      <dsp:nvSpPr>
        <dsp:cNvPr id="0" name=""/>
        <dsp:cNvSpPr/>
      </dsp:nvSpPr>
      <dsp:spPr>
        <a:xfrm rot="5400000">
          <a:off x="4224581" y="-217297"/>
          <a:ext cx="656378" cy="109219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A4E823-B2BF-4F2A-A443-B4E3CEC4E874}">
      <dsp:nvSpPr>
        <dsp:cNvPr id="0" name=""/>
        <dsp:cNvSpPr/>
      </dsp:nvSpPr>
      <dsp:spPr>
        <a:xfrm>
          <a:off x="4115015" y="109034"/>
          <a:ext cx="986043" cy="864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Save </a:t>
          </a:r>
          <a:r>
            <a:rPr lang="en-US" sz="2000" kern="1200" dirty="0"/>
            <a:t>Model</a:t>
          </a:r>
        </a:p>
      </dsp:txBody>
      <dsp:txXfrm>
        <a:off x="4115015" y="109034"/>
        <a:ext cx="986043" cy="8643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F45B3-5F03-4CB7-BC3D-2551C5AE9F57}">
      <dsp:nvSpPr>
        <dsp:cNvPr id="0" name=""/>
        <dsp:cNvSpPr/>
      </dsp:nvSpPr>
      <dsp:spPr>
        <a:xfrm>
          <a:off x="3011" y="290341"/>
          <a:ext cx="1316850" cy="1114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Data Preprocessing</a:t>
          </a:r>
        </a:p>
      </dsp:txBody>
      <dsp:txXfrm>
        <a:off x="35644" y="322974"/>
        <a:ext cx="1251584" cy="1048912"/>
      </dsp:txXfrm>
    </dsp:sp>
    <dsp:sp modelId="{461D295D-C2C3-4762-B616-FFF8AF30B867}">
      <dsp:nvSpPr>
        <dsp:cNvPr id="0" name=""/>
        <dsp:cNvSpPr/>
      </dsp:nvSpPr>
      <dsp:spPr>
        <a:xfrm>
          <a:off x="1451546" y="684141"/>
          <a:ext cx="279172" cy="3265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451546" y="749457"/>
        <a:ext cx="195420" cy="195946"/>
      </dsp:txXfrm>
    </dsp:sp>
    <dsp:sp modelId="{4F0F41B9-1F69-4623-A9B2-87946CF42235}">
      <dsp:nvSpPr>
        <dsp:cNvPr id="0" name=""/>
        <dsp:cNvSpPr/>
      </dsp:nvSpPr>
      <dsp:spPr>
        <a:xfrm>
          <a:off x="1846601" y="290341"/>
          <a:ext cx="1316850" cy="1114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Data Exploration and Visualization</a:t>
          </a:r>
        </a:p>
      </dsp:txBody>
      <dsp:txXfrm>
        <a:off x="1879234" y="322974"/>
        <a:ext cx="1251584" cy="1048912"/>
      </dsp:txXfrm>
    </dsp:sp>
    <dsp:sp modelId="{98A65359-5710-47E2-B009-64F84B9B184A}">
      <dsp:nvSpPr>
        <dsp:cNvPr id="0" name=""/>
        <dsp:cNvSpPr/>
      </dsp:nvSpPr>
      <dsp:spPr>
        <a:xfrm>
          <a:off x="3295136" y="684141"/>
          <a:ext cx="279172" cy="3265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295136" y="749457"/>
        <a:ext cx="195420" cy="195946"/>
      </dsp:txXfrm>
    </dsp:sp>
    <dsp:sp modelId="{DA81BB2D-F81E-49B7-A55D-FAA7AE46F509}">
      <dsp:nvSpPr>
        <dsp:cNvPr id="0" name=""/>
        <dsp:cNvSpPr/>
      </dsp:nvSpPr>
      <dsp:spPr>
        <a:xfrm>
          <a:off x="3690192" y="290341"/>
          <a:ext cx="1316850" cy="1114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Model Building</a:t>
          </a:r>
        </a:p>
      </dsp:txBody>
      <dsp:txXfrm>
        <a:off x="3722825" y="322974"/>
        <a:ext cx="1251584" cy="1048912"/>
      </dsp:txXfrm>
    </dsp:sp>
    <dsp:sp modelId="{115EC07E-031C-4C6B-A811-92DB22A246A4}">
      <dsp:nvSpPr>
        <dsp:cNvPr id="0" name=""/>
        <dsp:cNvSpPr/>
      </dsp:nvSpPr>
      <dsp:spPr>
        <a:xfrm>
          <a:off x="5138727" y="684141"/>
          <a:ext cx="279172" cy="3265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38727" y="749457"/>
        <a:ext cx="195420" cy="195946"/>
      </dsp:txXfrm>
    </dsp:sp>
    <dsp:sp modelId="{3891AC15-213F-4E8E-A110-A5DEF03DE3A3}">
      <dsp:nvSpPr>
        <dsp:cNvPr id="0" name=""/>
        <dsp:cNvSpPr/>
      </dsp:nvSpPr>
      <dsp:spPr>
        <a:xfrm>
          <a:off x="5533782" y="290341"/>
          <a:ext cx="1316850" cy="1114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4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Prediction and Deployment</a:t>
          </a:r>
          <a:endParaRPr lang="en-US" sz="1200" kern="1200" dirty="0"/>
        </a:p>
      </dsp:txBody>
      <dsp:txXfrm>
        <a:off x="5566415" y="322974"/>
        <a:ext cx="1251584" cy="1048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28E6F-31FC-C041-82E1-C5E677A612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804672" y="8542606"/>
            <a:ext cx="4462272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DF323-C2B9-DE4A-8F48-27B97461A8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85335" y="8542606"/>
            <a:ext cx="328481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AEDECC24-8BFB-A744-A0FF-5825A936C007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3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0575" y="528404"/>
            <a:ext cx="2896849" cy="162947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4632" y="2458387"/>
            <a:ext cx="5871198" cy="58611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04672" y="8540496"/>
            <a:ext cx="4462272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84632" y="8540496"/>
            <a:ext cx="329184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F977B6-3EAF-9E4C-9ACA-37B34D4622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G (gra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25DFF-F5D5-7D42-8EE1-3BC626F40699}"/>
              </a:ext>
            </a:extLst>
          </p:cNvPr>
          <p:cNvSpPr/>
          <p:nvPr userDrawn="1"/>
        </p:nvSpPr>
        <p:spPr>
          <a:xfrm>
            <a:off x="426720" y="5910072"/>
            <a:ext cx="11193780" cy="70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9ECA0AD2-1847-664B-B6F2-6F202091B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90FD5AF-2AC7-DF44-B50E-0AD2F4D2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771" y="1625935"/>
            <a:ext cx="8148954" cy="15367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spcAft>
                <a:spcPts val="600"/>
              </a:spcAft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9999AA-AB98-034D-A877-AD56E48A7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71" y="3237062"/>
            <a:ext cx="8148954" cy="70183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2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">
            <a:extLst>
              <a:ext uri="{FF2B5EF4-FFF2-40B4-BE49-F238E27FC236}">
                <a16:creationId xmlns:a16="http://schemas.microsoft.com/office/drawing/2014/main" id="{D7D6E31E-D414-8A46-B1A7-2BB590B9F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8934" y="4063324"/>
            <a:ext cx="5385816" cy="704088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4DE06635-3AFB-4047-AF9D-2E4D47C18D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477500" y="582343"/>
            <a:ext cx="1143000" cy="2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3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9" y="582008"/>
            <a:ext cx="5532812" cy="9400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AB01F380-783E-D94C-9473-8E76D4F36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3" y="2069822"/>
            <a:ext cx="5532438" cy="6969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8" y="3207657"/>
            <a:ext cx="5532439" cy="282008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5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4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9A2BB1E0-FCB5-0D4D-BCAD-230D6C2E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969403"/>
            <a:ext cx="11057312" cy="9400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1 Column Click to edit Master title style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2F7C4AF1-09E7-FD40-A50F-49DD8096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188" y="1969448"/>
            <a:ext cx="8158537" cy="40518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CE41C520-E7F3-7A4B-85A3-6D35257D752E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Copyright © 2019 Virtusa Corporation. All Rights Reserved.</a:t>
            </a: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427DEB76-8CC0-B04F-9AB6-B3BAC637A7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76000"/>
          </a:blip>
          <a:srcRect l="1449" r="44"/>
          <a:stretch/>
        </p:blipFill>
        <p:spPr>
          <a:xfrm>
            <a:off x="532003" y="6152598"/>
            <a:ext cx="10881360" cy="298368"/>
          </a:xfrm>
          <a:prstGeom prst="rect">
            <a:avLst/>
          </a:prstGeom>
        </p:spPr>
      </p:pic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284C079A-9E24-2241-8116-8240FDBF2C00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/>
              <a:pPr algn="l"/>
              <a:t>‹#›</a:t>
            </a:fld>
            <a:endParaRPr lang="en-US" sz="800" dirty="0"/>
          </a:p>
        </p:txBody>
      </p:sp>
      <p:sp>
        <p:nvSpPr>
          <p:cNvPr id="4" name="MSIPCMContentMarking" descr="{&quot;HashCode&quot;:214762261,&quot;Placement&quot;:&quot;Header&quot;}">
            <a:extLst>
              <a:ext uri="{FF2B5EF4-FFF2-40B4-BE49-F238E27FC236}">
                <a16:creationId xmlns:a16="http://schemas.microsoft.com/office/drawing/2014/main" id="{38DA65D0-1323-4FAE-BD5D-72D49FAE2F80}"/>
              </a:ext>
            </a:extLst>
          </p:cNvPr>
          <p:cNvSpPr txBox="1"/>
          <p:nvPr userDrawn="1"/>
        </p:nvSpPr>
        <p:spPr>
          <a:xfrm>
            <a:off x="0" y="0"/>
            <a:ext cx="128613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Sensitivity: General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6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8" r:id="rId3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5" pos="7320" userDrawn="1">
          <p15:clr>
            <a:srgbClr val="F26B43"/>
          </p15:clr>
        </p15:guide>
        <p15:guide id="6" pos="2098" userDrawn="1">
          <p15:clr>
            <a:srgbClr val="F26B43"/>
          </p15:clr>
        </p15:guide>
        <p15:guide id="7" pos="5582" userDrawn="1">
          <p15:clr>
            <a:srgbClr val="F26B43"/>
          </p15:clr>
        </p15:guide>
        <p15:guide id="9" pos="3752" userDrawn="1">
          <p15:clr>
            <a:srgbClr val="F26B43"/>
          </p15:clr>
        </p15:guide>
        <p15:guide id="11" pos="3925" userDrawn="1">
          <p15:clr>
            <a:srgbClr val="F26B43"/>
          </p15:clr>
        </p15:guide>
        <p15:guide id="12" pos="2014" userDrawn="1">
          <p15:clr>
            <a:srgbClr val="F26B43"/>
          </p15:clr>
        </p15:guide>
        <p15:guide id="13" pos="2186" userDrawn="1">
          <p15:clr>
            <a:srgbClr val="F26B43"/>
          </p15:clr>
        </p15:guide>
        <p15:guide id="14" pos="5494" userDrawn="1">
          <p15:clr>
            <a:srgbClr val="F26B43"/>
          </p15:clr>
        </p15:guide>
        <p15:guide id="15" pos="5666" userDrawn="1">
          <p15:clr>
            <a:srgbClr val="F26B43"/>
          </p15:clr>
        </p15:guide>
        <p15:guide id="16" orient="horz" pos="4039" userDrawn="1">
          <p15:clr>
            <a:srgbClr val="F26B43"/>
          </p15:clr>
        </p15:guide>
        <p15:guide id="18" orient="horz" pos="653" userDrawn="1">
          <p15:clr>
            <a:srgbClr val="F26B43"/>
          </p15:clr>
        </p15:guide>
        <p15:guide id="19" orient="horz" pos="37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EAAE99F-9525-D547-844E-6F5603EB1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99" y="1275229"/>
            <a:ext cx="9113097" cy="4046579"/>
          </a:xfrm>
        </p:spPr>
        <p:txBody>
          <a:bodyPr/>
          <a:lstStyle/>
          <a:p>
            <a:r>
              <a:rPr lang="en-US" sz="4800" dirty="0"/>
              <a:t>AIML Solution </a:t>
            </a:r>
            <a:r>
              <a:rPr lang="en-US" sz="4800" dirty="0" smtClean="0"/>
              <a:t>Building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TEAM 11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THEME </a:t>
            </a:r>
            <a:r>
              <a:rPr lang="en-US" sz="3600" dirty="0" smtClean="0"/>
              <a:t>– Health Care Payer/ Health Insurance Space in USA Market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CB1E9FB0-8BB8-2B49-BFF3-9BFF7FE42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048" y="5614690"/>
            <a:ext cx="5385816" cy="7040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0" dirty="0" smtClean="0"/>
              <a:t>29 Sept, 2020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847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C90CD05-29BA-4BF5-93AB-28BF2807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633666"/>
            <a:ext cx="8806564" cy="789592"/>
          </a:xfrm>
        </p:spPr>
        <p:txBody>
          <a:bodyPr/>
          <a:lstStyle/>
          <a:p>
            <a:r>
              <a:rPr lang="en-US" sz="2400" dirty="0" smtClean="0"/>
              <a:t>Introduction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66052" y="1550126"/>
            <a:ext cx="3074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955558353"/>
              </p:ext>
            </p:extLst>
          </p:nvPr>
        </p:nvGraphicFramePr>
        <p:xfrm>
          <a:off x="354390" y="1044819"/>
          <a:ext cx="8153115" cy="5032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761725365"/>
              </p:ext>
            </p:extLst>
          </p:nvPr>
        </p:nvGraphicFramePr>
        <p:xfrm>
          <a:off x="7326168" y="1044819"/>
          <a:ext cx="5815110" cy="503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519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C90CD05-29BA-4BF5-93AB-28BF2807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633666"/>
            <a:ext cx="8806564" cy="789592"/>
          </a:xfrm>
        </p:spPr>
        <p:txBody>
          <a:bodyPr/>
          <a:lstStyle/>
          <a:p>
            <a:r>
              <a:rPr lang="en-US" sz="2400" dirty="0"/>
              <a:t>Problem Statement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C9FF6-744C-4CB1-91CB-E956E29D7738}"/>
              </a:ext>
            </a:extLst>
          </p:cNvPr>
          <p:cNvSpPr txBox="1"/>
          <p:nvPr/>
        </p:nvSpPr>
        <p:spPr>
          <a:xfrm>
            <a:off x="667512" y="1508760"/>
            <a:ext cx="8439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Provider Management – Provider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AIML-driven model for intelligent promotion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of different types of providers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offers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predictive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adaptive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better partnership with providers and assist each other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AIML-powered analytics-driven proposal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capture determinants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factors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convince a non-par provider to become a par-provider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8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C90CD05-29BA-4BF5-93AB-28BF2807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633666"/>
            <a:ext cx="8806564" cy="789592"/>
          </a:xfrm>
        </p:spPr>
        <p:txBody>
          <a:bodyPr/>
          <a:lstStyle/>
          <a:p>
            <a:r>
              <a:rPr lang="en-US" sz="2400" dirty="0"/>
              <a:t>Functional View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48"/>
          <a:stretch/>
        </p:blipFill>
        <p:spPr>
          <a:xfrm>
            <a:off x="1556385" y="1588531"/>
            <a:ext cx="1671859" cy="169164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38811" y="2141220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Payer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520867463"/>
              </p:ext>
            </p:extLst>
          </p:nvPr>
        </p:nvGraphicFramePr>
        <p:xfrm>
          <a:off x="3716066" y="3836339"/>
          <a:ext cx="3827780" cy="2160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4" r="27114" b="24847"/>
          <a:stretch/>
        </p:blipFill>
        <p:spPr>
          <a:xfrm>
            <a:off x="8321687" y="1580520"/>
            <a:ext cx="1644839" cy="173736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9962759" y="2042159"/>
            <a:ext cx="126862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Non-Par Provider</a:t>
            </a:r>
            <a:endParaRPr lang="en-US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446544" y="1462445"/>
            <a:ext cx="1511789" cy="555880"/>
            <a:chOff x="22784" y="972998"/>
            <a:chExt cx="1511789" cy="555880"/>
          </a:xfrm>
        </p:grpSpPr>
        <p:sp>
          <p:nvSpPr>
            <p:cNvPr id="32" name="Rectangle 31"/>
            <p:cNvSpPr/>
            <p:nvPr/>
          </p:nvSpPr>
          <p:spPr>
            <a:xfrm>
              <a:off x="22784" y="1077405"/>
              <a:ext cx="1148435" cy="45147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193036" y="972998"/>
              <a:ext cx="1341537" cy="451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b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No </a:t>
              </a:r>
              <a:r>
                <a:rPr lang="en-US" dirty="0" smtClean="0"/>
                <a:t>Offer / </a:t>
              </a:r>
              <a:r>
                <a:rPr lang="en-US" dirty="0" smtClean="0"/>
                <a:t>Par-Provider</a:t>
              </a:r>
              <a:r>
                <a:rPr lang="en-US" sz="1800" kern="1200" dirty="0" smtClean="0"/>
                <a:t> Offer</a:t>
              </a:r>
              <a:endParaRPr lang="en-US" sz="18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1423" y="1678974"/>
            <a:ext cx="4172573" cy="1338871"/>
            <a:chOff x="-3001354" y="190007"/>
            <a:chExt cx="4172573" cy="1338871"/>
          </a:xfrm>
        </p:grpSpPr>
        <p:sp>
          <p:nvSpPr>
            <p:cNvPr id="35" name="Rectangle 34"/>
            <p:cNvSpPr/>
            <p:nvPr/>
          </p:nvSpPr>
          <p:spPr>
            <a:xfrm>
              <a:off x="22784" y="1077405"/>
              <a:ext cx="1148435" cy="45147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/>
            <p:cNvSpPr txBox="1"/>
            <p:nvPr/>
          </p:nvSpPr>
          <p:spPr>
            <a:xfrm>
              <a:off x="-3001354" y="190007"/>
              <a:ext cx="1378458" cy="12011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b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Gather Provider Information</a:t>
              </a:r>
              <a:endParaRPr lang="en-US" sz="1800" kern="1200" dirty="0"/>
            </a:p>
          </p:txBody>
        </p:sp>
      </p:grpSp>
      <p:sp>
        <p:nvSpPr>
          <p:cNvPr id="4" name="Right Arrow 3"/>
          <p:cNvSpPr/>
          <p:nvPr/>
        </p:nvSpPr>
        <p:spPr>
          <a:xfrm>
            <a:off x="3558423" y="1678973"/>
            <a:ext cx="3024000" cy="216000"/>
          </a:xfrm>
          <a:prstGeom prst="rightArrow">
            <a:avLst/>
          </a:prstGeom>
          <a:solidFill>
            <a:schemeClr val="tx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IN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4621905" y="2322396"/>
            <a:ext cx="3120163" cy="216000"/>
          </a:xfrm>
          <a:prstGeom prst="rightArrow">
            <a:avLst/>
          </a:prstGeom>
          <a:solidFill>
            <a:schemeClr val="tx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None/>
            </a:pP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 rot="13603772">
            <a:off x="2483482" y="3704402"/>
            <a:ext cx="1532777" cy="216000"/>
          </a:xfrm>
          <a:prstGeom prst="rightArrow">
            <a:avLst/>
          </a:prstGeom>
          <a:solidFill>
            <a:schemeClr val="tx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None/>
            </a:pP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ight Arrow 37"/>
          <p:cNvSpPr/>
          <p:nvPr/>
        </p:nvSpPr>
        <p:spPr>
          <a:xfrm rot="2750387">
            <a:off x="3048694" y="3669053"/>
            <a:ext cx="1532777" cy="216000"/>
          </a:xfrm>
          <a:prstGeom prst="rightArrow">
            <a:avLst/>
          </a:prstGeom>
          <a:solidFill>
            <a:schemeClr val="tx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None/>
            </a:pP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5563451" y="4741982"/>
            <a:ext cx="3120163" cy="216000"/>
          </a:xfrm>
          <a:prstGeom prst="rightArrow">
            <a:avLst/>
          </a:prstGeom>
          <a:solidFill>
            <a:schemeClr val="tx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None/>
            </a:pP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3243" y="3588198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Prediction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65280" y="4308832"/>
            <a:ext cx="118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Contract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7043" y="3280172"/>
            <a:ext cx="112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Provider </a:t>
            </a:r>
            <a:r>
              <a:rPr lang="en-US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Data</a:t>
            </a:r>
            <a:endParaRPr lang="en-US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5326" y="4493498"/>
            <a:ext cx="2447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Provider related data for Model Building</a:t>
            </a:r>
          </a:p>
          <a:p>
            <a:pPr indent="0">
              <a:buFont typeface="Arial" panose="020B0604020202020204" pitchFamily="34" charset="0"/>
              <a:buNone/>
            </a:pPr>
            <a:endParaRPr lang="en-IN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1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C90CD05-29BA-4BF5-93AB-28BF2807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633666"/>
            <a:ext cx="8806564" cy="789592"/>
          </a:xfrm>
        </p:spPr>
        <p:txBody>
          <a:bodyPr/>
          <a:lstStyle/>
          <a:p>
            <a:r>
              <a:rPr lang="en-US" sz="2400" dirty="0"/>
              <a:t>Design Details</a:t>
            </a:r>
            <a:endParaRPr lang="en-US" sz="2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80534070"/>
              </p:ext>
            </p:extLst>
          </p:nvPr>
        </p:nvGraphicFramePr>
        <p:xfrm>
          <a:off x="478609" y="3728311"/>
          <a:ext cx="5278120" cy="184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5599931"/>
              </p:ext>
            </p:extLst>
          </p:nvPr>
        </p:nvGraphicFramePr>
        <p:xfrm>
          <a:off x="6021977" y="3531326"/>
          <a:ext cx="5486400" cy="1870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16197209"/>
              </p:ext>
            </p:extLst>
          </p:nvPr>
        </p:nvGraphicFramePr>
        <p:xfrm>
          <a:off x="2873830" y="1048339"/>
          <a:ext cx="6853644" cy="169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8609" y="1415078"/>
            <a:ext cx="21717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sz="1300" dirty="0" smtClean="0"/>
              <a:t>Software/ Tools Used: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IN" sz="1300" dirty="0" smtClean="0"/>
              <a:t>Excel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IN" sz="1300" dirty="0" smtClean="0"/>
              <a:t>Python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IN" sz="1300" dirty="0" smtClean="0"/>
              <a:t>Tableau</a:t>
            </a:r>
            <a:endParaRPr lang="en-IN" sz="13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25863" y="3460414"/>
            <a:ext cx="33756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sz="1300" dirty="0" smtClean="0"/>
              <a:t>Techniques used: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IN" sz="1300" dirty="0" smtClean="0"/>
              <a:t>MICE (Data Imputation)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IN" sz="1300" dirty="0" smtClean="0"/>
              <a:t>One Hot Encoding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IN" sz="1300" dirty="0" smtClean="0"/>
              <a:t> </a:t>
            </a:r>
            <a:endParaRPr lang="en-IN" sz="13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5361" y="5505492"/>
            <a:ext cx="3622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u="sng" dirty="0" smtClean="0"/>
              <a:t>Figure: Data </a:t>
            </a:r>
            <a:r>
              <a:rPr lang="en-IN" sz="1300" u="sng" dirty="0"/>
              <a:t>Pre-processing steps </a:t>
            </a:r>
            <a:r>
              <a:rPr lang="en-IN" sz="1300" u="sng" dirty="0" smtClean="0"/>
              <a:t>followed</a:t>
            </a:r>
            <a:endParaRPr lang="en-IN" sz="1300" u="sng" dirty="0"/>
          </a:p>
          <a:p>
            <a:pPr marL="0" indent="0" algn="l">
              <a:buFont typeface="Arial" panose="020B0604020202020204" pitchFamily="34" charset="0"/>
              <a:buNone/>
            </a:pPr>
            <a:endParaRPr lang="en-IN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00652" y="5474603"/>
            <a:ext cx="478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u="sng" dirty="0" smtClean="0"/>
              <a:t>Figure: Model </a:t>
            </a:r>
            <a:r>
              <a:rPr lang="en-IN" sz="1300" u="sng" dirty="0"/>
              <a:t>Steps followed for Unsupervised </a:t>
            </a:r>
            <a:r>
              <a:rPr lang="en-IN" sz="1300" u="sng" dirty="0" smtClean="0"/>
              <a:t>Clustering</a:t>
            </a:r>
            <a:endParaRPr lang="en-IN" sz="1300" u="sng" dirty="0"/>
          </a:p>
          <a:p>
            <a:pPr marL="0" indent="0" algn="l">
              <a:buFont typeface="Arial" panose="020B0604020202020204" pitchFamily="34" charset="0"/>
              <a:buNone/>
            </a:pPr>
            <a:endParaRPr lang="en-IN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024076" y="2657966"/>
            <a:ext cx="4841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sz="1300" u="sng" dirty="0" smtClean="0"/>
              <a:t>Figure: Overall Process followed</a:t>
            </a:r>
            <a:endParaRPr lang="en-IN" sz="1300" u="sng" dirty="0" smtClean="0"/>
          </a:p>
        </p:txBody>
      </p:sp>
    </p:spTree>
    <p:extLst>
      <p:ext uri="{BB962C8B-B14F-4D97-AF65-F5344CB8AC3E}">
        <p14:creationId xmlns:p14="http://schemas.microsoft.com/office/powerpoint/2010/main" val="24768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C90CD05-29BA-4BF5-93AB-28BF2807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633666"/>
            <a:ext cx="8806564" cy="789592"/>
          </a:xfrm>
        </p:spPr>
        <p:txBody>
          <a:bodyPr/>
          <a:lstStyle/>
          <a:p>
            <a:r>
              <a:rPr lang="en-US" sz="2400" dirty="0"/>
              <a:t>Demo Application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1" t="22073" r="20235" b="40913"/>
          <a:stretch/>
        </p:blipFill>
        <p:spPr>
          <a:xfrm>
            <a:off x="190520" y="1140462"/>
            <a:ext cx="4361788" cy="1678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9" t="21933" r="20278" b="22925"/>
          <a:stretch/>
        </p:blipFill>
        <p:spPr>
          <a:xfrm>
            <a:off x="4925351" y="137160"/>
            <a:ext cx="5549516" cy="31198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1" t="77319" r="20271" b="6994"/>
          <a:stretch/>
        </p:blipFill>
        <p:spPr>
          <a:xfrm>
            <a:off x="190520" y="2819396"/>
            <a:ext cx="4361788" cy="741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3" t="17949" r="1247" b="33806"/>
          <a:stretch/>
        </p:blipFill>
        <p:spPr>
          <a:xfrm>
            <a:off x="103436" y="3891107"/>
            <a:ext cx="5522302" cy="19316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3257006"/>
            <a:ext cx="6522720" cy="330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" t="3353" r="23087" b="7568"/>
          <a:stretch/>
        </p:blipFill>
        <p:spPr>
          <a:xfrm>
            <a:off x="6809518" y="3491687"/>
            <a:ext cx="3949922" cy="320629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90CD05-29BA-4BF5-93AB-28BF2807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633666"/>
            <a:ext cx="8806564" cy="789592"/>
          </a:xfrm>
        </p:spPr>
        <p:txBody>
          <a:bodyPr/>
          <a:lstStyle/>
          <a:p>
            <a:r>
              <a:rPr lang="en-US" sz="2400" dirty="0"/>
              <a:t>Conclusion	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C9FF6-744C-4CB1-91CB-E956E29D7738}"/>
              </a:ext>
            </a:extLst>
          </p:cNvPr>
          <p:cNvSpPr txBox="1"/>
          <p:nvPr/>
        </p:nvSpPr>
        <p:spPr>
          <a:xfrm>
            <a:off x="667512" y="1508760"/>
            <a:ext cx="8439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AIML prototype was built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clustering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clusters : 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over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3 :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average of overall rating, cost,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physical therapist and nurse staffing hours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average of penalties, substantiated complaints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Contract for Cluster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average of penalties, substantiated complaints 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 overall rating, cost, staff rating,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physical therapist and nurse staffing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18" y="621530"/>
            <a:ext cx="4140422" cy="2870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1" t="13525" r="1622" b="66484"/>
          <a:stretch/>
        </p:blipFill>
        <p:spPr>
          <a:xfrm>
            <a:off x="10759440" y="3878579"/>
            <a:ext cx="1030986" cy="6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163EF246-C5DD-134C-8287-FAD6C4CF88E6}"/>
              </a:ext>
            </a:extLst>
          </p:cNvPr>
          <p:cNvSpPr/>
          <p:nvPr/>
        </p:nvSpPr>
        <p:spPr>
          <a:xfrm>
            <a:off x="-18826" y="0"/>
            <a:ext cx="3996518" cy="5174166"/>
          </a:xfrm>
          <a:custGeom>
            <a:avLst/>
            <a:gdLst>
              <a:gd name="connsiteX0" fmla="*/ 1423577 w 1416873"/>
              <a:gd name="connsiteY0" fmla="*/ 578706 h 1834381"/>
              <a:gd name="connsiteX1" fmla="*/ 276900 w 1416873"/>
              <a:gd name="connsiteY1" fmla="*/ 0 h 1834381"/>
              <a:gd name="connsiteX2" fmla="*/ 0 w 1416873"/>
              <a:gd name="connsiteY2" fmla="*/ 0 h 1834381"/>
              <a:gd name="connsiteX3" fmla="*/ 0 w 1416873"/>
              <a:gd name="connsiteY3" fmla="*/ 1840776 h 1834381"/>
              <a:gd name="connsiteX4" fmla="*/ 2133 w 1416873"/>
              <a:gd name="connsiteY4" fmla="*/ 1840776 h 1834381"/>
              <a:gd name="connsiteX5" fmla="*/ 1423577 w 1416873"/>
              <a:gd name="connsiteY5" fmla="*/ 578782 h 1834381"/>
              <a:gd name="connsiteX6" fmla="*/ 1423577 w 1416873"/>
              <a:gd name="connsiteY6" fmla="*/ 578706 h 183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6873" h="1834381">
                <a:moveTo>
                  <a:pt x="1423577" y="578706"/>
                </a:moveTo>
                <a:cubicBezTo>
                  <a:pt x="954181" y="576194"/>
                  <a:pt x="538031" y="349370"/>
                  <a:pt x="276900" y="0"/>
                </a:cubicBezTo>
                <a:lnTo>
                  <a:pt x="0" y="0"/>
                </a:lnTo>
                <a:lnTo>
                  <a:pt x="0" y="1840776"/>
                </a:lnTo>
                <a:lnTo>
                  <a:pt x="2133" y="1840776"/>
                </a:lnTo>
                <a:cubicBezTo>
                  <a:pt x="89050" y="1132065"/>
                  <a:pt x="691678" y="582664"/>
                  <a:pt x="1423577" y="578782"/>
                </a:cubicBezTo>
                <a:lnTo>
                  <a:pt x="1423577" y="578706"/>
                </a:lnTo>
                <a:close/>
              </a:path>
            </a:pathLst>
          </a:custGeom>
          <a:solidFill>
            <a:srgbClr val="E1E0DF"/>
          </a:solidFill>
          <a:ln w="76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C3698C31-D9CC-B945-AADD-507E014304DE}"/>
              </a:ext>
            </a:extLst>
          </p:cNvPr>
          <p:cNvSpPr txBox="1">
            <a:spLocks/>
          </p:cNvSpPr>
          <p:nvPr/>
        </p:nvSpPr>
        <p:spPr>
          <a:xfrm>
            <a:off x="1782390" y="2827865"/>
            <a:ext cx="5067144" cy="60113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05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rtusa Master Template 062019">
  <a:themeElements>
    <a:clrScheme name="Virtusa">
      <a:dk1>
        <a:srgbClr val="000000"/>
      </a:dk1>
      <a:lt1>
        <a:srgbClr val="FFFFFF"/>
      </a:lt1>
      <a:dk2>
        <a:srgbClr val="00AAE8"/>
      </a:dk2>
      <a:lt2>
        <a:srgbClr val="F4F4F4"/>
      </a:lt2>
      <a:accent1>
        <a:srgbClr val="00FEFF"/>
      </a:accent1>
      <a:accent2>
        <a:srgbClr val="0069A4"/>
      </a:accent2>
      <a:accent3>
        <a:srgbClr val="053353"/>
      </a:accent3>
      <a:accent4>
        <a:srgbClr val="868381"/>
      </a:accent4>
      <a:accent5>
        <a:srgbClr val="894DFF"/>
      </a:accent5>
      <a:accent6>
        <a:srgbClr val="532ABE"/>
      </a:accent6>
      <a:hlink>
        <a:srgbClr val="00FEFF"/>
      </a:hlink>
      <a:folHlink>
        <a:srgbClr val="00FEFF"/>
      </a:folHlink>
    </a:clrScheme>
    <a:fontScheme name="Aria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marL="0" indent="0" algn="l">
          <a:buFont typeface="Arial" panose="020B0604020202020204" pitchFamily="34" charset="0"/>
          <a:buNone/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 algn="l">
          <a:buFont typeface="Arial" panose="020B0604020202020204" pitchFamily="34" charset="0"/>
          <a:buNone/>
          <a:defRPr sz="1400" dirty="0" smtClean="0"/>
        </a:defPPr>
      </a:lstStyle>
    </a:txDef>
  </a:objectDefaults>
  <a:extraClrSchemeLst/>
  <a:custClrLst>
    <a:custClr name="Blue 1">
      <a:srgbClr val="00FEFF"/>
    </a:custClr>
    <a:custClr name="Blue 2">
      <a:srgbClr val="00AAE8"/>
    </a:custClr>
    <a:custClr name="Blue 3">
      <a:srgbClr val="006AA5"/>
    </a:custClr>
    <a:custClr name="Blue 4">
      <a:srgbClr val="053354"/>
    </a:custClr>
    <a:custClr name="Purple 1">
      <a:srgbClr val="5C7AFF"/>
    </a:custClr>
    <a:custClr name="Purple 2">
      <a:srgbClr val="454DBD"/>
    </a:custClr>
    <a:custClr name="Purple 3">
      <a:srgbClr val="0D1861"/>
    </a:custClr>
    <a:custClr name="Purple 4">
      <a:srgbClr val="894DFF"/>
    </a:custClr>
    <a:custClr name="Purple 5">
      <a:srgbClr val="532ABF"/>
    </a:custClr>
    <a:custClr name="Purple 6">
      <a:srgbClr val="27005E"/>
    </a:custClr>
    <a:custClr name="Gray 1">
      <a:srgbClr val="36312D"/>
    </a:custClr>
    <a:custClr name="Gray 2">
      <a:srgbClr val="5E5A57"/>
    </a:custClr>
    <a:custClr name="Gray 3">
      <a:srgbClr val="868381"/>
    </a:custClr>
    <a:custClr name="Gray 4">
      <a:srgbClr val="AFADAB"/>
    </a:custClr>
    <a:custClr name="Gray 5">
      <a:srgbClr val="D7D6D5"/>
    </a:custClr>
    <a:custClr name="Gray 6">
      <a:srgbClr val="EBEAEA"/>
    </a:custClr>
    <a:custClr name="Gray 7">
      <a:srgbClr val="F5F5F4"/>
    </a:custClr>
  </a:custClrLst>
  <a:extLst>
    <a:ext uri="{05A4C25C-085E-4340-85A3-A5531E510DB2}">
      <thm15:themeFamily xmlns:thm15="http://schemas.microsoft.com/office/thememl/2012/main" name="Presentation2" id="{0D69DD31-ADBC-2F4F-B06F-5DCBF2B148FA}" vid="{18195571-8861-C249-B28E-E8A93AF4D4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5293F65A843E4999D15893456D4F4A" ma:contentTypeVersion="4" ma:contentTypeDescription="Create a new document." ma:contentTypeScope="" ma:versionID="586f620f3aceddd98173af828bda0350">
  <xsd:schema xmlns:xsd="http://www.w3.org/2001/XMLSchema" xmlns:xs="http://www.w3.org/2001/XMLSchema" xmlns:p="http://schemas.microsoft.com/office/2006/metadata/properties" xmlns:ns1="http://schemas.microsoft.com/sharepoint/v3" xmlns:ns2="9aef633f-d3bb-430a-960a-321dbf89dd71" targetNamespace="http://schemas.microsoft.com/office/2006/metadata/properties" ma:root="true" ma:fieldsID="64d50d80a6229881d06cf05e17210d24" ns1:_="" ns2:_="">
    <xsd:import namespace="http://schemas.microsoft.com/sharepoint/v3"/>
    <xsd:import namespace="9aef633f-d3bb-430a-960a-321dbf89dd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f633f-d3bb-430a-960a-321dbf89d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1209DA3-B59E-4E09-B4BF-ADEF5887B1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3098D9-C49B-4FD9-833E-7B65DD1A94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aef633f-d3bb-430a-960a-321dbf89d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370B46-58A1-4559-841F-800FB1CDF627}">
  <ds:schemaRefs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9aef633f-d3bb-430a-960a-321dbf89dd71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Virtusa-Presentation-Template-2019 (1)</Template>
  <TotalTime>5497</TotalTime>
  <Words>336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Times New Roman</vt:lpstr>
      <vt:lpstr>Virtusa Master Template 062019</vt:lpstr>
      <vt:lpstr>AIML Solution Building   TEAM 11 THEME – Health Care Payer/ Health Insurance Space in USA Market    </vt:lpstr>
      <vt:lpstr>Introduction</vt:lpstr>
      <vt:lpstr>Problem Statement</vt:lpstr>
      <vt:lpstr>Functional View</vt:lpstr>
      <vt:lpstr>Design Details</vt:lpstr>
      <vt:lpstr>Demo Application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goes here.</dc:title>
  <dc:creator>amandal@virtusa.com</dc:creator>
  <cp:lastModifiedBy>Sadiq</cp:lastModifiedBy>
  <cp:revision>126</cp:revision>
  <dcterms:created xsi:type="dcterms:W3CDTF">2019-09-06T04:48:45Z</dcterms:created>
  <dcterms:modified xsi:type="dcterms:W3CDTF">2020-09-29T03:59:25Z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0x010100715293F65A843E4999D15893456D4F4A</vt:lpwstr>
  </property>
  <property fmtid="{D5CDD505-2E9C-101B-9397-08002B2CF9AE}" pid="3" name="MSIP_Label_bc91c9e8-2fc1-43b9-91b0-ada54b548747_Enabled">
    <vt:lpwstr>True</vt:lpwstr>
  </property>
  <property fmtid="{D5CDD505-2E9C-101B-9397-08002B2CF9AE}" pid="4" name="MSIP_Label_bc91c9e8-2fc1-43b9-91b0-ada54b548747_SiteId">
    <vt:lpwstr>0d85160c-5899-44ca-acc8-db1501b993b6</vt:lpwstr>
  </property>
  <property fmtid="{D5CDD505-2E9C-101B-9397-08002B2CF9AE}" pid="5" name="MSIP_Label_bc91c9e8-2fc1-43b9-91b0-ada54b548747_Owner">
    <vt:lpwstr>krithivasan@Virtusa.com</vt:lpwstr>
  </property>
  <property fmtid="{D5CDD505-2E9C-101B-9397-08002B2CF9AE}" pid="6" name="MSIP_Label_bc91c9e8-2fc1-43b9-91b0-ada54b548747_SetDate">
    <vt:lpwstr>2020-02-11T06:05:22.5584912Z</vt:lpwstr>
  </property>
  <property fmtid="{D5CDD505-2E9C-101B-9397-08002B2CF9AE}" pid="7" name="MSIP_Label_bc91c9e8-2fc1-43b9-91b0-ada54b548747_Name">
    <vt:lpwstr>General</vt:lpwstr>
  </property>
  <property fmtid="{D5CDD505-2E9C-101B-9397-08002B2CF9AE}" pid="8" name="MSIP_Label_bc91c9e8-2fc1-43b9-91b0-ada54b548747_Application">
    <vt:lpwstr>Microsoft Azure Information Protection</vt:lpwstr>
  </property>
  <property fmtid="{D5CDD505-2E9C-101B-9397-08002B2CF9AE}" pid="9" name="MSIP_Label_bc91c9e8-2fc1-43b9-91b0-ada54b548747_Extended_MSFT_Method">
    <vt:lpwstr>Manual</vt:lpwstr>
  </property>
  <property fmtid="{D5CDD505-2E9C-101B-9397-08002B2CF9AE}" pid="10" name="Sensitivity">
    <vt:lpwstr>General</vt:lpwstr>
  </property>
</Properties>
</file>