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596221aec2775ea" providerId="LiveId" clId="{4AC57032-8B06-41D1-ACF6-6CBE76245FE8}"/>
    <pc:docChg chg="undo redo custSel modSld">
      <pc:chgData name="" userId="0596221aec2775ea" providerId="LiveId" clId="{4AC57032-8B06-41D1-ACF6-6CBE76245FE8}" dt="2025-07-14T08:58:19.680" v="7922" actId="6549"/>
      <pc:docMkLst>
        <pc:docMk/>
      </pc:docMkLst>
      <pc:sldChg chg="modSp">
        <pc:chgData name="" userId="0596221aec2775ea" providerId="LiveId" clId="{4AC57032-8B06-41D1-ACF6-6CBE76245FE8}" dt="2025-07-14T08:42:46.917" v="7560" actId="1036"/>
        <pc:sldMkLst>
          <pc:docMk/>
          <pc:sldMk cId="109857222" sldId="256"/>
        </pc:sldMkLst>
        <pc:spChg chg="mod">
          <ac:chgData name="" userId="0596221aec2775ea" providerId="LiveId" clId="{4AC57032-8B06-41D1-ACF6-6CBE76245FE8}" dt="2025-07-14T08:42:37.374" v="7532" actId="1036"/>
          <ac:spMkLst>
            <pc:docMk/>
            <pc:sldMk cId="109857222" sldId="256"/>
            <ac:spMk id="2" creationId="{00000000-0000-0000-0000-000000000000}"/>
          </ac:spMkLst>
        </pc:spChg>
        <pc:spChg chg="mod">
          <ac:chgData name="" userId="0596221aec2775ea" providerId="LiveId" clId="{4AC57032-8B06-41D1-ACF6-6CBE76245FE8}" dt="2025-07-14T08:42:46.917" v="7560" actId="1036"/>
          <ac:spMkLst>
            <pc:docMk/>
            <pc:sldMk cId="109857222" sldId="256"/>
            <ac:spMk id="3" creationId="{00000000-0000-0000-0000-000000000000}"/>
          </ac:spMkLst>
        </pc:spChg>
        <pc:picChg chg="mod modCrop">
          <ac:chgData name="" userId="0596221aec2775ea" providerId="LiveId" clId="{4AC57032-8B06-41D1-ACF6-6CBE76245FE8}" dt="2025-07-14T08:15:52.328" v="5845" actId="14826"/>
          <ac:picMkLst>
            <pc:docMk/>
            <pc:sldMk cId="109857222" sldId="256"/>
            <ac:picMk id="5" creationId="{B4288F3F-AD4C-81EA-1336-D2C00EFCC479}"/>
          </ac:picMkLst>
        </pc:picChg>
      </pc:sldChg>
      <pc:sldChg chg="modSp">
        <pc:chgData name="" userId="0596221aec2775ea" providerId="LiveId" clId="{4AC57032-8B06-41D1-ACF6-6CBE76245FE8}" dt="2025-07-14T08:42:59.122" v="7562" actId="20577"/>
        <pc:sldMkLst>
          <pc:docMk/>
          <pc:sldMk cId="2817874764" sldId="571"/>
        </pc:sldMkLst>
        <pc:spChg chg="mod">
          <ac:chgData name="" userId="0596221aec2775ea" providerId="LiveId" clId="{4AC57032-8B06-41D1-ACF6-6CBE76245FE8}" dt="2025-07-14T08:42:59.122" v="7562" actId="20577"/>
          <ac:spMkLst>
            <pc:docMk/>
            <pc:sldMk cId="2817874764" sldId="571"/>
            <ac:spMk id="3" creationId="{1C04173D-62A9-AF06-B476-EEB827087147}"/>
          </ac:spMkLst>
        </pc:spChg>
      </pc:sldChg>
      <pc:sldChg chg="modSp">
        <pc:chgData name="" userId="0596221aec2775ea" providerId="LiveId" clId="{4AC57032-8B06-41D1-ACF6-6CBE76245FE8}" dt="2025-07-14T06:11:03.492" v="5825" actId="14100"/>
        <pc:sldMkLst>
          <pc:docMk/>
          <pc:sldMk cId="3372914246" sldId="572"/>
        </pc:sldMkLst>
        <pc:spChg chg="mod">
          <ac:chgData name="" userId="0596221aec2775ea" providerId="LiveId" clId="{4AC57032-8B06-41D1-ACF6-6CBE76245FE8}" dt="2025-07-14T06:11:03.492" v="5825" actId="14100"/>
          <ac:spMkLst>
            <pc:docMk/>
            <pc:sldMk cId="3372914246" sldId="572"/>
            <ac:spMk id="3" creationId="{28E8C97F-5AC9-F1CA-3CCC-090D5B13989A}"/>
          </ac:spMkLst>
        </pc:spChg>
      </pc:sldChg>
      <pc:sldChg chg="modSp">
        <pc:chgData name="" userId="0596221aec2775ea" providerId="LiveId" clId="{4AC57032-8B06-41D1-ACF6-6CBE76245FE8}" dt="2025-07-13T18:41:57.798" v="5625" actId="27636"/>
        <pc:sldMkLst>
          <pc:docMk/>
          <pc:sldMk cId="204139634" sldId="573"/>
        </pc:sldMkLst>
        <pc:spChg chg="mod">
          <ac:chgData name="" userId="0596221aec2775ea" providerId="LiveId" clId="{4AC57032-8B06-41D1-ACF6-6CBE76245FE8}" dt="2025-07-13T18:41:57.798" v="5625" actId="27636"/>
          <ac:spMkLst>
            <pc:docMk/>
            <pc:sldMk cId="204139634" sldId="573"/>
            <ac:spMk id="3" creationId="{AF67202D-4065-DDD7-98F1-4291C536D1A3}"/>
          </ac:spMkLst>
        </pc:spChg>
      </pc:sldChg>
      <pc:sldChg chg="addSp delSp modSp">
        <pc:chgData name="" userId="0596221aec2775ea" providerId="LiveId" clId="{4AC57032-8B06-41D1-ACF6-6CBE76245FE8}" dt="2025-07-14T08:42:10.184" v="7507" actId="1076"/>
        <pc:sldMkLst>
          <pc:docMk/>
          <pc:sldMk cId="3501125123" sldId="574"/>
        </pc:sldMkLst>
        <pc:spChg chg="mod">
          <ac:chgData name="" userId="0596221aec2775ea" providerId="LiveId" clId="{4AC57032-8B06-41D1-ACF6-6CBE76245FE8}" dt="2025-07-14T08:41:23.755" v="7477" actId="404"/>
          <ac:spMkLst>
            <pc:docMk/>
            <pc:sldMk cId="3501125123" sldId="574"/>
            <ac:spMk id="2" creationId="{64292D15-41B4-89C1-0EA3-03BC9FA16F97}"/>
          </ac:spMkLst>
        </pc:spChg>
        <pc:spChg chg="mod">
          <ac:chgData name="" userId="0596221aec2775ea" providerId="LiveId" clId="{4AC57032-8B06-41D1-ACF6-6CBE76245FE8}" dt="2025-07-14T08:41:57.218" v="7505" actId="20577"/>
          <ac:spMkLst>
            <pc:docMk/>
            <pc:sldMk cId="3501125123" sldId="574"/>
            <ac:spMk id="3" creationId="{FE07E8EE-7F26-D809-3523-C58876935A4E}"/>
          </ac:spMkLst>
        </pc:spChg>
        <pc:spChg chg="add del">
          <ac:chgData name="" userId="0596221aec2775ea" providerId="LiveId" clId="{4AC57032-8B06-41D1-ACF6-6CBE76245FE8}" dt="2025-07-14T08:34:03.133" v="6565"/>
          <ac:spMkLst>
            <pc:docMk/>
            <pc:sldMk cId="3501125123" sldId="574"/>
            <ac:spMk id="4" creationId="{016593A0-10A9-4E43-BF14-D2F4B58F59EB}"/>
          </ac:spMkLst>
        </pc:spChg>
        <pc:spChg chg="add mod">
          <ac:chgData name="" userId="0596221aec2775ea" providerId="LiveId" clId="{4AC57032-8B06-41D1-ACF6-6CBE76245FE8}" dt="2025-07-14T08:42:04.926" v="7506" actId="1076"/>
          <ac:spMkLst>
            <pc:docMk/>
            <pc:sldMk cId="3501125123" sldId="574"/>
            <ac:spMk id="6" creationId="{6D57E8C7-AC85-47DD-AFE9-EC0088B42F29}"/>
          </ac:spMkLst>
        </pc:spChg>
        <pc:spChg chg="add mod">
          <ac:chgData name="" userId="0596221aec2775ea" providerId="LiveId" clId="{4AC57032-8B06-41D1-ACF6-6CBE76245FE8}" dt="2025-07-14T08:42:10.184" v="7507" actId="1076"/>
          <ac:spMkLst>
            <pc:docMk/>
            <pc:sldMk cId="3501125123" sldId="574"/>
            <ac:spMk id="9" creationId="{444328EA-5ECA-45BF-8B9C-E714CF56C399}"/>
          </ac:spMkLst>
        </pc:spChg>
      </pc:sldChg>
      <pc:sldChg chg="addSp delSp modSp">
        <pc:chgData name="" userId="0596221aec2775ea" providerId="LiveId" clId="{4AC57032-8B06-41D1-ACF6-6CBE76245FE8}" dt="2025-07-13T18:22:57.161" v="4415" actId="20577"/>
        <pc:sldMkLst>
          <pc:docMk/>
          <pc:sldMk cId="1199084396" sldId="575"/>
        </pc:sldMkLst>
        <pc:spChg chg="del">
          <ac:chgData name="" userId="0596221aec2775ea" providerId="LiveId" clId="{4AC57032-8B06-41D1-ACF6-6CBE76245FE8}" dt="2025-07-13T17:16:30.478" v="2758" actId="478"/>
          <ac:spMkLst>
            <pc:docMk/>
            <pc:sldMk cId="1199084396" sldId="575"/>
            <ac:spMk id="3" creationId="{B5107410-DE3D-5F62-F9D7-11EAEA92F0BB}"/>
          </ac:spMkLst>
        </pc:spChg>
        <pc:spChg chg="add del">
          <ac:chgData name="" userId="0596221aec2775ea" providerId="LiveId" clId="{4AC57032-8B06-41D1-ACF6-6CBE76245FE8}" dt="2025-07-13T17:15:28.959" v="2744"/>
          <ac:spMkLst>
            <pc:docMk/>
            <pc:sldMk cId="1199084396" sldId="575"/>
            <ac:spMk id="4" creationId="{4DE1F362-E35D-4478-A48A-04EFC65188CD}"/>
          </ac:spMkLst>
        </pc:spChg>
        <pc:spChg chg="add del">
          <ac:chgData name="" userId="0596221aec2775ea" providerId="LiveId" clId="{4AC57032-8B06-41D1-ACF6-6CBE76245FE8}" dt="2025-07-13T17:15:33.097" v="2746"/>
          <ac:spMkLst>
            <pc:docMk/>
            <pc:sldMk cId="1199084396" sldId="575"/>
            <ac:spMk id="5" creationId="{4BF1AB5D-76F5-47FB-8742-A23B1D555A2C}"/>
          </ac:spMkLst>
        </pc:spChg>
        <pc:spChg chg="add mod">
          <ac:chgData name="" userId="0596221aec2775ea" providerId="LiveId" clId="{4AC57032-8B06-41D1-ACF6-6CBE76245FE8}" dt="2025-07-13T18:22:57.161" v="4415" actId="20577"/>
          <ac:spMkLst>
            <pc:docMk/>
            <pc:sldMk cId="1199084396" sldId="575"/>
            <ac:spMk id="6" creationId="{E0F0B33C-5810-4D51-8096-75375A9CA963}"/>
          </ac:spMkLst>
        </pc:spChg>
        <pc:spChg chg="add del mod">
          <ac:chgData name="" userId="0596221aec2775ea" providerId="LiveId" clId="{4AC57032-8B06-41D1-ACF6-6CBE76245FE8}" dt="2025-07-13T17:16:33.154" v="2759" actId="478"/>
          <ac:spMkLst>
            <pc:docMk/>
            <pc:sldMk cId="1199084396" sldId="575"/>
            <ac:spMk id="9" creationId="{C39C5CF9-793C-4075-BE3B-A2836866AB5A}"/>
          </ac:spMkLst>
        </pc:spChg>
        <pc:spChg chg="add mod">
          <ac:chgData name="" userId="0596221aec2775ea" providerId="LiveId" clId="{4AC57032-8B06-41D1-ACF6-6CBE76245FE8}" dt="2025-07-13T18:22:45.563" v="4402" actId="1076"/>
          <ac:spMkLst>
            <pc:docMk/>
            <pc:sldMk cId="1199084396" sldId="575"/>
            <ac:spMk id="11" creationId="{96BA50F7-0193-45E9-8D74-A4D2EF24EC1A}"/>
          </ac:spMkLst>
        </pc:spChg>
        <pc:spChg chg="add del">
          <ac:chgData name="" userId="0596221aec2775ea" providerId="LiveId" clId="{4AC57032-8B06-41D1-ACF6-6CBE76245FE8}" dt="2025-07-13T18:12:05.033" v="3410"/>
          <ac:spMkLst>
            <pc:docMk/>
            <pc:sldMk cId="1199084396" sldId="575"/>
            <ac:spMk id="12" creationId="{D829940C-16BF-4B28-89B3-DE0A1A689AC2}"/>
          </ac:spMkLst>
        </pc:spChg>
      </pc:sldChg>
      <pc:sldChg chg="addSp delSp modSp">
        <pc:chgData name="" userId="0596221aec2775ea" providerId="LiveId" clId="{4AC57032-8B06-41D1-ACF6-6CBE76245FE8}" dt="2025-07-14T08:43:52.380" v="7564" actId="404"/>
        <pc:sldMkLst>
          <pc:docMk/>
          <pc:sldMk cId="58742533" sldId="576"/>
        </pc:sldMkLst>
        <pc:spChg chg="mod">
          <ac:chgData name="" userId="0596221aec2775ea" providerId="LiveId" clId="{4AC57032-8B06-41D1-ACF6-6CBE76245FE8}" dt="2025-07-14T05:49:31.711" v="5635" actId="14100"/>
          <ac:spMkLst>
            <pc:docMk/>
            <pc:sldMk cId="58742533" sldId="576"/>
            <ac:spMk id="2" creationId="{B98F756E-D4E1-5A9A-636A-7FA06EC394F3}"/>
          </ac:spMkLst>
        </pc:spChg>
        <pc:spChg chg="mod">
          <ac:chgData name="" userId="0596221aec2775ea" providerId="LiveId" clId="{4AC57032-8B06-41D1-ACF6-6CBE76245FE8}" dt="2025-07-14T05:49:46.698" v="5637" actId="20577"/>
          <ac:spMkLst>
            <pc:docMk/>
            <pc:sldMk cId="58742533" sldId="576"/>
            <ac:spMk id="3" creationId="{66102C9B-C4AF-D0DB-DE74-862D9812001C}"/>
          </ac:spMkLst>
        </pc:spChg>
        <pc:spChg chg="add del">
          <ac:chgData name="" userId="0596221aec2775ea" providerId="LiveId" clId="{4AC57032-8B06-41D1-ACF6-6CBE76245FE8}" dt="2025-07-13T18:25:07.127" v="4420"/>
          <ac:spMkLst>
            <pc:docMk/>
            <pc:sldMk cId="58742533" sldId="576"/>
            <ac:spMk id="4" creationId="{0BBCDC28-CAE9-49A7-B88D-8B700447AD50}"/>
          </ac:spMkLst>
        </pc:spChg>
        <pc:spChg chg="add mod">
          <ac:chgData name="" userId="0596221aec2775ea" providerId="LiveId" clId="{4AC57032-8B06-41D1-ACF6-6CBE76245FE8}" dt="2025-07-14T08:43:47.169" v="7563" actId="404"/>
          <ac:spMkLst>
            <pc:docMk/>
            <pc:sldMk cId="58742533" sldId="576"/>
            <ac:spMk id="11" creationId="{D8411E47-E1CD-481F-82EF-21F446F794EB}"/>
          </ac:spMkLst>
        </pc:spChg>
        <pc:spChg chg="add mod">
          <ac:chgData name="" userId="0596221aec2775ea" providerId="LiveId" clId="{4AC57032-8B06-41D1-ACF6-6CBE76245FE8}" dt="2025-07-14T08:43:52.380" v="7564" actId="404"/>
          <ac:spMkLst>
            <pc:docMk/>
            <pc:sldMk cId="58742533" sldId="576"/>
            <ac:spMk id="12" creationId="{55721020-C193-4520-AE4A-1335FE78B11F}"/>
          </ac:spMkLst>
        </pc:spChg>
        <pc:picChg chg="add del mod">
          <ac:chgData name="" userId="0596221aec2775ea" providerId="LiveId" clId="{4AC57032-8B06-41D1-ACF6-6CBE76245FE8}" dt="2025-07-13T18:28:46.666" v="4867"/>
          <ac:picMkLst>
            <pc:docMk/>
            <pc:sldMk cId="58742533" sldId="576"/>
            <ac:picMk id="5" creationId="{3AB44E2A-6D51-4975-A130-044C353E8CBD}"/>
          </ac:picMkLst>
        </pc:picChg>
        <pc:picChg chg="add mod">
          <ac:chgData name="" userId="0596221aec2775ea" providerId="LiveId" clId="{4AC57032-8B06-41D1-ACF6-6CBE76245FE8}" dt="2025-07-14T05:47:19.407" v="5630" actId="1076"/>
          <ac:picMkLst>
            <pc:docMk/>
            <pc:sldMk cId="58742533" sldId="576"/>
            <ac:picMk id="5" creationId="{CBDB6133-5A45-4D56-826C-16CC7960E27C}"/>
          </ac:picMkLst>
        </pc:picChg>
        <pc:picChg chg="add mod">
          <ac:chgData name="" userId="0596221aec2775ea" providerId="LiveId" clId="{4AC57032-8B06-41D1-ACF6-6CBE76245FE8}" dt="2025-07-14T05:50:47.317" v="5727" actId="1036"/>
          <ac:picMkLst>
            <pc:docMk/>
            <pc:sldMk cId="58742533" sldId="576"/>
            <ac:picMk id="7" creationId="{583B94C9-0BF0-4B95-9A8C-DF99E481DFF8}"/>
          </ac:picMkLst>
        </pc:picChg>
        <pc:picChg chg="add mod modCrop">
          <ac:chgData name="" userId="0596221aec2775ea" providerId="LiveId" clId="{4AC57032-8B06-41D1-ACF6-6CBE76245FE8}" dt="2025-07-13T18:30:29.339" v="4883" actId="1076"/>
          <ac:picMkLst>
            <pc:docMk/>
            <pc:sldMk cId="58742533" sldId="576"/>
            <ac:picMk id="9" creationId="{2737D85A-6414-4615-AE8D-4D2F357A4DBF}"/>
          </ac:picMkLst>
        </pc:picChg>
      </pc:sldChg>
      <pc:sldChg chg="modSp">
        <pc:chgData name="" userId="0596221aec2775ea" providerId="LiveId" clId="{4AC57032-8B06-41D1-ACF6-6CBE76245FE8}" dt="2025-07-13T18:32:39.826" v="4890" actId="20577"/>
        <pc:sldMkLst>
          <pc:docMk/>
          <pc:sldMk cId="2245309600" sldId="577"/>
        </pc:sldMkLst>
        <pc:spChg chg="mod">
          <ac:chgData name="" userId="0596221aec2775ea" providerId="LiveId" clId="{4AC57032-8B06-41D1-ACF6-6CBE76245FE8}" dt="2025-07-13T18:32:39.826" v="4890" actId="20577"/>
          <ac:spMkLst>
            <pc:docMk/>
            <pc:sldMk cId="2245309600" sldId="577"/>
            <ac:spMk id="3" creationId="{21789DDB-698E-B624-5621-F9D79482FFED}"/>
          </ac:spMkLst>
        </pc:spChg>
      </pc:sldChg>
      <pc:sldChg chg="addSp delSp modSp">
        <pc:chgData name="" userId="0596221aec2775ea" providerId="LiveId" clId="{4AC57032-8B06-41D1-ACF6-6CBE76245FE8}" dt="2025-07-14T08:58:19.680" v="7922" actId="6549"/>
        <pc:sldMkLst>
          <pc:docMk/>
          <pc:sldMk cId="1691700673" sldId="578"/>
        </pc:sldMkLst>
        <pc:spChg chg="mod">
          <ac:chgData name="" userId="0596221aec2775ea" providerId="LiveId" clId="{4AC57032-8B06-41D1-ACF6-6CBE76245FE8}" dt="2025-07-14T08:58:19.680" v="7922" actId="6549"/>
          <ac:spMkLst>
            <pc:docMk/>
            <pc:sldMk cId="1691700673" sldId="578"/>
            <ac:spMk id="3" creationId="{5E6198D1-2392-A218-1A4C-10F40FCB8253}"/>
          </ac:spMkLst>
        </pc:spChg>
        <pc:spChg chg="add del">
          <ac:chgData name="" userId="0596221aec2775ea" providerId="LiveId" clId="{4AC57032-8B06-41D1-ACF6-6CBE76245FE8}" dt="2025-07-14T08:49:34.971" v="7566"/>
          <ac:spMkLst>
            <pc:docMk/>
            <pc:sldMk cId="1691700673" sldId="578"/>
            <ac:spMk id="4" creationId="{CBD3A27A-9DBA-4037-AB71-E436F2D97123}"/>
          </ac:spMkLst>
        </pc:spChg>
        <pc:spChg chg="add del">
          <ac:chgData name="" userId="0596221aec2775ea" providerId="LiveId" clId="{4AC57032-8B06-41D1-ACF6-6CBE76245FE8}" dt="2025-07-14T08:56:11.754" v="7805"/>
          <ac:spMkLst>
            <pc:docMk/>
            <pc:sldMk cId="1691700673" sldId="578"/>
            <ac:spMk id="5" creationId="{9BB4B0A6-9284-4688-B186-B6ABF55B9DC6}"/>
          </ac:spMkLst>
        </pc:spChg>
      </pc:sldChg>
      <pc:sldChg chg="addSp delSp modSp">
        <pc:chgData name="" userId="0596221aec2775ea" providerId="LiveId" clId="{4AC57032-8B06-41D1-ACF6-6CBE76245FE8}" dt="2025-07-13T18:40:49.699" v="5589" actId="404"/>
        <pc:sldMkLst>
          <pc:docMk/>
          <pc:sldMk cId="3744199677" sldId="579"/>
        </pc:sldMkLst>
        <pc:spChg chg="mod">
          <ac:chgData name="" userId="0596221aec2775ea" providerId="LiveId" clId="{4AC57032-8B06-41D1-ACF6-6CBE76245FE8}" dt="2025-07-13T18:40:49.699" v="5589" actId="404"/>
          <ac:spMkLst>
            <pc:docMk/>
            <pc:sldMk cId="3744199677" sldId="579"/>
            <ac:spMk id="3" creationId="{3F2C79AB-5BF9-3911-CAE8-5E44B0DF2236}"/>
          </ac:spMkLst>
        </pc:spChg>
        <pc:spChg chg="add del">
          <ac:chgData name="" userId="0596221aec2775ea" providerId="LiveId" clId="{4AC57032-8B06-41D1-ACF6-6CBE76245FE8}" dt="2025-07-13T18:34:50.923" v="4892"/>
          <ac:spMkLst>
            <pc:docMk/>
            <pc:sldMk cId="3744199677" sldId="579"/>
            <ac:spMk id="4" creationId="{50996F59-5583-4CAF-A313-38CEC6CEA44B}"/>
          </ac:spMkLst>
        </pc:spChg>
        <pc:spChg chg="add del">
          <ac:chgData name="" userId="0596221aec2775ea" providerId="LiveId" clId="{4AC57032-8B06-41D1-ACF6-6CBE76245FE8}" dt="2025-07-13T18:34:53.596" v="4894"/>
          <ac:spMkLst>
            <pc:docMk/>
            <pc:sldMk cId="3744199677" sldId="579"/>
            <ac:spMk id="5" creationId="{BA34A683-0AE9-46C4-BDDA-53A086B853DB}"/>
          </ac:spMkLst>
        </pc:spChg>
        <pc:spChg chg="add del">
          <ac:chgData name="" userId="0596221aec2775ea" providerId="LiveId" clId="{4AC57032-8B06-41D1-ACF6-6CBE76245FE8}" dt="2025-07-13T18:35:13.156" v="4899"/>
          <ac:spMkLst>
            <pc:docMk/>
            <pc:sldMk cId="3744199677" sldId="579"/>
            <ac:spMk id="6" creationId="{3D23A1E6-A5A9-463F-ABED-4EFDAB354802}"/>
          </ac:spMkLst>
        </pc:spChg>
        <pc:spChg chg="add del">
          <ac:chgData name="" userId="0596221aec2775ea" providerId="LiveId" clId="{4AC57032-8B06-41D1-ACF6-6CBE76245FE8}" dt="2025-07-13T18:35:31.073" v="4902"/>
          <ac:spMkLst>
            <pc:docMk/>
            <pc:sldMk cId="3744199677" sldId="579"/>
            <ac:spMk id="7" creationId="{8DC90DC1-1A32-4CCB-8B3A-0D63A6DD1373}"/>
          </ac:spMkLst>
        </pc:spChg>
        <pc:spChg chg="add del mod">
          <ac:chgData name="" userId="0596221aec2775ea" providerId="LiveId" clId="{4AC57032-8B06-41D1-ACF6-6CBE76245FE8}" dt="2025-07-13T18:40:24.898" v="5581"/>
          <ac:spMkLst>
            <pc:docMk/>
            <pc:sldMk cId="3744199677" sldId="579"/>
            <ac:spMk id="9" creationId="{2E485EDF-3467-42E8-B1D3-6964B7D4E95B}"/>
          </ac:spMkLst>
        </pc:spChg>
        <pc:spChg chg="add del">
          <ac:chgData name="" userId="0596221aec2775ea" providerId="LiveId" clId="{4AC57032-8B06-41D1-ACF6-6CBE76245FE8}" dt="2025-07-13T18:36:36.149" v="4987"/>
          <ac:spMkLst>
            <pc:docMk/>
            <pc:sldMk cId="3744199677" sldId="579"/>
            <ac:spMk id="11" creationId="{3635373B-DC33-4073-9F5F-40DC14B14772}"/>
          </ac:spMkLst>
        </pc:spChg>
        <pc:spChg chg="add del">
          <ac:chgData name="" userId="0596221aec2775ea" providerId="LiveId" clId="{4AC57032-8B06-41D1-ACF6-6CBE76245FE8}" dt="2025-07-13T18:36:35.763" v="4986"/>
          <ac:spMkLst>
            <pc:docMk/>
            <pc:sldMk cId="3744199677" sldId="579"/>
            <ac:spMk id="12" creationId="{19C24EE5-CD5D-4344-B9D1-6A78581E1E66}"/>
          </ac:spMkLst>
        </pc:spChg>
        <pc:spChg chg="add del">
          <ac:chgData name="" userId="0596221aec2775ea" providerId="LiveId" clId="{4AC57032-8B06-41D1-ACF6-6CBE76245FE8}" dt="2025-07-13T18:36:35.763" v="4986"/>
          <ac:spMkLst>
            <pc:docMk/>
            <pc:sldMk cId="3744199677" sldId="579"/>
            <ac:spMk id="13" creationId="{F9BECFDD-93BA-4B3C-99FD-0BE83E41339F}"/>
          </ac:spMkLst>
        </pc:spChg>
        <pc:spChg chg="add del">
          <ac:chgData name="" userId="0596221aec2775ea" providerId="LiveId" clId="{4AC57032-8B06-41D1-ACF6-6CBE76245FE8}" dt="2025-07-13T18:36:35.763" v="4986"/>
          <ac:spMkLst>
            <pc:docMk/>
            <pc:sldMk cId="3744199677" sldId="579"/>
            <ac:spMk id="14" creationId="{6EBA106D-F2C8-426C-A55A-D85730414D75}"/>
          </ac:spMkLst>
        </pc:spChg>
        <pc:spChg chg="add del">
          <ac:chgData name="" userId="0596221aec2775ea" providerId="LiveId" clId="{4AC57032-8B06-41D1-ACF6-6CBE76245FE8}" dt="2025-07-13T18:36:35.763" v="4986"/>
          <ac:spMkLst>
            <pc:docMk/>
            <pc:sldMk cId="3744199677" sldId="579"/>
            <ac:spMk id="15" creationId="{BAA44F85-4FC1-4ED8-88F6-245E034C70A1}"/>
          </ac:spMkLst>
        </pc:spChg>
        <pc:spChg chg="add del">
          <ac:chgData name="" userId="0596221aec2775ea" providerId="LiveId" clId="{4AC57032-8B06-41D1-ACF6-6CBE76245FE8}" dt="2025-07-13T18:36:35.763" v="4986"/>
          <ac:spMkLst>
            <pc:docMk/>
            <pc:sldMk cId="3744199677" sldId="579"/>
            <ac:spMk id="16" creationId="{9A85AF9B-B939-4C24-A944-542E3D6120A6}"/>
          </ac:spMkLst>
        </pc:spChg>
        <pc:spChg chg="add del">
          <ac:chgData name="" userId="0596221aec2775ea" providerId="LiveId" clId="{4AC57032-8B06-41D1-ACF6-6CBE76245FE8}" dt="2025-07-13T18:36:35.763" v="4986"/>
          <ac:spMkLst>
            <pc:docMk/>
            <pc:sldMk cId="3744199677" sldId="579"/>
            <ac:spMk id="17" creationId="{370387C8-E408-4F0E-BE15-82C4AD0FBE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7" Type="http://schemas.openxmlformats.org/officeDocument/2006/relationships/hyperlink" Target="https://pyautogui.readthedocs.io/" TargetMode="External"/><Relationship Id="rId2" Type="http://schemas.openxmlformats.org/officeDocument/2006/relationships/hyperlink" Target="https://www.geeksforgeeks.org/python/opencv-python-tutorial/" TargetMode="External"/><Relationship Id="rId1" Type="http://schemas.openxmlformats.org/officeDocument/2006/relationships/slideLayout" Target="../slideLayouts/slideLayout2.xml"/><Relationship Id="rId6" Type="http://schemas.openxmlformats.org/officeDocument/2006/relationships/hyperlink" Target="https://docs.python.org/3/library/csv.html" TargetMode="External"/><Relationship Id="rId5" Type="http://schemas.openxmlformats.org/officeDocument/2006/relationships/hyperlink" Target="https://numpy.org/doc/" TargetMode="External"/><Relationship Id="rId4" Type="http://schemas.openxmlformats.org/officeDocument/2006/relationships/hyperlink" Target="https://learn.microsoft.com/en-us/previous-versions/windows/desktop/ee125663(v=vs.8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409006"/>
            <a:ext cx="4779664" cy="2386161"/>
          </a:xfrm>
        </p:spPr>
        <p:txBody>
          <a:bodyPr vert="horz" lIns="91440" tIns="45720" rIns="91440" bIns="45720" rtlCol="0">
            <a:normAutofit fontScale="90000"/>
          </a:bodyPr>
          <a:lstStyle/>
          <a:p>
            <a:pPr algn="l"/>
            <a:br>
              <a:rPr lang="en-US" sz="2000" b="1" dirty="0"/>
            </a:br>
            <a:br>
              <a:rPr lang="en-US" sz="5100" b="1" dirty="0"/>
            </a:br>
            <a:r>
              <a:rPr lang="en-US" sz="5100" b="1" dirty="0"/>
              <a:t>Facial </a:t>
            </a:r>
            <a:br>
              <a:rPr lang="en-US" sz="5100" b="1" dirty="0"/>
            </a:br>
            <a:r>
              <a:rPr lang="en-US" sz="5100" b="1" dirty="0"/>
              <a:t>Recognition</a:t>
            </a:r>
            <a:br>
              <a:rPr lang="en-US" sz="5100" b="1" dirty="0"/>
            </a:br>
            <a:r>
              <a:rPr lang="en-US" sz="5100" b="1" dirty="0"/>
              <a:t>Voting System</a:t>
            </a:r>
            <a:endParaRPr lang="en-US" sz="5100" b="1" kern="1200" dirty="0"/>
          </a:p>
        </p:txBody>
      </p:sp>
      <p:sp>
        <p:nvSpPr>
          <p:cNvPr id="3" name="Subtitle 2"/>
          <p:cNvSpPr>
            <a:spLocks noGrp="1"/>
          </p:cNvSpPr>
          <p:nvPr>
            <p:ph type="subTitle" idx="1"/>
          </p:nvPr>
        </p:nvSpPr>
        <p:spPr>
          <a:xfrm>
            <a:off x="599609" y="3178258"/>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Md </a:t>
            </a:r>
            <a:r>
              <a:rPr lang="en-US" sz="1600" b="1" cap="all" dirty="0" err="1"/>
              <a:t>Sadique</a:t>
            </a:r>
            <a:r>
              <a:rPr lang="en-US" sz="1600" b="1" cap="all" dirty="0"/>
              <a:t> Akhtar</a:t>
            </a:r>
          </a:p>
          <a:p>
            <a:pPr algn="l">
              <a:spcAft>
                <a:spcPts val="600"/>
              </a:spcAft>
            </a:pPr>
            <a:r>
              <a:rPr lang="en-US" sz="1600" b="1" cap="all" dirty="0"/>
              <a:t>College Name: Gandhi Engineering   </a:t>
            </a:r>
          </a:p>
          <a:p>
            <a:pPr algn="l">
              <a:spcAft>
                <a:spcPts val="600"/>
              </a:spcAft>
            </a:pPr>
            <a:r>
              <a:rPr lang="en-US" sz="1600" b="1" cap="all" dirty="0"/>
              <a:t>                                College, Bhubaneshwar</a:t>
            </a:r>
          </a:p>
          <a:p>
            <a:pPr algn="l">
              <a:spcAft>
                <a:spcPts val="600"/>
              </a:spcAft>
            </a:pPr>
            <a:r>
              <a:rPr lang="en-US" sz="1600" b="1" cap="all" dirty="0"/>
              <a:t>Department: CSE</a:t>
            </a:r>
          </a:p>
          <a:p>
            <a:pPr algn="l">
              <a:spcAft>
                <a:spcPts val="600"/>
              </a:spcAft>
            </a:pPr>
            <a:r>
              <a:rPr lang="en-US" sz="1600" b="1" cap="all" dirty="0"/>
              <a:t>Email ID: contacttosadique@gmail.com</a:t>
            </a:r>
          </a:p>
          <a:p>
            <a:pPr algn="l">
              <a:spcAft>
                <a:spcPts val="600"/>
              </a:spcAft>
            </a:pPr>
            <a:r>
              <a:rPr lang="en-US" sz="1600" b="1" cap="all" dirty="0"/>
              <a:t>AICTE Student ID: </a:t>
            </a:r>
            <a:r>
              <a:rPr lang="en-IN" sz="1200" dirty="0"/>
              <a:t>STU662a79d6783061714059734</a:t>
            </a:r>
            <a:r>
              <a:rPr lang="en-US" sz="1000" b="1" cap="all" dirty="0"/>
              <a:t> </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861" y="855326"/>
            <a:ext cx="5210251" cy="503677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457200" indent="-457200">
              <a:buAutoNum type="arabicPeriod"/>
            </a:pPr>
            <a:r>
              <a:rPr lang="en-US" sz="1800" dirty="0">
                <a:latin typeface="Franklin Gothic Book"/>
              </a:rPr>
              <a:t>OpenCV Documentation: </a:t>
            </a:r>
            <a:r>
              <a:rPr lang="en-IN" sz="1800" dirty="0">
                <a:hlinkClick r:id="rId2"/>
              </a:rPr>
              <a:t>OpenCV Tutorial in Python - </a:t>
            </a:r>
            <a:r>
              <a:rPr lang="en-IN" sz="1800" dirty="0" err="1">
                <a:hlinkClick r:id="rId2"/>
              </a:rPr>
              <a:t>GeeksforGeeks</a:t>
            </a:r>
            <a:endParaRPr lang="en-US" sz="1800" dirty="0">
              <a:latin typeface="Franklin Gothic Book"/>
            </a:endParaRPr>
          </a:p>
          <a:p>
            <a:pPr marL="457200" indent="-457200">
              <a:buAutoNum type="arabicPeriod"/>
            </a:pPr>
            <a:r>
              <a:rPr lang="en-US" sz="1800" dirty="0" err="1">
                <a:latin typeface="Franklin Gothic Book"/>
              </a:rPr>
              <a:t>Scikit</a:t>
            </a:r>
            <a:r>
              <a:rPr lang="en-US" sz="1800" dirty="0">
                <a:latin typeface="Franklin Gothic Book"/>
              </a:rPr>
              <a:t>-Learn Documentation: </a:t>
            </a:r>
            <a:r>
              <a:rPr lang="en-US" sz="1800" dirty="0" err="1">
                <a:hlinkClick r:id="rId3"/>
              </a:rPr>
              <a:t>scikit</a:t>
            </a:r>
            <a:r>
              <a:rPr lang="en-US" sz="1800" dirty="0">
                <a:hlinkClick r:id="rId3"/>
              </a:rPr>
              <a:t>-learn: machine learning in Python — </a:t>
            </a:r>
            <a:r>
              <a:rPr lang="en-US" sz="1800" dirty="0" err="1">
                <a:hlinkClick r:id="rId3"/>
              </a:rPr>
              <a:t>scikit</a:t>
            </a:r>
            <a:r>
              <a:rPr lang="en-US" sz="1800" dirty="0">
                <a:hlinkClick r:id="rId3"/>
              </a:rPr>
              <a:t>-learn 1.7.0 documentation</a:t>
            </a:r>
            <a:endParaRPr lang="en-US" sz="1800" dirty="0">
              <a:latin typeface="Franklin Gothic Book"/>
            </a:endParaRPr>
          </a:p>
          <a:p>
            <a:pPr marL="457200" indent="-457200">
              <a:buAutoNum type="arabicPeriod"/>
            </a:pPr>
            <a:r>
              <a:rPr lang="en-US" sz="1800" dirty="0">
                <a:latin typeface="Franklin Gothic Book"/>
              </a:rPr>
              <a:t> Microsoft Developer Network – Windows SAPI (Speech API):  </a:t>
            </a:r>
            <a:r>
              <a:rPr lang="en-IN" sz="1800" dirty="0">
                <a:hlinkClick r:id="rId4"/>
              </a:rPr>
              <a:t>Microsoft Speech API (SAPI) 5.4 | Microsoft Learn</a:t>
            </a:r>
            <a:r>
              <a:rPr lang="en-IN" sz="1800" dirty="0"/>
              <a:t> - </a:t>
            </a:r>
            <a:r>
              <a:rPr lang="en-US" sz="1800" dirty="0">
                <a:latin typeface="Franklin Gothic Book"/>
              </a:rPr>
              <a:t>Reference for implementing text-to-speech using win32com.client </a:t>
            </a:r>
          </a:p>
          <a:p>
            <a:pPr marL="457200" indent="-457200">
              <a:buAutoNum type="arabicPeriod"/>
            </a:pPr>
            <a:r>
              <a:rPr lang="en-US" sz="1800" dirty="0">
                <a:latin typeface="Aptos" panose="020B0004020202020204"/>
              </a:rPr>
              <a:t> </a:t>
            </a:r>
            <a:r>
              <a:rPr lang="en-US" sz="1800" dirty="0" err="1">
                <a:latin typeface="Aptos" panose="020B0004020202020204"/>
              </a:rPr>
              <a:t>Numpy</a:t>
            </a:r>
            <a:r>
              <a:rPr lang="en-US" sz="1800" dirty="0">
                <a:latin typeface="Aptos" panose="020B0004020202020204"/>
              </a:rPr>
              <a:t> Documentation: </a:t>
            </a:r>
            <a:r>
              <a:rPr lang="en-IN" sz="1800" dirty="0">
                <a:hlinkClick r:id="rId5"/>
              </a:rPr>
              <a:t>NumPy Documentation</a:t>
            </a:r>
            <a:endParaRPr lang="en-US" sz="1800" dirty="0">
              <a:latin typeface="Aptos" panose="020B0004020202020204"/>
            </a:endParaRPr>
          </a:p>
          <a:p>
            <a:pPr marL="457200" indent="-457200">
              <a:buAutoNum type="arabicPeriod"/>
            </a:pPr>
            <a:r>
              <a:rPr lang="en-US" sz="1800" dirty="0">
                <a:latin typeface="Aptos" panose="020B0004020202020204"/>
              </a:rPr>
              <a:t>CSV Module: </a:t>
            </a:r>
            <a:r>
              <a:rPr lang="en-US" sz="1800" dirty="0">
                <a:hlinkClick r:id="rId6"/>
              </a:rPr>
              <a:t>csv — CSV File Reading and Writing — Python 3.13.5 documentation</a:t>
            </a:r>
            <a:endParaRPr lang="en-US" sz="1800" dirty="0"/>
          </a:p>
          <a:p>
            <a:pPr marL="457200" indent="-457200">
              <a:buAutoNum type="arabicPeriod"/>
            </a:pPr>
            <a:r>
              <a:rPr lang="en-US" sz="1800" dirty="0">
                <a:latin typeface="Aptos" panose="020B0004020202020204"/>
              </a:rPr>
              <a:t> </a:t>
            </a:r>
            <a:r>
              <a:rPr lang="en-US" sz="1800" dirty="0" err="1">
                <a:latin typeface="Aptos" panose="020B0004020202020204"/>
              </a:rPr>
              <a:t>PyAutoGUI</a:t>
            </a:r>
            <a:r>
              <a:rPr lang="en-US" sz="1800" dirty="0">
                <a:latin typeface="Aptos" panose="020B0004020202020204"/>
              </a:rPr>
              <a:t> Documen</a:t>
            </a:r>
            <a:r>
              <a:rPr lang="en-US" sz="1800" dirty="0"/>
              <a:t>tation: </a:t>
            </a:r>
            <a:r>
              <a:rPr lang="en-US" sz="1800" dirty="0">
                <a:hlinkClick r:id="rId7"/>
              </a:rPr>
              <a:t>https://pyautogui.readthedocs.io/</a:t>
            </a:r>
            <a:endParaRPr lang="en-US" sz="1800" dirty="0"/>
          </a:p>
          <a:p>
            <a:pPr marL="0" indent="0">
              <a:buNone/>
            </a:pPr>
            <a:endParaRPr lang="en-US" sz="1800" dirty="0">
              <a:latin typeface="Aptos" panose="020B0004020202020204"/>
            </a:endParaRPr>
          </a:p>
          <a:p>
            <a:pPr marL="0" indent="0">
              <a:buNone/>
            </a:pPr>
            <a:r>
              <a:rPr lang="en-IN" sz="1800" dirty="0">
                <a:latin typeface="Franklin Gothic Book"/>
              </a:rPr>
              <a:t>GitHub Link:</a:t>
            </a:r>
            <a:r>
              <a:rPr lang="en-IN" sz="1800" dirty="0">
                <a:solidFill>
                  <a:srgbClr val="0070C0"/>
                </a:solidFill>
                <a:latin typeface="Franklin Gothic Book"/>
              </a:rPr>
              <a:t> </a:t>
            </a:r>
            <a:r>
              <a:rPr lang="en-IN" sz="1800" u="sng" dirty="0">
                <a:solidFill>
                  <a:srgbClr val="0070C0"/>
                </a:solidFill>
                <a:latin typeface="Franklin Gothic Book"/>
              </a:rPr>
              <a:t>Link</a:t>
            </a:r>
          </a:p>
          <a:p>
            <a:pPr marL="0" indent="0">
              <a:buNone/>
            </a:pPr>
            <a:endParaRPr lang="en-IN" sz="1800" u="sng" dirty="0">
              <a:solidFill>
                <a:srgbClr val="0070C0"/>
              </a:solidFill>
              <a:latin typeface="Franklin Gothic Book"/>
            </a:endParaRPr>
          </a:p>
          <a:p>
            <a:pPr marL="0" indent="0">
              <a:buNone/>
            </a:pPr>
            <a:endParaRPr lang="en-IN" sz="18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2511071"/>
          </a:xfrm>
        </p:spPr>
        <p:txBody>
          <a:bodyPr vert="horz" lIns="91440" tIns="45720" rIns="91440" bIns="45720" rtlCol="0">
            <a:normAutofit/>
          </a:bodyPr>
          <a:lstStyle/>
          <a:p>
            <a:pPr marL="0" indent="0">
              <a:buNone/>
            </a:pPr>
            <a:r>
              <a:rPr lang="en-IN" sz="2400" b="1" dirty="0">
                <a:latin typeface="Franklin Gothic Book"/>
              </a:rPr>
              <a:t>AI-Powered Facial Recognition Voting System</a:t>
            </a:r>
          </a:p>
          <a:p>
            <a:pPr marL="0" indent="0">
              <a:buNone/>
            </a:pPr>
            <a:r>
              <a:rPr lang="en-IN" sz="2400" dirty="0">
                <a:latin typeface="Franklin Gothic Book"/>
              </a:rPr>
              <a:t>In traditional voting systems, identify verification and security remain major challenges, especially in high-stakes democratic processes. Manual validation can lead to impersonation, double voting and inefficiencies that compromise electoral integrity. Moreover, digital solutions often lack-real time feedback mechanisms and intuitive interfaces for user interaction.</a:t>
            </a:r>
          </a:p>
          <a:p>
            <a:pPr marL="0" indent="0">
              <a:buNone/>
            </a:pPr>
            <a:endParaRPr lang="en-IN" sz="2400" dirty="0">
              <a:latin typeface="Franklin Gothic Book"/>
            </a:endParaRPr>
          </a:p>
          <a:p>
            <a:pPr marL="0" indent="0">
              <a:buNone/>
            </a:pPr>
            <a:endParaRPr lang="en-US" sz="2400" b="1"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spcBef>
                <a:spcPct val="20000"/>
              </a:spcBef>
              <a:spcAft>
                <a:spcPts val="600"/>
              </a:spcAft>
              <a:buNone/>
            </a:pPr>
            <a:r>
              <a:rPr lang="en-IN" sz="1200" b="1" dirty="0">
                <a:latin typeface="Calibri"/>
                <a:ea typeface="Calibri"/>
                <a:cs typeface="Calibri"/>
              </a:rPr>
              <a:t>The proposed system aims to design and implement a real-time, AI-powered voting interface that uses facial recognition to verify voter identity, prevents duplicate votes, and records participation with minimal human intervention</a:t>
            </a:r>
            <a:r>
              <a:rPr lang="en-IN" sz="1200" b="1">
                <a:latin typeface="Calibri"/>
                <a:ea typeface="Calibri"/>
                <a:cs typeface="Calibri"/>
              </a:rPr>
              <a:t>. </a:t>
            </a:r>
          </a:p>
          <a:p>
            <a:pPr marL="0" indent="0">
              <a:spcBef>
                <a:spcPct val="20000"/>
              </a:spcBef>
              <a:spcAft>
                <a:spcPts val="600"/>
              </a:spcAft>
              <a:buNone/>
            </a:pPr>
            <a:r>
              <a:rPr lang="en-IN" sz="1200" b="1">
                <a:latin typeface="Calibri"/>
                <a:ea typeface="Calibri"/>
                <a:cs typeface="Calibri"/>
              </a:rPr>
              <a:t> </a:t>
            </a:r>
            <a:r>
              <a:rPr lang="en-IN" sz="1200" b="1" dirty="0">
                <a:latin typeface="Calibri"/>
                <a:ea typeface="Calibri"/>
                <a:cs typeface="Calibri"/>
              </a:rPr>
              <a:t>The system integrates computer vision, machine learning, and voice feedback to create a secure, scalable, and user-friendly voting experience. The solution will consist of the following components:</a:t>
            </a:r>
            <a:endParaRPr lang="en-IN" sz="1200" dirty="0">
              <a:latin typeface="Calibri"/>
              <a:ea typeface="Calibri"/>
              <a:cs typeface="Calibri"/>
            </a:endParaRPr>
          </a:p>
          <a:p>
            <a:pPr marL="305435" indent="-305435">
              <a:spcBef>
                <a:spcPct val="20000"/>
              </a:spcBef>
              <a:spcAft>
                <a:spcPts val="600"/>
              </a:spcAft>
              <a:buFont typeface="Arial"/>
              <a:buChar char="•"/>
            </a:pPr>
            <a:r>
              <a:rPr lang="en-IN" sz="1200" b="1" dirty="0">
                <a:latin typeface="Calibri"/>
                <a:ea typeface="Calibri"/>
                <a:cs typeface="Calibri"/>
              </a:rPr>
              <a:t>Face Detection &amp; Recognition:</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Employ </a:t>
            </a:r>
            <a:r>
              <a:rPr lang="en-IN" sz="1200" b="1" dirty="0" err="1">
                <a:latin typeface="Calibri"/>
                <a:ea typeface="Calibri"/>
                <a:cs typeface="Calibri"/>
              </a:rPr>
              <a:t>Haar</a:t>
            </a:r>
            <a:r>
              <a:rPr lang="en-IN" sz="1200" b="1" dirty="0">
                <a:latin typeface="Calibri"/>
                <a:ea typeface="Calibri"/>
                <a:cs typeface="Calibri"/>
              </a:rPr>
              <a:t> cascades for face detection.</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Use pre-trained facial embeddings with K-Nearest </a:t>
            </a:r>
            <a:r>
              <a:rPr lang="en-IN" sz="1200" b="1" dirty="0" err="1">
                <a:latin typeface="Calibri"/>
                <a:ea typeface="Calibri"/>
                <a:cs typeface="Calibri"/>
              </a:rPr>
              <a:t>Neighbors</a:t>
            </a:r>
            <a:r>
              <a:rPr lang="en-IN" sz="1200" b="1" dirty="0">
                <a:latin typeface="Calibri"/>
                <a:ea typeface="Calibri"/>
                <a:cs typeface="Calibri"/>
              </a:rPr>
              <a:t> (KNN) for identify classification.</a:t>
            </a:r>
            <a:endParaRPr lang="en-IN" sz="1200" dirty="0">
              <a:latin typeface="Calibri"/>
              <a:ea typeface="Calibri"/>
              <a:cs typeface="Calibri"/>
            </a:endParaRPr>
          </a:p>
          <a:p>
            <a:pPr marL="305435" indent="-305435">
              <a:spcBef>
                <a:spcPct val="20000"/>
              </a:spcBef>
              <a:spcAft>
                <a:spcPts val="600"/>
              </a:spcAft>
              <a:buFont typeface="Arial"/>
              <a:buChar char="•"/>
            </a:pPr>
            <a:r>
              <a:rPr lang="en-IN" sz="1200" b="1" dirty="0">
                <a:latin typeface="Calibri"/>
                <a:ea typeface="Calibri"/>
                <a:cs typeface="Calibri"/>
              </a:rPr>
              <a:t>Duplicate Voting Prevention:</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Maintain a structured .csv file logging names, party selections, timestamps, and dates.</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Check real-time entries before allowing vote submission.</a:t>
            </a:r>
            <a:endParaRPr lang="en-IN" sz="1200" dirty="0">
              <a:latin typeface="Calibri"/>
              <a:ea typeface="Calibri"/>
              <a:cs typeface="Calibri"/>
            </a:endParaRPr>
          </a:p>
          <a:p>
            <a:pPr marL="305435" indent="-305435">
              <a:spcBef>
                <a:spcPct val="20000"/>
              </a:spcBef>
              <a:spcAft>
                <a:spcPts val="600"/>
              </a:spcAft>
              <a:buFont typeface="Arial"/>
              <a:buChar char="•"/>
            </a:pPr>
            <a:r>
              <a:rPr lang="en-IN" sz="1200" b="1" dirty="0">
                <a:latin typeface="Calibri"/>
                <a:ea typeface="Calibri"/>
                <a:cs typeface="Calibri"/>
              </a:rPr>
              <a:t>Dynamic User Interface:</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Overlay the voting frame onto a customizable background scaled to full screen.</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Provide visual prompts and feedback using OpenCV.</a:t>
            </a:r>
            <a:endParaRPr lang="en-IN" sz="1200" dirty="0">
              <a:latin typeface="Calibri"/>
              <a:ea typeface="Calibri"/>
              <a:cs typeface="Calibri"/>
            </a:endParaRPr>
          </a:p>
          <a:p>
            <a:pPr marL="305435" indent="-305435">
              <a:spcBef>
                <a:spcPct val="20000"/>
              </a:spcBef>
              <a:spcAft>
                <a:spcPts val="600"/>
              </a:spcAft>
              <a:buFont typeface="Arial"/>
              <a:buChar char="•"/>
            </a:pPr>
            <a:r>
              <a:rPr lang="en-IN" sz="1200" b="1" dirty="0">
                <a:latin typeface="Calibri"/>
                <a:ea typeface="Calibri"/>
                <a:cs typeface="Calibri"/>
              </a:rPr>
              <a:t>Voice-Based Confirmation:</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Integrate Windows TTS (win32com.client.Dispatch) to communicate voting status clearly and inclusively.</a:t>
            </a:r>
            <a:endParaRPr lang="en-IN" sz="1200" dirty="0">
              <a:latin typeface="Calibri"/>
              <a:ea typeface="Calibri"/>
              <a:cs typeface="Calibri"/>
            </a:endParaRPr>
          </a:p>
          <a:p>
            <a:pPr marL="305435" indent="-305435">
              <a:spcBef>
                <a:spcPct val="20000"/>
              </a:spcBef>
              <a:spcAft>
                <a:spcPts val="600"/>
              </a:spcAft>
              <a:buFont typeface="Arial"/>
              <a:buChar char="•"/>
            </a:pPr>
            <a:r>
              <a:rPr lang="en-IN" sz="1200" b="1" dirty="0">
                <a:latin typeface="Calibri"/>
                <a:ea typeface="Calibri"/>
                <a:cs typeface="Calibri"/>
              </a:rPr>
              <a:t>Scalability and Integrity:</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Allow easy expansion by switching to cloud-based APIs like Azure Face Recognition for spoofing prevention.</a:t>
            </a:r>
            <a:endParaRPr lang="en-IN" sz="1200" dirty="0">
              <a:latin typeface="Calibri"/>
              <a:ea typeface="Calibri"/>
              <a:cs typeface="Calibri"/>
            </a:endParaRPr>
          </a:p>
          <a:p>
            <a:pPr marL="629920" lvl="1" indent="-305435">
              <a:spcBef>
                <a:spcPct val="20000"/>
              </a:spcBef>
              <a:spcAft>
                <a:spcPts val="600"/>
              </a:spcAft>
              <a:buFont typeface="Arial"/>
              <a:buChar char="•"/>
            </a:pPr>
            <a:r>
              <a:rPr lang="en-IN" sz="1200" b="1" dirty="0">
                <a:latin typeface="Calibri"/>
                <a:ea typeface="Calibri"/>
                <a:cs typeface="Calibri"/>
              </a:rPr>
              <a:t>Encrypt or hash logs to enhance vote security and integrity.</a:t>
            </a:r>
            <a:endParaRPr lang="en-IN" sz="1200" dirty="0">
              <a:latin typeface="Calibri"/>
              <a:ea typeface="Calibri"/>
              <a:cs typeface="Calibri"/>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4800" b="1" cap="all" dirty="0">
                <a:latin typeface="Arial"/>
                <a:cs typeface="Arial"/>
              </a:rPr>
              <a:t>System</a:t>
            </a:r>
            <a:r>
              <a:rPr lang="en-US" sz="5400" b="1" cap="all" dirty="0">
                <a:latin typeface="Arial"/>
                <a:cs typeface="Arial"/>
              </a:rPr>
              <a:t>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5"/>
            <a:ext cx="10515600" cy="1804416"/>
          </a:xfrm>
        </p:spPr>
        <p:txBody>
          <a:bodyPr vert="horz" lIns="91440" tIns="45720" rIns="91440" bIns="45720" rtlCol="0">
            <a:normAutofit/>
          </a:bodyPr>
          <a:lstStyle/>
          <a:p>
            <a:pPr marL="0" indent="0">
              <a:spcBef>
                <a:spcPct val="20000"/>
              </a:spcBef>
              <a:spcAft>
                <a:spcPts val="600"/>
              </a:spcAft>
              <a:buNone/>
            </a:pPr>
            <a:r>
              <a:rPr lang="en-US" sz="1400" dirty="0"/>
              <a:t>This project is designed to provide a secure, interactive, and automated voting experience by using real-time facial recognition combined with voice feedback. It consists of two primary modules: </a:t>
            </a:r>
            <a:r>
              <a:rPr lang="en-US" sz="1400" b="1" dirty="0"/>
              <a:t>Face Enrollment</a:t>
            </a:r>
            <a:r>
              <a:rPr lang="en-US" sz="1400" dirty="0"/>
              <a:t> and </a:t>
            </a:r>
            <a:r>
              <a:rPr lang="en-US" sz="1400" b="1" dirty="0"/>
              <a:t>Voting &amp; Validation</a:t>
            </a:r>
            <a:r>
              <a:rPr lang="en-US" sz="1400" dirty="0"/>
              <a:t>.</a:t>
            </a:r>
          </a:p>
          <a:p>
            <a:pPr marL="305435" indent="-305435">
              <a:spcBef>
                <a:spcPct val="20000"/>
              </a:spcBef>
              <a:spcAft>
                <a:spcPts val="600"/>
              </a:spcAft>
              <a:buFont typeface="Arial"/>
              <a:buChar char="•"/>
            </a:pPr>
            <a:r>
              <a:rPr lang="en-IN" sz="1400" b="1" dirty="0">
                <a:latin typeface="Franklin Gothic Book"/>
              </a:rPr>
              <a:t>System requirements:</a:t>
            </a:r>
          </a:p>
          <a:p>
            <a:pPr marL="0" indent="0">
              <a:spcBef>
                <a:spcPct val="20000"/>
              </a:spcBef>
              <a:spcAft>
                <a:spcPts val="600"/>
              </a:spcAft>
              <a:buNone/>
            </a:pPr>
            <a:r>
              <a:rPr lang="en-US" sz="1400" dirty="0">
                <a:latin typeface="Franklin Gothic Book"/>
              </a:rPr>
              <a:t>                 Webcam, Speakers, Display, Python Version 3.7, IDE</a:t>
            </a:r>
          </a:p>
          <a:p>
            <a:pPr marL="305435" indent="-305435">
              <a:spcBef>
                <a:spcPct val="20000"/>
              </a:spcBef>
              <a:spcAft>
                <a:spcPts val="600"/>
              </a:spcAft>
              <a:buFont typeface="Arial"/>
              <a:buChar char="•"/>
            </a:pPr>
            <a:r>
              <a:rPr lang="en-IN" sz="1400" b="1" dirty="0">
                <a:latin typeface="Franklin Gothic Book"/>
              </a:rPr>
              <a:t>Library required to build the model:</a:t>
            </a:r>
          </a:p>
          <a:p>
            <a:pPr marL="0" indent="0">
              <a:spcBef>
                <a:spcPct val="20000"/>
              </a:spcBef>
              <a:spcAft>
                <a:spcPts val="600"/>
              </a:spcAft>
              <a:buNone/>
            </a:pPr>
            <a:r>
              <a:rPr lang="en-US" sz="1400" dirty="0">
                <a:latin typeface="Franklin Gothic Book"/>
              </a:rPr>
              <a:t>                 OpenCV (cv2), Pickle, </a:t>
            </a:r>
            <a:r>
              <a:rPr lang="en-US" sz="1400" dirty="0" err="1">
                <a:latin typeface="Franklin Gothic Book"/>
              </a:rPr>
              <a:t>Numpy</a:t>
            </a:r>
            <a:r>
              <a:rPr lang="en-US" sz="1400" dirty="0">
                <a:latin typeface="Franklin Gothic Book"/>
              </a:rPr>
              <a:t>, </a:t>
            </a:r>
            <a:r>
              <a:rPr lang="en-US" sz="1400" dirty="0" err="1">
                <a:latin typeface="Franklin Gothic Book"/>
              </a:rPr>
              <a:t>os</a:t>
            </a:r>
            <a:r>
              <a:rPr lang="en-US" sz="1400" dirty="0">
                <a:latin typeface="Franklin Gothic Book"/>
              </a:rPr>
              <a:t>, csv, </a:t>
            </a:r>
            <a:r>
              <a:rPr lang="en-US" sz="1400" dirty="0" err="1">
                <a:latin typeface="Franklin Gothic Book"/>
              </a:rPr>
              <a:t>sklearn.neighbors</a:t>
            </a:r>
            <a:r>
              <a:rPr lang="en-US" sz="1400" dirty="0">
                <a:latin typeface="Franklin Gothic Book"/>
              </a:rPr>
              <a:t>, win32com.client, </a:t>
            </a:r>
            <a:r>
              <a:rPr lang="en-US" sz="1400" dirty="0" err="1">
                <a:latin typeface="Franklin Gothic Book"/>
              </a:rPr>
              <a:t>pyautogui</a:t>
            </a:r>
            <a:r>
              <a:rPr lang="en-US" sz="1400" dirty="0">
                <a:latin typeface="Franklin Gothic Book"/>
              </a:rPr>
              <a:t>, datetime, time</a:t>
            </a:r>
            <a:endParaRPr lang="en-GB" sz="1400" dirty="0"/>
          </a:p>
        </p:txBody>
      </p:sp>
      <p:sp>
        <p:nvSpPr>
          <p:cNvPr id="6" name="Rectangle 3">
            <a:extLst>
              <a:ext uri="{FF2B5EF4-FFF2-40B4-BE49-F238E27FC236}">
                <a16:creationId xmlns:a16="http://schemas.microsoft.com/office/drawing/2014/main" id="{6D57E8C7-AC85-47DD-AFE9-EC0088B42F29}"/>
              </a:ext>
            </a:extLst>
          </p:cNvPr>
          <p:cNvSpPr>
            <a:spLocks noChangeArrowheads="1"/>
          </p:cNvSpPr>
          <p:nvPr/>
        </p:nvSpPr>
        <p:spPr bwMode="auto">
          <a:xfrm>
            <a:off x="956601" y="3954442"/>
            <a:ext cx="5137875" cy="2099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Arial" panose="020B0604020202020204" pitchFamily="34" charset="0"/>
              </a:rPr>
              <a:t>Face Enrollment (</a:t>
            </a:r>
            <a:r>
              <a:rPr kumimoji="0" lang="en-US" altLang="en-US" sz="1400" b="1" i="0" u="sng" strike="noStrike" cap="none" normalizeH="0" baseline="0" dirty="0" err="1">
                <a:ln>
                  <a:noFill/>
                </a:ln>
                <a:solidFill>
                  <a:schemeClr val="tx1"/>
                </a:solidFill>
                <a:effectLst/>
                <a:latin typeface="Arial" panose="020B0604020202020204" pitchFamily="34" charset="0"/>
              </a:rPr>
              <a:t>add_faces.ipynb</a:t>
            </a:r>
            <a:r>
              <a:rPr kumimoji="0" lang="en-US" altLang="en-US" sz="1400" b="1"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strike="noStrike" cap="none" normalizeH="0" baseline="0" dirty="0">
                <a:ln>
                  <a:noFill/>
                </a:ln>
                <a:solidFill>
                  <a:schemeClr val="tx1"/>
                </a:solidFill>
                <a:effectLst/>
                <a:latin typeface="Arial" panose="020B0604020202020204" pitchFamily="34" charset="0"/>
              </a:rPr>
              <a:t>Step1: System prompts the user to enter a unique Voter ID.</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latin typeface="Arial" panose="020B0604020202020204" pitchFamily="34" charset="0"/>
              </a:rPr>
              <a:t>Step2: Captures 51 face images at intervals for consistency.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strike="noStrike" cap="none" normalizeH="0" baseline="0" dirty="0">
                <a:ln>
                  <a:noFill/>
                </a:ln>
                <a:solidFill>
                  <a:schemeClr val="tx1"/>
                </a:solidFill>
                <a:effectLst/>
                <a:latin typeface="Arial" panose="020B0604020202020204" pitchFamily="34" charset="0"/>
              </a:rPr>
              <a:t>Step3. Each </a:t>
            </a:r>
            <a:r>
              <a:rPr lang="en-US" altLang="en-US" sz="1400" dirty="0">
                <a:latin typeface="Arial" panose="020B0604020202020204" pitchFamily="34" charset="0"/>
              </a:rPr>
              <a:t>face is resized to 50*50, flattened and stored.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strike="noStrike" cap="none" normalizeH="0" baseline="0" dirty="0">
                <a:ln>
                  <a:noFill/>
                </a:ln>
                <a:solidFill>
                  <a:schemeClr val="tx1"/>
                </a:solidFill>
                <a:effectLst/>
                <a:latin typeface="Arial" panose="020B0604020202020204" pitchFamily="34" charset="0"/>
              </a:rPr>
              <a:t>Step4</a:t>
            </a:r>
            <a:r>
              <a:rPr lang="en-US" altLang="en-US" sz="1400" dirty="0">
                <a:latin typeface="Arial" panose="020B0604020202020204" pitchFamily="34" charset="0"/>
              </a:rPr>
              <a:t>: Appends user’s data to </a:t>
            </a:r>
            <a:r>
              <a:rPr lang="en-US" altLang="en-US" sz="1400" dirty="0" err="1">
                <a:latin typeface="Arial" panose="020B0604020202020204" pitchFamily="34" charset="0"/>
              </a:rPr>
              <a:t>faces_data.pkl</a:t>
            </a:r>
            <a:r>
              <a:rPr lang="en-US" altLang="en-US" sz="1400" dirty="0">
                <a:latin typeface="Arial" panose="020B0604020202020204" pitchFamily="34" charset="0"/>
              </a:rPr>
              <a:t> and label to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latin typeface="Arial" panose="020B0604020202020204" pitchFamily="34" charset="0"/>
              </a:rPr>
              <a:t>            </a:t>
            </a:r>
            <a:r>
              <a:rPr lang="en-US" altLang="en-US" sz="1400" dirty="0" err="1">
                <a:latin typeface="Arial" panose="020B0604020202020204" pitchFamily="34" charset="0"/>
              </a:rPr>
              <a:t>names.pkl</a:t>
            </a:r>
            <a:r>
              <a:rPr lang="en-US" altLang="en-US" sz="1400" dirty="0">
                <a:latin typeface="Arial" panose="020B0604020202020204" pitchFamily="34" charset="0"/>
              </a:rPr>
              <a:t>.</a:t>
            </a:r>
            <a:endParaRPr kumimoji="0" lang="en-US" altLang="en-US" sz="1000" b="0" i="0"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444328EA-5ECA-45BF-8B9C-E714CF56C399}"/>
              </a:ext>
            </a:extLst>
          </p:cNvPr>
          <p:cNvSpPr>
            <a:spLocks noChangeArrowheads="1"/>
          </p:cNvSpPr>
          <p:nvPr/>
        </p:nvSpPr>
        <p:spPr bwMode="auto">
          <a:xfrm>
            <a:off x="6385089" y="3733801"/>
            <a:ext cx="5137875" cy="282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1200" b="1" u="sng" dirty="0">
                <a:latin typeface="Arial" panose="020B0604020202020204" pitchFamily="34" charset="0"/>
              </a:rPr>
              <a:t>Voting &amp; Validation </a:t>
            </a:r>
            <a:r>
              <a:rPr kumimoji="0" lang="en-US" altLang="en-US" sz="1200" b="1" i="0" u="sng" strike="noStrike" cap="none" normalizeH="0" baseline="0" dirty="0">
                <a:ln>
                  <a:noFill/>
                </a:ln>
                <a:solidFill>
                  <a:schemeClr val="tx1"/>
                </a:solidFill>
                <a:effectLst/>
                <a:latin typeface="Arial" panose="020B0604020202020204" pitchFamily="34" charset="0"/>
              </a:rPr>
              <a:t>(</a:t>
            </a:r>
            <a:r>
              <a:rPr kumimoji="0" lang="en-US" altLang="en-US" sz="1200" b="1" i="0" u="sng" strike="noStrike" cap="none" normalizeH="0" baseline="0" dirty="0" err="1">
                <a:ln>
                  <a:noFill/>
                </a:ln>
                <a:solidFill>
                  <a:schemeClr val="tx1"/>
                </a:solidFill>
                <a:effectLst/>
                <a:latin typeface="Arial" panose="020B0604020202020204" pitchFamily="34" charset="0"/>
              </a:rPr>
              <a:t>giveVote.ipynb</a:t>
            </a:r>
            <a:r>
              <a:rPr kumimoji="0" lang="en-US" altLang="en-US" sz="1200" b="1"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Step1: Loads stored faces data and labels using pickle</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200" dirty="0">
                <a:latin typeface="Arial" panose="020B0604020202020204" pitchFamily="34" charset="0"/>
              </a:rPr>
              <a:t>Step2: Trains a KNN classifier to recognize enrolled faces.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Step3. Continuously detects faces and predicts identity using webcam input.</a:t>
            </a:r>
            <a:endParaRPr lang="en-US" altLang="en-US" sz="1200"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Step4</a:t>
            </a:r>
            <a:r>
              <a:rPr lang="en-US" altLang="en-US" sz="1200" dirty="0">
                <a:latin typeface="Arial" panose="020B0604020202020204" pitchFamily="34" charset="0"/>
              </a:rPr>
              <a:t>: Checks for voting history using Voter ID in Votes.csv.</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Step5: Offers Voice-guided options</a:t>
            </a:r>
            <a:r>
              <a:rPr lang="en-US" altLang="en-US" sz="1200" dirty="0">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strike="noStrike" cap="none" normalizeH="0" baseline="0" dirty="0">
                <a:ln>
                  <a:noFill/>
                </a:ln>
                <a:solidFill>
                  <a:schemeClr val="tx1"/>
                </a:solidFill>
                <a:effectLst/>
                <a:latin typeface="Arial" panose="020B0604020202020204" pitchFamily="34" charset="0"/>
              </a:rPr>
              <a:t>Step6: Records vote with timestamp and provides confirmation using voice.</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200" dirty="0">
                <a:latin typeface="Arial" panose="020B0604020202020204" pitchFamily="34" charset="0"/>
              </a:rPr>
              <a:t>Step7: Ends session once the vote is cast or if duplicate is detected.</a:t>
            </a:r>
            <a:endParaRPr kumimoji="0" lang="en-US" altLang="en-US" sz="900" b="0" i="0"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E0F0B33C-5810-4D51-8096-75375A9CA963}"/>
              </a:ext>
            </a:extLst>
          </p:cNvPr>
          <p:cNvSpPr>
            <a:spLocks noChangeArrowheads="1"/>
          </p:cNvSpPr>
          <p:nvPr/>
        </p:nvSpPr>
        <p:spPr bwMode="auto">
          <a:xfrm>
            <a:off x="669036" y="1911936"/>
            <a:ext cx="5137875" cy="437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tx1"/>
                </a:solidFill>
                <a:effectLst/>
                <a:latin typeface="Arial" panose="020B0604020202020204" pitchFamily="34"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1. </a:t>
            </a:r>
            <a:r>
              <a:rPr kumimoji="0" lang="en-US" altLang="en-US" sz="1050" b="1" i="0" u="none" strike="noStrike" cap="none" normalizeH="0" baseline="0" dirty="0">
                <a:ln>
                  <a:noFill/>
                </a:ln>
                <a:solidFill>
                  <a:schemeClr val="tx1"/>
                </a:solidFill>
                <a:effectLst/>
                <a:latin typeface="Arial" panose="020B0604020202020204" pitchFamily="34" charset="0"/>
              </a:rPr>
              <a:t>Face Detection	</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Uses </a:t>
            </a:r>
            <a:r>
              <a:rPr kumimoji="0" lang="en-US" altLang="en-US" sz="1050" b="0" i="0" u="none" strike="noStrike" cap="none" normalizeH="0" baseline="0" dirty="0" err="1">
                <a:ln>
                  <a:noFill/>
                </a:ln>
                <a:solidFill>
                  <a:schemeClr val="tx1"/>
                </a:solidFill>
                <a:effectLst/>
                <a:latin typeface="Arial" panose="020B0604020202020204" pitchFamily="34" charset="0"/>
              </a:rPr>
              <a:t>Haar</a:t>
            </a:r>
            <a:r>
              <a:rPr kumimoji="0" lang="en-US" altLang="en-US" sz="1050" b="0" i="0" u="none" strike="noStrike" cap="none" normalizeH="0" baseline="0" dirty="0">
                <a:ln>
                  <a:noFill/>
                </a:ln>
                <a:solidFill>
                  <a:schemeClr val="tx1"/>
                </a:solidFill>
                <a:effectLst/>
                <a:latin typeface="Arial" panose="020B0604020202020204" pitchFamily="34" charset="0"/>
              </a:rPr>
              <a:t> cascade classifier from OpenCV to detect face regions in video     </a:t>
            </a:r>
          </a:p>
          <a:p>
            <a:pPr lvl="1" eaLnBrk="0" fontAlgn="base" hangingPunct="0">
              <a:spcBef>
                <a:spcPct val="0"/>
              </a:spcBef>
              <a:spcAft>
                <a:spcPct val="0"/>
              </a:spcAft>
            </a:pPr>
            <a:r>
              <a:rPr lang="en-US" altLang="en-US" sz="1050" dirty="0">
                <a:latin typeface="Arial" panose="020B0604020202020204" pitchFamily="34" charset="0"/>
              </a:rPr>
              <a:t> </a:t>
            </a:r>
            <a:r>
              <a:rPr kumimoji="0" lang="en-US" altLang="en-US" sz="1050" b="0" i="0" u="none" strike="noStrike" cap="none" normalizeH="0" baseline="0" dirty="0">
                <a:ln>
                  <a:noFill/>
                </a:ln>
                <a:solidFill>
                  <a:schemeClr val="tx1"/>
                </a:solidFill>
                <a:effectLst/>
                <a:latin typeface="Arial" panose="020B0604020202020204" pitchFamily="34" charset="0"/>
              </a:rPr>
              <a:t>frames. </a:t>
            </a: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Input: Raw image frame </a:t>
            </a: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Output: Coordinates (</a:t>
            </a:r>
            <a:r>
              <a:rPr kumimoji="0" lang="en-US" altLang="en-US" sz="1050" b="0" i="0" u="none" strike="noStrike" cap="none" normalizeH="0" baseline="0" dirty="0" err="1">
                <a:ln>
                  <a:noFill/>
                </a:ln>
                <a:solidFill>
                  <a:schemeClr val="tx1"/>
                </a:solidFill>
                <a:effectLst/>
                <a:latin typeface="Arial" panose="020B0604020202020204" pitchFamily="34" charset="0"/>
              </a:rPr>
              <a:t>x,y,w,h</a:t>
            </a:r>
            <a:r>
              <a:rPr kumimoji="0" lang="en-US" altLang="en-US" sz="1050" b="0" i="0" u="none" strike="noStrike" cap="none" normalizeH="0" baseline="0" dirty="0">
                <a:ln>
                  <a:noFill/>
                </a:ln>
                <a:solidFill>
                  <a:schemeClr val="tx1"/>
                </a:solidFill>
                <a:effectLst/>
                <a:latin typeface="Arial" panose="020B0604020202020204" pitchFamily="34" charset="0"/>
              </a:rPr>
              <a:t>) of detected faces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2. </a:t>
            </a:r>
            <a:r>
              <a:rPr kumimoji="0" lang="en-US" altLang="en-US" sz="1050" b="1" i="0" u="none" strike="noStrike" cap="none" normalizeH="0" baseline="0" dirty="0">
                <a:ln>
                  <a:noFill/>
                </a:ln>
                <a:solidFill>
                  <a:schemeClr val="tx1"/>
                </a:solidFill>
                <a:effectLst/>
                <a:latin typeface="Arial" panose="020B0604020202020204" pitchFamily="34" charset="0"/>
              </a:rPr>
              <a:t>Feature Extraction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Crops detected faces and resizes them to a fixed size </a:t>
            </a: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Flattens into 1D feature vectors to standardize input for ML model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3. </a:t>
            </a:r>
            <a:r>
              <a:rPr kumimoji="0" lang="en-US" altLang="en-US" sz="1050" b="1" i="0" u="none" strike="noStrike" cap="none" normalizeH="0" baseline="0" dirty="0">
                <a:ln>
                  <a:noFill/>
                </a:ln>
                <a:solidFill>
                  <a:schemeClr val="tx1"/>
                </a:solidFill>
                <a:effectLst/>
                <a:latin typeface="Arial" panose="020B0604020202020204" pitchFamily="34" charset="0"/>
              </a:rPr>
              <a:t>Identity Classification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Trained K-Nearest Neighbors (</a:t>
            </a:r>
            <a:r>
              <a:rPr kumimoji="0" lang="en-US" altLang="en-US" sz="1050" b="1" i="0" u="none" strike="noStrike" cap="none" normalizeH="0" baseline="0" dirty="0">
                <a:ln>
                  <a:noFill/>
                </a:ln>
                <a:solidFill>
                  <a:schemeClr val="tx1"/>
                </a:solidFill>
                <a:effectLst/>
                <a:latin typeface="Arial" panose="020B0604020202020204" pitchFamily="34" charset="0"/>
              </a:rPr>
              <a:t>KNN</a:t>
            </a:r>
            <a:r>
              <a:rPr kumimoji="0" lang="en-US" altLang="en-US" sz="1050" b="0" i="0" u="none" strike="noStrike" cap="none" normalizeH="0" baseline="0" dirty="0">
                <a:ln>
                  <a:noFill/>
                </a:ln>
                <a:solidFill>
                  <a:schemeClr val="tx1"/>
                </a:solidFill>
                <a:effectLst/>
                <a:latin typeface="Arial" panose="020B0604020202020204" pitchFamily="34" charset="0"/>
              </a:rPr>
              <a:t>) model predicts identity based on proximity </a:t>
            </a:r>
          </a:p>
          <a:p>
            <a:pPr lvl="1" eaLnBrk="0" fontAlgn="base" hangingPunct="0">
              <a:spcBef>
                <a:spcPct val="0"/>
              </a:spcBef>
              <a:spcAft>
                <a:spcPct val="0"/>
              </a:spcAft>
            </a:pPr>
            <a:r>
              <a:rPr lang="en-US" altLang="en-US" sz="1050" dirty="0">
                <a:latin typeface="Arial" panose="020B0604020202020204" pitchFamily="34" charset="0"/>
              </a:rPr>
              <a:t>  </a:t>
            </a:r>
            <a:r>
              <a:rPr kumimoji="0" lang="en-US" altLang="en-US" sz="1050" b="0" i="0" u="none" strike="noStrike" cap="none" normalizeH="0" baseline="0" dirty="0">
                <a:ln>
                  <a:noFill/>
                </a:ln>
                <a:solidFill>
                  <a:schemeClr val="tx1"/>
                </a:solidFill>
                <a:effectLst/>
                <a:latin typeface="Arial" panose="020B0604020202020204" pitchFamily="34" charset="0"/>
              </a:rPr>
              <a:t>to stored embeddings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4. </a:t>
            </a:r>
            <a:r>
              <a:rPr kumimoji="0" lang="en-US" altLang="en-US" sz="1050" b="1" i="0" u="none" strike="noStrike" cap="none" normalizeH="0" baseline="0" dirty="0">
                <a:ln>
                  <a:noFill/>
                </a:ln>
                <a:solidFill>
                  <a:schemeClr val="tx1"/>
                </a:solidFill>
                <a:effectLst/>
                <a:latin typeface="Arial" panose="020B0604020202020204" pitchFamily="34" charset="0"/>
              </a:rPr>
              <a:t>Duplicate Check</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Searches for the name in Votes.csv before allowing a new vote </a:t>
            </a: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Prevents multiple votes using conditional verification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5. </a:t>
            </a:r>
            <a:r>
              <a:rPr kumimoji="0" lang="en-US" altLang="en-US" sz="1050" b="1" i="0" u="none" strike="noStrike" cap="none" normalizeH="0" baseline="0" dirty="0">
                <a:ln>
                  <a:noFill/>
                </a:ln>
                <a:solidFill>
                  <a:schemeClr val="tx1"/>
                </a:solidFill>
                <a:effectLst/>
                <a:latin typeface="Arial" panose="020B0604020202020204" pitchFamily="34" charset="0"/>
              </a:rPr>
              <a:t>Vote Input &amp; Logging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Maps numeric key inputs (1</a:t>
            </a:r>
            <a:r>
              <a:rPr kumimoji="0" lang="en-US" altLang="en-US" sz="105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BJP, 2Congress, 3AAP, 4NOTA) to </a:t>
            </a:r>
          </a:p>
          <a:p>
            <a:pPr lvl="1" eaLnBrk="0" fontAlgn="base" hangingPunct="0">
              <a:spcBef>
                <a:spcPct val="0"/>
              </a:spcBef>
              <a:spcAft>
                <a:spcPct val="0"/>
              </a:spcAft>
            </a:pPr>
            <a:r>
              <a:rPr lang="en-US" altLang="en-US" sz="1050" dirty="0">
                <a:latin typeface="Arial" panose="020B0604020202020204" pitchFamily="34" charset="0"/>
                <a:sym typeface="Wingdings" panose="05000000000000000000" pitchFamily="2" charset="2"/>
              </a:rPr>
              <a:t> </a:t>
            </a:r>
            <a:r>
              <a:rPr kumimoji="0" lang="en-US" altLang="en-US" sz="105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political party choices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Records name, party, date, and timestamp in the CSV file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6. </a:t>
            </a:r>
            <a:r>
              <a:rPr kumimoji="0" lang="en-US" altLang="en-US" sz="1050" b="1" i="0" u="none" strike="noStrike" cap="none" normalizeH="0" baseline="0" dirty="0">
                <a:ln>
                  <a:noFill/>
                </a:ln>
                <a:solidFill>
                  <a:schemeClr val="tx1"/>
                </a:solidFill>
                <a:effectLst/>
                <a:latin typeface="Arial" panose="020B0604020202020204" pitchFamily="34" charset="0"/>
              </a:rPr>
              <a:t>Voice Feedback</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Uses Windows TTS to confirm vote status and system prompts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7. </a:t>
            </a:r>
            <a:r>
              <a:rPr kumimoji="0" lang="en-US" altLang="en-US" sz="1050" b="1" i="0" u="none" strike="noStrike" cap="none" normalizeH="0" baseline="0" dirty="0">
                <a:ln>
                  <a:noFill/>
                </a:ln>
                <a:solidFill>
                  <a:schemeClr val="tx1"/>
                </a:solidFill>
                <a:effectLst/>
                <a:latin typeface="Arial" panose="020B0604020202020204" pitchFamily="34" charset="0"/>
              </a:rPr>
              <a:t>UI Rendering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Embeds the live video feed inside a full screen static template for visual </a:t>
            </a:r>
          </a:p>
          <a:p>
            <a:pPr lvl="1" eaLnBrk="0" fontAlgn="base" hangingPunct="0">
              <a:spcBef>
                <a:spcPct val="0"/>
              </a:spcBef>
              <a:spcAft>
                <a:spcPct val="0"/>
              </a:spcAft>
            </a:pPr>
            <a:r>
              <a:rPr lang="en-US" altLang="en-US" sz="1050" dirty="0">
                <a:latin typeface="Arial" panose="020B0604020202020204" pitchFamily="34" charset="0"/>
              </a:rPr>
              <a:t>  </a:t>
            </a:r>
            <a:r>
              <a:rPr kumimoji="0" lang="en-US" altLang="en-US" sz="1050" b="0" i="0" u="none" strike="noStrike" cap="none" normalizeH="0" baseline="0" dirty="0">
                <a:ln>
                  <a:noFill/>
                </a:ln>
                <a:solidFill>
                  <a:schemeClr val="tx1"/>
                </a:solidFill>
                <a:effectLst/>
                <a:latin typeface="Arial" panose="020B0604020202020204" pitchFamily="34" charset="0"/>
              </a:rPr>
              <a:t>branding </a:t>
            </a:r>
          </a:p>
        </p:txBody>
      </p:sp>
      <p:sp>
        <p:nvSpPr>
          <p:cNvPr id="11" name="Rectangle 3">
            <a:extLst>
              <a:ext uri="{FF2B5EF4-FFF2-40B4-BE49-F238E27FC236}">
                <a16:creationId xmlns:a16="http://schemas.microsoft.com/office/drawing/2014/main" id="{96BA50F7-0193-45E9-8D74-A4D2EF24EC1A}"/>
              </a:ext>
            </a:extLst>
          </p:cNvPr>
          <p:cNvSpPr>
            <a:spLocks noChangeArrowheads="1"/>
          </p:cNvSpPr>
          <p:nvPr/>
        </p:nvSpPr>
        <p:spPr bwMode="auto">
          <a:xfrm>
            <a:off x="6215925" y="1911936"/>
            <a:ext cx="5137875" cy="4054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tx1"/>
                </a:solidFill>
                <a:effectLst/>
                <a:latin typeface="Arial" panose="020B0604020202020204" pitchFamily="34" charset="0"/>
              </a:rPr>
              <a:t>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1.Deployment Environment: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Arial" panose="020B0604020202020204" pitchFamily="34" charset="0"/>
              </a:rPr>
              <a:t>	Language: Python 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Libraries: OpenCV, </a:t>
            </a:r>
            <a:r>
              <a:rPr kumimoji="0" lang="en-US" altLang="en-US" sz="1050" b="0" i="0" u="none" strike="noStrike" cap="none" normalizeH="0" baseline="0" dirty="0" err="1">
                <a:ln>
                  <a:noFill/>
                </a:ln>
                <a:solidFill>
                  <a:schemeClr val="tx1"/>
                </a:solidFill>
                <a:effectLst/>
                <a:latin typeface="Arial" panose="020B0604020202020204" pitchFamily="34" charset="0"/>
              </a:rPr>
              <a:t>Numpy</a:t>
            </a:r>
            <a:r>
              <a:rPr kumimoji="0" lang="en-US" altLang="en-US" sz="1050" b="0" i="0" u="none" strike="noStrike" cap="none" normalizeH="0" baseline="0" dirty="0">
                <a:ln>
                  <a:noFill/>
                </a:ln>
                <a:solidFill>
                  <a:schemeClr val="tx1"/>
                </a:solidFill>
                <a:effectLst/>
                <a:latin typeface="Arial" panose="020B0604020202020204" pitchFamily="34" charset="0"/>
              </a:rPr>
              <a:t>, </a:t>
            </a:r>
            <a:r>
              <a:rPr kumimoji="0" lang="en-US" altLang="en-US" sz="1050" b="0" i="0" u="none" strike="noStrike" cap="none" normalizeH="0" baseline="0" dirty="0" err="1">
                <a:ln>
                  <a:noFill/>
                </a:ln>
                <a:solidFill>
                  <a:schemeClr val="tx1"/>
                </a:solidFill>
                <a:effectLst/>
                <a:latin typeface="Arial" panose="020B0604020202020204" pitchFamily="34" charset="0"/>
              </a:rPr>
              <a:t>Scikit</a:t>
            </a:r>
            <a:r>
              <a:rPr kumimoji="0" lang="en-US" altLang="en-US" sz="1050" b="0" i="0" u="none" strike="noStrike" cap="none" normalizeH="0" baseline="0" dirty="0">
                <a:ln>
                  <a:noFill/>
                </a:ln>
                <a:solidFill>
                  <a:schemeClr val="tx1"/>
                </a:solidFill>
                <a:effectLst/>
                <a:latin typeface="Arial" panose="020B0604020202020204" pitchFamily="34" charset="0"/>
              </a:rPr>
              <a:t>-learn, </a:t>
            </a:r>
            <a:r>
              <a:rPr kumimoji="0" lang="en-US" altLang="en-US" sz="1050" b="0" i="0" u="none" strike="noStrike" cap="none" normalizeH="0" baseline="0" dirty="0" err="1">
                <a:ln>
                  <a:noFill/>
                </a:ln>
                <a:solidFill>
                  <a:schemeClr val="tx1"/>
                </a:solidFill>
                <a:effectLst/>
                <a:latin typeface="Arial" panose="020B0604020202020204" pitchFamily="34" charset="0"/>
              </a:rPr>
              <a:t>pyautogui</a:t>
            </a:r>
            <a:r>
              <a:rPr kumimoji="0" lang="en-US" altLang="en-US" sz="1050" b="0" i="0" u="none" strike="noStrike" cap="none" normalizeH="0" baseline="0" dirty="0">
                <a:ln>
                  <a:noFill/>
                </a:ln>
                <a:solidFill>
                  <a:schemeClr val="tx1"/>
                </a:solidFill>
                <a:effectLst/>
                <a:latin typeface="Arial" panose="020B0604020202020204" pitchFamily="34" charset="0"/>
              </a:rPr>
              <a:t>, win32com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50" dirty="0">
                <a:latin typeface="Arial" panose="020B0604020202020204" pitchFamily="34" charset="0"/>
              </a:rPr>
              <a:t>	Facial Model: KNN with sorted embeddings via Pickle file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2. Windows Deployment: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050" dirty="0">
                <a:latin typeface="Arial" panose="020B0604020202020204" pitchFamily="34" charset="0"/>
              </a:rPr>
              <a:t>Configure Python virtual environment with required libraries.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50" i="0" u="none" strike="noStrike" cap="none" normalizeH="0" baseline="0" dirty="0">
                <a:ln>
                  <a:noFill/>
                </a:ln>
                <a:solidFill>
                  <a:schemeClr val="tx1"/>
                </a:solidFill>
                <a:effectLst/>
                <a:latin typeface="Arial" panose="020B0604020202020204" pitchFamily="34" charset="0"/>
              </a:rPr>
              <a:t>Ensure TEMPLATE.jpg, .</a:t>
            </a:r>
            <a:r>
              <a:rPr kumimoji="0" lang="en-US" altLang="en-US" sz="1050" i="0" u="none" strike="noStrike" cap="none" normalizeH="0" baseline="0" dirty="0" err="1">
                <a:ln>
                  <a:noFill/>
                </a:ln>
                <a:solidFill>
                  <a:schemeClr val="tx1"/>
                </a:solidFill>
                <a:effectLst/>
                <a:latin typeface="Arial" panose="020B0604020202020204" pitchFamily="34" charset="0"/>
              </a:rPr>
              <a:t>pkl</a:t>
            </a:r>
            <a:r>
              <a:rPr kumimoji="0" lang="en-US" altLang="en-US" sz="1050" i="0" u="none" strike="noStrike" cap="none" normalizeH="0" baseline="0" dirty="0">
                <a:ln>
                  <a:noFill/>
                </a:ln>
                <a:solidFill>
                  <a:schemeClr val="tx1"/>
                </a:solidFill>
                <a:effectLst/>
                <a:latin typeface="Arial" panose="020B0604020202020204" pitchFamily="34" charset="0"/>
              </a:rPr>
              <a:t> files and Votes.</a:t>
            </a:r>
            <a:r>
              <a:rPr lang="en-US" altLang="en-US" sz="1050" dirty="0">
                <a:latin typeface="Arial" panose="020B0604020202020204" pitchFamily="34" charset="0"/>
              </a:rPr>
              <a:t>csv are </a:t>
            </a:r>
            <a:r>
              <a:rPr lang="en-US" altLang="en-US" sz="1050" dirty="0" err="1">
                <a:latin typeface="Arial" panose="020B0604020202020204" pitchFamily="34" charset="0"/>
              </a:rPr>
              <a:t>accessbile</a:t>
            </a:r>
            <a:r>
              <a:rPr lang="en-US" altLang="en-US" sz="1050" dirty="0">
                <a:latin typeface="Arial" panose="020B0604020202020204" pitchFamily="34" charset="0"/>
              </a:rPr>
              <a:t> in the same directory.</a:t>
            </a:r>
          </a:p>
          <a:p>
            <a:pPr lvl="0" eaLnBrk="0" fontAlgn="base" hangingPunct="0">
              <a:spcBef>
                <a:spcPct val="0"/>
              </a:spcBef>
              <a:spcAft>
                <a:spcPct val="0"/>
              </a:spcAft>
            </a:pPr>
            <a:endParaRPr lang="en-US" altLang="en-US" sz="1050" b="1" dirty="0">
              <a:latin typeface="Arial" panose="020B0604020202020204" pitchFamily="34" charset="0"/>
            </a:endParaRPr>
          </a:p>
          <a:p>
            <a:pPr lvl="0" eaLnBrk="0" fontAlgn="base" hangingPunct="0">
              <a:spcBef>
                <a:spcPct val="0"/>
              </a:spcBef>
              <a:spcAft>
                <a:spcPct val="0"/>
              </a:spcAft>
            </a:pPr>
            <a:r>
              <a:rPr lang="en-US" altLang="en-US" sz="1050" b="1" dirty="0">
                <a:latin typeface="Arial" panose="020B0604020202020204" pitchFamily="34" charset="0"/>
              </a:rPr>
              <a:t>3.</a:t>
            </a:r>
            <a:r>
              <a:rPr lang="en-US" altLang="en-US" sz="1050" dirty="0">
                <a:latin typeface="Arial" panose="020B0604020202020204" pitchFamily="34" charset="0"/>
              </a:rPr>
              <a:t> </a:t>
            </a:r>
            <a:r>
              <a:rPr lang="en-US" altLang="en-US" sz="1050" b="1" dirty="0">
                <a:latin typeface="Arial" panose="020B0604020202020204" pitchFamily="34" charset="0"/>
              </a:rPr>
              <a:t>Security Enhancements:	</a:t>
            </a:r>
            <a:endParaRPr lang="en-US" altLang="en-US" sz="1050" dirty="0">
              <a:latin typeface="Arial" panose="020B0604020202020204" pitchFamily="34" charset="0"/>
            </a:endParaRPr>
          </a:p>
          <a:p>
            <a:pPr lvl="1" eaLnBrk="0" fontAlgn="base" hangingPunct="0">
              <a:spcBef>
                <a:spcPct val="0"/>
              </a:spcBef>
              <a:spcAft>
                <a:spcPct val="0"/>
              </a:spcAft>
              <a:buFontTx/>
              <a:buChar char="•"/>
            </a:pPr>
            <a:r>
              <a:rPr lang="en-US" altLang="en-US" sz="1050" dirty="0">
                <a:latin typeface="Arial" panose="020B0604020202020204" pitchFamily="34" charset="0"/>
              </a:rPr>
              <a:t>Encrypt vote records (CV or DB) with AES.</a:t>
            </a:r>
          </a:p>
          <a:p>
            <a:pPr lvl="1" eaLnBrk="0" fontAlgn="base" hangingPunct="0">
              <a:spcBef>
                <a:spcPct val="0"/>
              </a:spcBef>
              <a:spcAft>
                <a:spcPct val="0"/>
              </a:spcAft>
              <a:buFontTx/>
              <a:buChar char="•"/>
            </a:pPr>
            <a:r>
              <a:rPr lang="en-US" altLang="en-US" sz="1050" dirty="0">
                <a:latin typeface="Arial" panose="020B0604020202020204" pitchFamily="34" charset="0"/>
              </a:rPr>
              <a:t>Add hash-based digital fingerprint for each vote.</a:t>
            </a:r>
          </a:p>
          <a:p>
            <a:pPr lvl="1" eaLnBrk="0" fontAlgn="base" hangingPunct="0">
              <a:spcBef>
                <a:spcPct val="0"/>
              </a:spcBef>
              <a:spcAft>
                <a:spcPct val="0"/>
              </a:spcAft>
              <a:buFontTx/>
              <a:buChar char="•"/>
            </a:pPr>
            <a:r>
              <a:rPr lang="en-US" altLang="en-US" sz="1050" dirty="0">
                <a:latin typeface="Arial" panose="020B0604020202020204" pitchFamily="34" charset="0"/>
              </a:rPr>
              <a:t>Role based access for vote auditors </a:t>
            </a:r>
          </a:p>
          <a:p>
            <a:pPr marR="0" lvl="0" algn="l" defTabSz="914400" rtl="0" eaLnBrk="0" fontAlgn="base" latinLnBrk="0" hangingPunct="0">
              <a:lnSpc>
                <a:spcPct val="100000"/>
              </a:lnSpc>
              <a:spcBef>
                <a:spcPct val="0"/>
              </a:spcBef>
              <a:spcAft>
                <a:spcPct val="0"/>
              </a:spcAft>
              <a:buClrTx/>
              <a:buSzTx/>
              <a:tabLst/>
            </a:pPr>
            <a:endParaRPr lang="en-US" altLang="en-US" sz="1050" dirty="0">
              <a:latin typeface="Arial" panose="020B0604020202020204" pitchFamily="34" charset="0"/>
            </a:endParaRPr>
          </a:p>
          <a:p>
            <a:pPr lvl="0" eaLnBrk="0" fontAlgn="base" hangingPunct="0">
              <a:spcBef>
                <a:spcPct val="0"/>
              </a:spcBef>
              <a:spcAft>
                <a:spcPct val="0"/>
              </a:spcAft>
            </a:pPr>
            <a:r>
              <a:rPr lang="en-US" altLang="en-US" sz="1050" b="1" dirty="0">
                <a:latin typeface="Arial" panose="020B0604020202020204" pitchFamily="34" charset="0"/>
              </a:rPr>
              <a:t>4.</a:t>
            </a:r>
            <a:r>
              <a:rPr lang="en-US" altLang="en-US" sz="1050" dirty="0">
                <a:latin typeface="Arial" panose="020B0604020202020204" pitchFamily="34" charset="0"/>
              </a:rPr>
              <a:t> </a:t>
            </a:r>
            <a:r>
              <a:rPr lang="en-US" altLang="en-US" sz="1050" b="1" dirty="0">
                <a:latin typeface="Arial" panose="020B0604020202020204" pitchFamily="34" charset="0"/>
              </a:rPr>
              <a:t>Cloud Migration (Optional):	</a:t>
            </a:r>
            <a:endParaRPr lang="en-US" altLang="en-US" sz="1050" dirty="0">
              <a:latin typeface="Arial" panose="020B0604020202020204" pitchFamily="34" charset="0"/>
            </a:endParaRPr>
          </a:p>
          <a:p>
            <a:pPr lvl="1" eaLnBrk="0" fontAlgn="base" hangingPunct="0">
              <a:spcBef>
                <a:spcPct val="0"/>
              </a:spcBef>
              <a:spcAft>
                <a:spcPct val="0"/>
              </a:spcAft>
              <a:buFontTx/>
              <a:buChar char="•"/>
            </a:pPr>
            <a:r>
              <a:rPr lang="en-US" altLang="en-US" sz="1050" dirty="0">
                <a:latin typeface="Arial" panose="020B0604020202020204" pitchFamily="34" charset="0"/>
              </a:rPr>
              <a:t>Replace local KNN with Azure’s Face API for cloud recognition and spoof   </a:t>
            </a:r>
          </a:p>
          <a:p>
            <a:pPr lvl="1" eaLnBrk="0" fontAlgn="base" hangingPunct="0">
              <a:spcBef>
                <a:spcPct val="0"/>
              </a:spcBef>
              <a:spcAft>
                <a:spcPct val="0"/>
              </a:spcAft>
            </a:pPr>
            <a:r>
              <a:rPr lang="en-US" altLang="en-US" sz="1050" dirty="0">
                <a:latin typeface="Arial" panose="020B0604020202020204" pitchFamily="34" charset="0"/>
              </a:rPr>
              <a:t>  detection.</a:t>
            </a:r>
          </a:p>
          <a:p>
            <a:pPr lvl="1" eaLnBrk="0" fontAlgn="base" hangingPunct="0">
              <a:spcBef>
                <a:spcPct val="0"/>
              </a:spcBef>
              <a:spcAft>
                <a:spcPct val="0"/>
              </a:spcAft>
              <a:buFontTx/>
              <a:buChar char="•"/>
            </a:pPr>
            <a:r>
              <a:rPr lang="en-US" altLang="en-US" sz="1050" dirty="0">
                <a:latin typeface="Arial" panose="020B0604020202020204" pitchFamily="34" charset="0"/>
              </a:rPr>
              <a:t>Switch from CSV to Azure SQL or Cosmos DB for secure logging and </a:t>
            </a:r>
          </a:p>
          <a:p>
            <a:pPr lvl="1" eaLnBrk="0" fontAlgn="base" hangingPunct="0">
              <a:spcBef>
                <a:spcPct val="0"/>
              </a:spcBef>
              <a:spcAft>
                <a:spcPct val="0"/>
              </a:spcAft>
            </a:pPr>
            <a:r>
              <a:rPr lang="en-US" altLang="en-US" sz="1050" dirty="0">
                <a:latin typeface="Arial" panose="020B0604020202020204" pitchFamily="34" charset="0"/>
              </a:rPr>
              <a:t>  analytics.</a:t>
            </a:r>
          </a:p>
          <a:p>
            <a:pPr marR="0" lvl="0" algn="l" defTabSz="914400" rtl="0" eaLnBrk="0" fontAlgn="base" latinLnBrk="0" hangingPunct="0">
              <a:lnSpc>
                <a:spcPct val="100000"/>
              </a:lnSpc>
              <a:spcBef>
                <a:spcPct val="0"/>
              </a:spcBef>
              <a:spcAft>
                <a:spcPct val="0"/>
              </a:spcAft>
              <a:buClrTx/>
              <a:buSzTx/>
              <a:tabLst/>
            </a:pPr>
            <a:endParaRPr lang="en-US" altLang="en-US" sz="105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96900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6115050" cy="4251960"/>
          </a:xfrm>
        </p:spPr>
        <p:txBody>
          <a:bodyPr vert="horz" lIns="91440" tIns="45720" rIns="91440" bIns="45720" rtlCol="0">
            <a:normAutofit lnSpcReduction="10000"/>
          </a:bodyPr>
          <a:lstStyle/>
          <a:p>
            <a:pPr marL="0" indent="0">
              <a:buNone/>
            </a:pPr>
            <a:r>
              <a:rPr lang="en-US" sz="1800" dirty="0"/>
              <a:t>The system successfully identifies voters using facial recognition, blocks duplicate voting by checking prior entries, and records validated votes with the selected party, date, and timestamp—all enhanced by real-time voice interaction and a full screen visual interface.</a:t>
            </a:r>
          </a:p>
          <a:p>
            <a:r>
              <a:rPr lang="en-US" sz="1600" dirty="0"/>
              <a:t>The system accurately identifies registered voters using facial recognition via KNN, with over 95% detection success in controlled lighting.</a:t>
            </a:r>
          </a:p>
          <a:p>
            <a:r>
              <a:rPr lang="en-US" sz="1600" dirty="0"/>
              <a:t>Duplicate voting attempts are blocked in real-time by querying prior entries in the log file.</a:t>
            </a:r>
          </a:p>
          <a:p>
            <a:r>
              <a:rPr lang="en-US" sz="1600" dirty="0"/>
              <a:t>Votes are recorded with party choice, data, and timestamp, verified by voice confirmation.</a:t>
            </a:r>
          </a:p>
          <a:p>
            <a:endParaRPr lang="en-US" sz="1600" dirty="0"/>
          </a:p>
          <a:p>
            <a:endParaRPr lang="en-US" sz="1600" dirty="0"/>
          </a:p>
          <a:p>
            <a:r>
              <a:rPr lang="en-US" sz="1600" dirty="0"/>
              <a:t>Voice feedback improves accessibility and engagement for voters unfamiliar with digital systems.</a:t>
            </a:r>
          </a:p>
          <a:p>
            <a:pPr marL="0" indent="0">
              <a:buNone/>
            </a:pPr>
            <a:endParaRPr lang="en-US" sz="2400" dirty="0"/>
          </a:p>
          <a:p>
            <a:pPr marL="0" indent="0">
              <a:buNone/>
            </a:pPr>
            <a:endParaRPr lang="en-US" sz="2200" dirty="0"/>
          </a:p>
        </p:txBody>
      </p:sp>
      <p:pic>
        <p:nvPicPr>
          <p:cNvPr id="9" name="Picture 8">
            <a:extLst>
              <a:ext uri="{FF2B5EF4-FFF2-40B4-BE49-F238E27FC236}">
                <a16:creationId xmlns:a16="http://schemas.microsoft.com/office/drawing/2014/main" id="{2737D85A-6414-4615-AE8D-4D2F357A4DBF}"/>
              </a:ext>
            </a:extLst>
          </p:cNvPr>
          <p:cNvPicPr>
            <a:picLocks noChangeAspect="1"/>
          </p:cNvPicPr>
          <p:nvPr/>
        </p:nvPicPr>
        <p:blipFill rotWithShape="1">
          <a:blip r:embed="rId2"/>
          <a:srcRect b="31819"/>
          <a:stretch/>
        </p:blipFill>
        <p:spPr>
          <a:xfrm>
            <a:off x="3084156" y="4695295"/>
            <a:ext cx="3010320" cy="733956"/>
          </a:xfrm>
          <a:prstGeom prst="rect">
            <a:avLst/>
          </a:prstGeom>
        </p:spPr>
      </p:pic>
      <p:pic>
        <p:nvPicPr>
          <p:cNvPr id="5" name="Picture 4">
            <a:extLst>
              <a:ext uri="{FF2B5EF4-FFF2-40B4-BE49-F238E27FC236}">
                <a16:creationId xmlns:a16="http://schemas.microsoft.com/office/drawing/2014/main" id="{CBDB6133-5A45-4D56-826C-16CC7960E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662" y="4055364"/>
            <a:ext cx="4487159" cy="2524027"/>
          </a:xfrm>
          <a:prstGeom prst="rect">
            <a:avLst/>
          </a:prstGeom>
        </p:spPr>
      </p:pic>
      <p:pic>
        <p:nvPicPr>
          <p:cNvPr id="7" name="Picture 6">
            <a:extLst>
              <a:ext uri="{FF2B5EF4-FFF2-40B4-BE49-F238E27FC236}">
                <a16:creationId xmlns:a16="http://schemas.microsoft.com/office/drawing/2014/main" id="{583B94C9-0BF0-4B95-9A8C-DF99E481DF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4318" y="1793811"/>
            <a:ext cx="2548646" cy="1892624"/>
          </a:xfrm>
          <a:prstGeom prst="rect">
            <a:avLst/>
          </a:prstGeom>
        </p:spPr>
      </p:pic>
      <p:sp>
        <p:nvSpPr>
          <p:cNvPr id="11" name="TextBox 10">
            <a:extLst>
              <a:ext uri="{FF2B5EF4-FFF2-40B4-BE49-F238E27FC236}">
                <a16:creationId xmlns:a16="http://schemas.microsoft.com/office/drawing/2014/main" id="{D8411E47-E1CD-481F-82EF-21F446F794EB}"/>
              </a:ext>
            </a:extLst>
          </p:cNvPr>
          <p:cNvSpPr txBox="1"/>
          <p:nvPr/>
        </p:nvSpPr>
        <p:spPr>
          <a:xfrm>
            <a:off x="7254908" y="1877468"/>
            <a:ext cx="1851385" cy="738664"/>
          </a:xfrm>
          <a:prstGeom prst="rect">
            <a:avLst/>
          </a:prstGeom>
          <a:noFill/>
        </p:spPr>
        <p:txBody>
          <a:bodyPr wrap="square" rtlCol="0">
            <a:spAutoFit/>
          </a:bodyPr>
          <a:lstStyle/>
          <a:p>
            <a:r>
              <a:rPr lang="en-US" sz="1400" dirty="0"/>
              <a:t>Firstly, add face in database with ID</a:t>
            </a:r>
          </a:p>
          <a:p>
            <a:r>
              <a:rPr lang="en-US" sz="1400" dirty="0"/>
              <a:t>(</a:t>
            </a:r>
            <a:r>
              <a:rPr lang="en-US" sz="1400" dirty="0" err="1"/>
              <a:t>add_faces.ipynb</a:t>
            </a:r>
            <a:r>
              <a:rPr lang="en-US" sz="1400" dirty="0"/>
              <a:t>)</a:t>
            </a:r>
            <a:endParaRPr lang="en-IN" sz="1400" dirty="0"/>
          </a:p>
        </p:txBody>
      </p:sp>
      <p:sp>
        <p:nvSpPr>
          <p:cNvPr id="12" name="TextBox 11">
            <a:extLst>
              <a:ext uri="{FF2B5EF4-FFF2-40B4-BE49-F238E27FC236}">
                <a16:creationId xmlns:a16="http://schemas.microsoft.com/office/drawing/2014/main" id="{55721020-C193-4520-AE4A-1335FE78B11F}"/>
              </a:ext>
            </a:extLst>
          </p:cNvPr>
          <p:cNvSpPr txBox="1"/>
          <p:nvPr/>
        </p:nvSpPr>
        <p:spPr>
          <a:xfrm>
            <a:off x="7122933" y="3445040"/>
            <a:ext cx="1851385" cy="523220"/>
          </a:xfrm>
          <a:prstGeom prst="rect">
            <a:avLst/>
          </a:prstGeom>
          <a:noFill/>
        </p:spPr>
        <p:txBody>
          <a:bodyPr wrap="square" rtlCol="0">
            <a:spAutoFit/>
          </a:bodyPr>
          <a:lstStyle/>
          <a:p>
            <a:r>
              <a:rPr lang="en-US" sz="1400" dirty="0"/>
              <a:t>Secondly, give votes (</a:t>
            </a:r>
            <a:r>
              <a:rPr lang="en-US" sz="1400" dirty="0" err="1"/>
              <a:t>giveVote.ipynb</a:t>
            </a:r>
            <a:r>
              <a:rPr lang="en-US" sz="1400" dirty="0"/>
              <a:t>)</a:t>
            </a:r>
            <a:endParaRPr lang="en-IN" sz="14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a:t>This AI-powered facial recognition voting system successfully combines machine learning, computer vision, and voice interaction to deliver a secure, user-friendly electoral experience. With real-time face identification, duplicate vote prevention, timestamped logging, and full-screen feedback, the project exemplifies how technology can reinforce civic trust and digital accessibility. Its modular design paves the way for future scalability—whether integrating cloud APIs, enhancing visual interfaces, or deploying secure web-based dashboards.</a:t>
            </a:r>
          </a:p>
          <a:p>
            <a:endParaRPr lang="en-US" sz="2000" dirty="0"/>
          </a:p>
          <a:p>
            <a:endParaRPr lang="en-US" sz="2000" dirty="0"/>
          </a:p>
          <a:p>
            <a:pPr marL="0" indent="0" algn="ctr">
              <a:buNone/>
            </a:pPr>
            <a:r>
              <a:rPr lang="en-US" sz="2400" dirty="0"/>
              <a:t>🛠️ </a:t>
            </a:r>
            <a:r>
              <a:rPr lang="en-US" sz="2400" i="1" dirty="0"/>
              <a:t>“Empowering democracy through intelligent design.”</a:t>
            </a:r>
            <a:endParaRPr lang="en-US" sz="24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600" dirty="0"/>
              <a:t>The project lays the foundation for scalable, intelligent voting platforms. Here are key directions it can evolve in:</a:t>
            </a:r>
          </a:p>
          <a:p>
            <a:r>
              <a:rPr lang="en-US" sz="1600" b="1" dirty="0"/>
              <a:t>Cloud Integration</a:t>
            </a:r>
            <a:r>
              <a:rPr lang="en-US" sz="1600" dirty="0"/>
              <a:t>: Use Azure Face API for high-accuracy recognition, spoof protection, and cross-device consistency.</a:t>
            </a:r>
          </a:p>
          <a:p>
            <a:r>
              <a:rPr lang="en-US" sz="1600" b="1" dirty="0"/>
              <a:t>Multi-Factor Authentication</a:t>
            </a:r>
            <a:r>
              <a:rPr lang="en-US" sz="1600" dirty="0"/>
              <a:t>: Add iris scans or ID verification for layered security in high-risk voting.</a:t>
            </a:r>
          </a:p>
          <a:p>
            <a:r>
              <a:rPr lang="en-US" sz="1600" b="1" dirty="0"/>
              <a:t>Web &amp; Mobile Deployment: </a:t>
            </a:r>
            <a:r>
              <a:rPr lang="en-US" sz="1600" dirty="0"/>
              <a:t>Convert the system into a web or mobile app for broader accessibility.</a:t>
            </a:r>
          </a:p>
          <a:p>
            <a:r>
              <a:rPr lang="en-US" sz="1600" b="1" dirty="0"/>
              <a:t>Database Migration: </a:t>
            </a:r>
            <a:r>
              <a:rPr lang="en-US" sz="1600" dirty="0"/>
              <a:t>Switch from .csv to secure cloud databases (e.g., SQL Server or Cosmos DB) to enable analytics, </a:t>
            </a:r>
          </a:p>
          <a:p>
            <a:pPr marL="0" indent="0">
              <a:buNone/>
            </a:pPr>
            <a:r>
              <a:rPr lang="en-US" sz="1600" dirty="0"/>
              <a:t>                                           filtering and scalability.</a:t>
            </a:r>
          </a:p>
          <a:p>
            <a:r>
              <a:rPr lang="en-US" sz="1600" b="1" dirty="0"/>
              <a:t>Live Analytics Dashboard: </a:t>
            </a:r>
            <a:r>
              <a:rPr lang="en-US" sz="1600" dirty="0"/>
              <a:t>Visualize voting trends, turnout and activity using Power BI or </a:t>
            </a:r>
            <a:r>
              <a:rPr lang="en-US" sz="1600" dirty="0" err="1"/>
              <a:t>Plotly</a:t>
            </a:r>
            <a:r>
              <a:rPr lang="en-US" sz="1600" dirty="0"/>
              <a:t> with real-time data feeds.</a:t>
            </a:r>
          </a:p>
          <a:p>
            <a:r>
              <a:rPr lang="en-US" sz="1600" b="1" dirty="0"/>
              <a:t>Accessibility Enhancements: </a:t>
            </a:r>
            <a:r>
              <a:rPr lang="en-US" sz="1600" dirty="0"/>
              <a:t>Incorporate multi-language voice feedback and simplified UI for diverse user bases.</a:t>
            </a:r>
          </a:p>
          <a:p>
            <a:endParaRPr lang="en-US" sz="16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318</TotalTime>
  <Words>1365</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Franklin Gothic Book</vt:lpstr>
      <vt:lpstr>Wingdings</vt:lpstr>
      <vt:lpstr>office theme</vt:lpstr>
      <vt:lpstr>  Facial  Recognition Voting System</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SADIQUE AKHTAR</cp:lastModifiedBy>
  <cp:revision>12</cp:revision>
  <dcterms:created xsi:type="dcterms:W3CDTF">2013-07-15T20:26:40Z</dcterms:created>
  <dcterms:modified xsi:type="dcterms:W3CDTF">2025-07-14T08:58:24Z</dcterms:modified>
</cp:coreProperties>
</file>