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e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65" r:id="rId7"/>
    <p:sldId id="266" r:id="rId8"/>
    <p:sldId id="267" r:id="rId9"/>
    <p:sldId id="268" r:id="rId10"/>
    <p:sldId id="260" r:id="rId11"/>
    <p:sldId id="261" r:id="rId12"/>
    <p:sldId id="264" r:id="rId13"/>
    <p:sldId id="262" r:id="rId14"/>
    <p:sldId id="270" r:id="rId15"/>
    <p:sldId id="263" r:id="rId1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EA035-8D79-4CA3-A857-EEDAF0954F98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AD831-242B-4EBA-8D6C-78A8865F8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78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AD831-242B-4EBA-8D6C-78A8865F860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92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85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85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85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85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9140952" y="0"/>
                </a:moveTo>
                <a:lnTo>
                  <a:pt x="0" y="0"/>
                </a:lnTo>
                <a:lnTo>
                  <a:pt x="0" y="342900"/>
                </a:lnTo>
                <a:lnTo>
                  <a:pt x="9140952" y="342900"/>
                </a:lnTo>
                <a:lnTo>
                  <a:pt x="9140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990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85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00599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9144000" y="0"/>
                </a:moveTo>
                <a:lnTo>
                  <a:pt x="0" y="0"/>
                </a:lnTo>
                <a:lnTo>
                  <a:pt x="0" y="342900"/>
                </a:lnTo>
                <a:lnTo>
                  <a:pt x="9144000" y="342900"/>
                </a:lnTo>
                <a:lnTo>
                  <a:pt x="9144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750308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9144000" y="0"/>
                </a:moveTo>
                <a:lnTo>
                  <a:pt x="0" y="0"/>
                </a:lnTo>
                <a:lnTo>
                  <a:pt x="0" y="50291"/>
                </a:lnTo>
                <a:lnTo>
                  <a:pt x="9144000" y="50291"/>
                </a:lnTo>
                <a:lnTo>
                  <a:pt x="9144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85692" y="290525"/>
            <a:ext cx="237261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0369" y="1769744"/>
            <a:ext cx="8303260" cy="180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42502" y="4795194"/>
            <a:ext cx="127634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85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point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s://www.wikipedia.com/" TargetMode="External"/><Relationship Id="rId4" Type="http://schemas.openxmlformats.org/officeDocument/2006/relationships/hyperlink" Target="https://www.youtube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ftp/arxiv/papers/1003/1003.4086.pdf" TargetMode="External"/><Relationship Id="rId2" Type="http://schemas.openxmlformats.org/officeDocument/2006/relationships/hyperlink" Target="http://www.iaeng.org/publication/WCECS2010/WCECS2010_pp144-148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jcsmr.org/eetecme2013/paper19.pd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50308"/>
            <a:ext cx="9144000" cy="393700"/>
            <a:chOff x="0" y="4750308"/>
            <a:chExt cx="9144000" cy="393700"/>
          </a:xfrm>
        </p:grpSpPr>
        <p:sp>
          <p:nvSpPr>
            <p:cNvPr id="3" name="object 3"/>
            <p:cNvSpPr/>
            <p:nvPr/>
          </p:nvSpPr>
          <p:spPr>
            <a:xfrm>
              <a:off x="3047" y="4800599"/>
              <a:ext cx="9141460" cy="342900"/>
            </a:xfrm>
            <a:custGeom>
              <a:avLst/>
              <a:gdLst/>
              <a:ahLst/>
              <a:cxnLst/>
              <a:rect l="l" t="t" r="r" b="b"/>
              <a:pathLst>
                <a:path w="9141460" h="342900">
                  <a:moveTo>
                    <a:pt x="9140952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9140952" y="342900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750308"/>
              <a:ext cx="9141460" cy="48895"/>
            </a:xfrm>
            <a:custGeom>
              <a:avLst/>
              <a:gdLst/>
              <a:ahLst/>
              <a:cxnLst/>
              <a:rect l="l" t="t" r="r" b="b"/>
              <a:pathLst>
                <a:path w="9141460" h="48895">
                  <a:moveTo>
                    <a:pt x="9140952" y="0"/>
                  </a:moveTo>
                  <a:lnTo>
                    <a:pt x="0" y="0"/>
                  </a:lnTo>
                  <a:lnTo>
                    <a:pt x="0" y="48767"/>
                  </a:lnTo>
                  <a:lnTo>
                    <a:pt x="9140952" y="48767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52600" y="209550"/>
            <a:ext cx="559663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u="none" dirty="0">
                <a:solidFill>
                  <a:srgbClr val="1F394E"/>
                </a:solidFill>
              </a:rPr>
              <a:t>FILE</a:t>
            </a:r>
            <a:r>
              <a:rPr sz="4400" u="none" dirty="0">
                <a:solidFill>
                  <a:srgbClr val="1F394E"/>
                </a:solidFill>
              </a:rPr>
              <a:t> CAMOUFLAGE</a:t>
            </a:r>
            <a:endParaRPr sz="4400" dirty="0"/>
          </a:p>
        </p:txBody>
      </p:sp>
      <p:sp>
        <p:nvSpPr>
          <p:cNvPr id="7" name="object 7"/>
          <p:cNvSpPr txBox="1"/>
          <p:nvPr/>
        </p:nvSpPr>
        <p:spPr>
          <a:xfrm>
            <a:off x="561848" y="1470787"/>
            <a:ext cx="362915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PROJECT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lang="en-US" sz="2000" b="1" spc="-100" dirty="0">
                <a:latin typeface="Times New Roman"/>
                <a:cs typeface="Times New Roman"/>
              </a:rPr>
              <a:t>ID: 23-PJ-IT-10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b="1" spc="-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0" dirty="0">
                <a:latin typeface="Times New Roman"/>
                <a:cs typeface="Times New Roman"/>
              </a:rPr>
              <a:t>MENTOR: MS. JASNEET KAUR  		MA’AM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5634" y="1470787"/>
            <a:ext cx="2587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PROJECT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MEMBERS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3922" y="2327529"/>
            <a:ext cx="379730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NIKHIL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SAINI(1900300130064)</a:t>
            </a:r>
            <a:endParaRPr sz="1400">
              <a:latin typeface="Times New Roman"/>
              <a:cs typeface="Times New Roman"/>
            </a:endParaRPr>
          </a:p>
          <a:p>
            <a:pPr marL="24765" marR="5080" indent="889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Times New Roman"/>
                <a:cs typeface="Times New Roman"/>
              </a:rPr>
              <a:t>MD.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SADIQUE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RASHID(1900300130057) 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35" dirty="0">
                <a:latin typeface="Times New Roman"/>
                <a:cs typeface="Times New Roman"/>
              </a:rPr>
              <a:t>NAVEEN </a:t>
            </a:r>
            <a:r>
              <a:rPr sz="1400" b="1" spc="-5" dirty="0">
                <a:latin typeface="Times New Roman"/>
                <a:cs typeface="Times New Roman"/>
              </a:rPr>
              <a:t>KUMAR </a:t>
            </a:r>
            <a:r>
              <a:rPr sz="1400" b="1" spc="-10" dirty="0">
                <a:latin typeface="Times New Roman"/>
                <a:cs typeface="Times New Roman"/>
              </a:rPr>
              <a:t>VARSHNEY(1900300130063)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ARUN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KUMAR(1900300130018)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9916" y="3499110"/>
            <a:ext cx="1170378" cy="113994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811" y="3494532"/>
            <a:ext cx="1063752" cy="11445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542033" y="3828999"/>
            <a:ext cx="59334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0548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9533D"/>
                </a:solidFill>
                <a:latin typeface="Calibri"/>
                <a:cs typeface="Calibri"/>
              </a:rPr>
              <a:t>INDERPRASTHA</a:t>
            </a:r>
            <a:r>
              <a:rPr sz="1200" b="1" spc="35" dirty="0">
                <a:solidFill>
                  <a:srgbClr val="49533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9533D"/>
                </a:solidFill>
                <a:latin typeface="Calibri"/>
                <a:cs typeface="Calibri"/>
              </a:rPr>
              <a:t>ENGINEERING</a:t>
            </a:r>
            <a:r>
              <a:rPr sz="1200" b="1" spc="10" dirty="0">
                <a:solidFill>
                  <a:srgbClr val="49533D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49533D"/>
                </a:solidFill>
                <a:latin typeface="Calibri"/>
                <a:cs typeface="Calibri"/>
              </a:rPr>
              <a:t>COLLEGE</a:t>
            </a:r>
            <a:r>
              <a:rPr sz="1200" b="1" spc="45" dirty="0">
                <a:solidFill>
                  <a:srgbClr val="49533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9533D"/>
                </a:solidFill>
                <a:latin typeface="Calibri"/>
                <a:cs typeface="Calibri"/>
              </a:rPr>
              <a:t>,</a:t>
            </a:r>
            <a:r>
              <a:rPr sz="1200" b="1" spc="35" dirty="0">
                <a:solidFill>
                  <a:srgbClr val="49533D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49533D"/>
                </a:solidFill>
                <a:latin typeface="Calibri"/>
                <a:cs typeface="Calibri"/>
              </a:rPr>
              <a:t>GHAZIABAD,</a:t>
            </a:r>
            <a:r>
              <a:rPr sz="1200" b="1" spc="25" dirty="0">
                <a:solidFill>
                  <a:srgbClr val="49533D"/>
                </a:solidFill>
                <a:latin typeface="Calibri"/>
                <a:cs typeface="Calibri"/>
              </a:rPr>
              <a:t> </a:t>
            </a:r>
            <a:r>
              <a:rPr sz="1200" b="1" spc="-20" dirty="0">
                <a:solidFill>
                  <a:srgbClr val="49533D"/>
                </a:solidFill>
                <a:latin typeface="Calibri"/>
                <a:cs typeface="Calibri"/>
              </a:rPr>
              <a:t>UTTAR</a:t>
            </a:r>
            <a:r>
              <a:rPr sz="1200" b="1" spc="25" dirty="0">
                <a:solidFill>
                  <a:srgbClr val="49533D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49533D"/>
                </a:solidFill>
                <a:latin typeface="Calibri"/>
                <a:cs typeface="Calibri"/>
              </a:rPr>
              <a:t>PRADESH </a:t>
            </a:r>
            <a:r>
              <a:rPr sz="1200" b="1" dirty="0">
                <a:solidFill>
                  <a:srgbClr val="49533D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49533D"/>
                </a:solidFill>
                <a:latin typeface="Calibri"/>
                <a:cs typeface="Calibri"/>
              </a:rPr>
              <a:t>AFFILIATED</a:t>
            </a:r>
            <a:r>
              <a:rPr sz="1200" b="1" spc="5" dirty="0">
                <a:solidFill>
                  <a:srgbClr val="49533D"/>
                </a:solidFill>
                <a:latin typeface="Calibri"/>
                <a:cs typeface="Calibri"/>
              </a:rPr>
              <a:t> </a:t>
            </a:r>
            <a:r>
              <a:rPr sz="1200" b="1" spc="-20" dirty="0">
                <a:solidFill>
                  <a:srgbClr val="49533D"/>
                </a:solidFill>
                <a:latin typeface="Calibri"/>
                <a:cs typeface="Calibri"/>
              </a:rPr>
              <a:t>TO</a:t>
            </a:r>
            <a:r>
              <a:rPr sz="1200" b="1" spc="10" dirty="0">
                <a:solidFill>
                  <a:srgbClr val="49533D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49533D"/>
                </a:solidFill>
                <a:latin typeface="Calibri"/>
                <a:cs typeface="Calibri"/>
              </a:rPr>
              <a:t>DR.</a:t>
            </a:r>
            <a:r>
              <a:rPr sz="1200" b="1" spc="20" dirty="0">
                <a:solidFill>
                  <a:srgbClr val="49533D"/>
                </a:solidFill>
                <a:latin typeface="Calibri"/>
                <a:cs typeface="Calibri"/>
              </a:rPr>
              <a:t> </a:t>
            </a:r>
            <a:r>
              <a:rPr sz="1200" b="1" spc="-20" dirty="0">
                <a:solidFill>
                  <a:srgbClr val="49533D"/>
                </a:solidFill>
                <a:latin typeface="Calibri"/>
                <a:cs typeface="Calibri"/>
              </a:rPr>
              <a:t>A.P.J.</a:t>
            </a:r>
            <a:r>
              <a:rPr sz="1200" b="1" spc="10" dirty="0">
                <a:solidFill>
                  <a:srgbClr val="49533D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49533D"/>
                </a:solidFill>
                <a:latin typeface="Calibri"/>
                <a:cs typeface="Calibri"/>
              </a:rPr>
              <a:t>ABDUL</a:t>
            </a:r>
            <a:r>
              <a:rPr sz="1200" b="1" spc="10" dirty="0">
                <a:solidFill>
                  <a:srgbClr val="49533D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49533D"/>
                </a:solidFill>
                <a:latin typeface="Calibri"/>
                <a:cs typeface="Calibri"/>
              </a:rPr>
              <a:t>KALAM</a:t>
            </a:r>
            <a:r>
              <a:rPr sz="1200" b="1" spc="15" dirty="0">
                <a:solidFill>
                  <a:srgbClr val="49533D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49533D"/>
                </a:solidFill>
                <a:latin typeface="Calibri"/>
                <a:cs typeface="Calibri"/>
              </a:rPr>
              <a:t>TECHNICAL</a:t>
            </a:r>
            <a:r>
              <a:rPr sz="1200" b="1" spc="5" dirty="0">
                <a:solidFill>
                  <a:srgbClr val="49533D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49533D"/>
                </a:solidFill>
                <a:latin typeface="Calibri"/>
                <a:cs typeface="Calibri"/>
              </a:rPr>
              <a:t>UNIVERSITY</a:t>
            </a:r>
            <a:r>
              <a:rPr sz="1200" b="1" spc="20" dirty="0">
                <a:solidFill>
                  <a:srgbClr val="49533D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49533D"/>
                </a:solidFill>
                <a:latin typeface="Calibri"/>
                <a:cs typeface="Calibri"/>
              </a:rPr>
              <a:t>LUCKNOW,</a:t>
            </a:r>
            <a:r>
              <a:rPr sz="1200" b="1" spc="-5" dirty="0">
                <a:solidFill>
                  <a:srgbClr val="49533D"/>
                </a:solidFill>
                <a:latin typeface="Calibri"/>
                <a:cs typeface="Calibri"/>
              </a:rPr>
              <a:t> </a:t>
            </a:r>
            <a:r>
              <a:rPr sz="1200" b="1" spc="-20" dirty="0">
                <a:solidFill>
                  <a:srgbClr val="49533D"/>
                </a:solidFill>
                <a:latin typeface="Calibri"/>
                <a:cs typeface="Calibri"/>
              </a:rPr>
              <a:t>UTTAR</a:t>
            </a:r>
            <a:r>
              <a:rPr sz="1200" b="1" spc="15" dirty="0">
                <a:solidFill>
                  <a:srgbClr val="49533D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49533D"/>
                </a:solidFill>
                <a:latin typeface="Calibri"/>
                <a:cs typeface="Calibri"/>
              </a:rPr>
              <a:t>PRADESH</a:t>
            </a:r>
            <a:endParaRPr sz="1200" dirty="0">
              <a:latin typeface="Calibri"/>
              <a:cs typeface="Calibri"/>
            </a:endParaRPr>
          </a:p>
          <a:p>
            <a:pPr marL="2169160">
              <a:lnSpc>
                <a:spcPct val="100000"/>
              </a:lnSpc>
            </a:pPr>
            <a:r>
              <a:rPr sz="1200" b="1" spc="-5" dirty="0">
                <a:solidFill>
                  <a:srgbClr val="49533D"/>
                </a:solidFill>
                <a:latin typeface="Calibri"/>
                <a:cs typeface="Calibri"/>
              </a:rPr>
              <a:t>(SESSION:</a:t>
            </a:r>
            <a:r>
              <a:rPr sz="1200" b="1" spc="-35" dirty="0">
                <a:solidFill>
                  <a:srgbClr val="49533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9533D"/>
                </a:solidFill>
                <a:latin typeface="Calibri"/>
                <a:cs typeface="Calibri"/>
              </a:rPr>
              <a:t>2022</a:t>
            </a:r>
            <a:r>
              <a:rPr sz="1200" b="1" spc="-5" dirty="0">
                <a:solidFill>
                  <a:srgbClr val="49533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9533D"/>
                </a:solidFill>
                <a:latin typeface="Calibri"/>
                <a:cs typeface="Calibri"/>
              </a:rPr>
              <a:t>-</a:t>
            </a:r>
            <a:r>
              <a:rPr sz="1200" b="1" spc="-20" dirty="0">
                <a:solidFill>
                  <a:srgbClr val="49533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9533D"/>
                </a:solidFill>
                <a:latin typeface="Calibri"/>
                <a:cs typeface="Calibri"/>
              </a:rPr>
              <a:t>2023)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50308"/>
            <a:ext cx="9144000" cy="393700"/>
            <a:chOff x="0" y="4750308"/>
            <a:chExt cx="9144000" cy="393700"/>
          </a:xfrm>
        </p:grpSpPr>
        <p:sp>
          <p:nvSpPr>
            <p:cNvPr id="3" name="object 3"/>
            <p:cNvSpPr/>
            <p:nvPr/>
          </p:nvSpPr>
          <p:spPr>
            <a:xfrm>
              <a:off x="3047" y="4800599"/>
              <a:ext cx="9141460" cy="342900"/>
            </a:xfrm>
            <a:custGeom>
              <a:avLst/>
              <a:gdLst/>
              <a:ahLst/>
              <a:cxnLst/>
              <a:rect l="l" t="t" r="r" b="b"/>
              <a:pathLst>
                <a:path w="9141460" h="342900">
                  <a:moveTo>
                    <a:pt x="9140952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9140952" y="342900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750308"/>
              <a:ext cx="9141460" cy="48895"/>
            </a:xfrm>
            <a:custGeom>
              <a:avLst/>
              <a:gdLst/>
              <a:ahLst/>
              <a:cxnLst/>
              <a:rect l="l" t="t" r="r" b="b"/>
              <a:pathLst>
                <a:path w="9141460" h="48895">
                  <a:moveTo>
                    <a:pt x="9140952" y="0"/>
                  </a:moveTo>
                  <a:lnTo>
                    <a:pt x="0" y="0"/>
                  </a:lnTo>
                  <a:lnTo>
                    <a:pt x="0" y="48767"/>
                  </a:lnTo>
                  <a:lnTo>
                    <a:pt x="9140952" y="48767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2124" y="179958"/>
            <a:ext cx="670407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u="none" spc="-45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1F394E"/>
                  </a:solidFill>
                </a:uFill>
              </a:rPr>
              <a:t>NAV BAR OF FILE CAMOUFLAGE</a:t>
            </a:r>
            <a:endParaRPr sz="3200" u="non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0" y="2111082"/>
            <a:ext cx="4267200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dirty="0">
                <a:latin typeface="Calibri"/>
                <a:cs typeface="Calibri"/>
              </a:rPr>
              <a:t>The Nav Bar contains two links :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1800" dirty="0">
                <a:latin typeface="Calibri"/>
                <a:cs typeface="Calibri"/>
              </a:rPr>
              <a:t>Hide Data: to hide a file inside an image.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dirty="0">
                <a:latin typeface="Calibri"/>
                <a:cs typeface="Calibri"/>
              </a:rPr>
              <a:t>Extract Data: to retrieve data hidden in an image file.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D10489-82A1-445E-9894-FEBE26FD7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6" t="12017" r="258" b="76789"/>
          <a:stretch/>
        </p:blipFill>
        <p:spPr>
          <a:xfrm>
            <a:off x="533400" y="1123950"/>
            <a:ext cx="8146144" cy="626108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CCD2C338-1F83-4475-8544-2B77DFE2F692}"/>
              </a:ext>
            </a:extLst>
          </p:cNvPr>
          <p:cNvSpPr/>
          <p:nvPr/>
        </p:nvSpPr>
        <p:spPr>
          <a:xfrm>
            <a:off x="762000" y="97155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12395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192405"/>
            <a:ext cx="73914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97455" algn="l"/>
              </a:tabLst>
            </a:pPr>
            <a:r>
              <a:rPr lang="en-US" sz="3200" u="none" dirty="0">
                <a:solidFill>
                  <a:schemeClr val="accent1">
                    <a:lumMod val="50000"/>
                  </a:schemeClr>
                </a:solidFill>
              </a:rPr>
              <a:t>MAIN PAGE </a:t>
            </a:r>
            <a:r>
              <a:rPr lang="en-US" sz="3200" u="none" spc="-45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1F394E"/>
                  </a:solidFill>
                </a:uFill>
              </a:rPr>
              <a:t>OF FILE CAMOUFLAGE</a:t>
            </a:r>
            <a:r>
              <a:rPr lang="en-US" sz="3200" u="non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sz="3200" u="non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8020" y="1790735"/>
            <a:ext cx="263398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1800" dirty="0">
                <a:latin typeface="Calibri"/>
                <a:cs typeface="Calibri"/>
              </a:rPr>
              <a:t>In the main page we first have to select an image and then we have to choose weather we want to hide a text or a file. After that we have to enter a password and click on hide button and the data will be hidden.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72C69-DB7E-4929-827F-EAC9216E54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8" t="24691"/>
          <a:stretch/>
        </p:blipFill>
        <p:spPr>
          <a:xfrm>
            <a:off x="838200" y="1390652"/>
            <a:ext cx="4458324" cy="31622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46B081-7B72-4DF3-A8F2-878849646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84" r="2" b="1"/>
          <a:stretch/>
        </p:blipFill>
        <p:spPr>
          <a:xfrm>
            <a:off x="0" y="0"/>
            <a:ext cx="9144000" cy="47609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8743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5"/>
              </a:spcBef>
            </a:pPr>
            <a:r>
              <a:rPr u="none" spc="-45" dirty="0"/>
              <a:t>R</a:t>
            </a:r>
            <a:r>
              <a:rPr u="none" spc="-50" dirty="0"/>
              <a:t>EFE</a:t>
            </a:r>
            <a:r>
              <a:rPr u="none" spc="-45" dirty="0"/>
              <a:t>R</a:t>
            </a:r>
            <a:r>
              <a:rPr u="none" spc="-50" dirty="0"/>
              <a:t>E</a:t>
            </a:r>
            <a:r>
              <a:rPr u="none" spc="-45" dirty="0"/>
              <a:t>NC</a:t>
            </a:r>
            <a:r>
              <a:rPr u="none" spc="-50" dirty="0"/>
              <a:t>E</a:t>
            </a:r>
            <a:r>
              <a:rPr u="none" spc="-5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4588" y="1581150"/>
            <a:ext cx="4038600" cy="2816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50000"/>
              </a:lnSpc>
              <a:spcBef>
                <a:spcPts val="1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US" sz="1800" b="1" spc="-10" dirty="0"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</a:t>
            </a:r>
            <a:endParaRPr lang="en-US" sz="1800" b="1" spc="-10" dirty="0">
              <a:cs typeface="Calibri"/>
            </a:endParaRPr>
          </a:p>
          <a:p>
            <a:pPr marL="299085" indent="-287020">
              <a:lnSpc>
                <a:spcPct val="150000"/>
              </a:lnSpc>
              <a:spcBef>
                <a:spcPts val="1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US" b="1" u="sng" dirty="0">
                <a:cs typeface="Calibri"/>
              </a:rPr>
              <a:t>https://developer.mozilla.org</a:t>
            </a:r>
            <a:endParaRPr lang="en-US" sz="1800" b="1" u="sng" dirty="0">
              <a:cs typeface="Calibri"/>
            </a:endParaRPr>
          </a:p>
          <a:p>
            <a:pPr marL="342900" marR="46355" lvl="0" indent="-342900" algn="l" fontAlgn="base">
              <a:lnSpc>
                <a:spcPct val="150000"/>
              </a:lnSpc>
              <a:spcAft>
                <a:spcPts val="965"/>
              </a:spcAft>
              <a:buClr>
                <a:schemeClr val="accent6"/>
              </a:buClr>
              <a:buSzPts val="1600"/>
              <a:buFont typeface="Wingdings" panose="05000000000000000000" pitchFamily="2" charset="2"/>
              <a:buChar char="§"/>
            </a:pPr>
            <a:r>
              <a:rPr lang="en-IN" sz="1800" b="1" u="none" strike="noStrike" dirty="0"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https://www.javapoint.com </a:t>
            </a:r>
            <a:endParaRPr lang="en-IN" sz="1800" b="1" u="none" strike="noStrike" dirty="0">
              <a:effectLst/>
              <a:uFill>
                <a:solidFill>
                  <a:srgbClr val="000000"/>
                </a:solidFill>
              </a:u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46355" lvl="0" indent="-342900" algn="l" fontAlgn="base">
              <a:lnSpc>
                <a:spcPct val="150000"/>
              </a:lnSpc>
              <a:spcAft>
                <a:spcPts val="965"/>
              </a:spcAft>
              <a:buClr>
                <a:schemeClr val="accent6"/>
              </a:buClr>
              <a:buSzPts val="1600"/>
              <a:buFont typeface="Wingdings" panose="05000000000000000000" pitchFamily="2" charset="2"/>
              <a:buChar char="§"/>
            </a:pPr>
            <a:r>
              <a:rPr lang="en-IN" sz="1800" b="1" u="none" strike="noStrike" dirty="0"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 </a:t>
            </a:r>
            <a:endParaRPr lang="en-IN" sz="1800" b="1" u="none" strike="noStrike" dirty="0">
              <a:effectLst/>
              <a:uFill>
                <a:solidFill>
                  <a:srgbClr val="000000"/>
                </a:solidFill>
              </a:u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46355" lvl="0" indent="-342900" algn="l" fontAlgn="base">
              <a:lnSpc>
                <a:spcPct val="150000"/>
              </a:lnSpc>
              <a:spcAft>
                <a:spcPts val="1255"/>
              </a:spcAft>
              <a:buClr>
                <a:schemeClr val="accent6"/>
              </a:buClr>
              <a:buSzPts val="1600"/>
              <a:buFont typeface="Wingdings" panose="05000000000000000000" pitchFamily="2" charset="2"/>
              <a:buChar char="§"/>
            </a:pPr>
            <a:r>
              <a:rPr lang="en-IN" sz="1800" b="1" u="none" strike="noStrike" dirty="0"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https://www.wikipedia.com </a:t>
            </a:r>
            <a:endParaRPr lang="en-IN" sz="1800" b="1" u="none" strike="noStrike" dirty="0">
              <a:effectLst/>
              <a:uFill>
                <a:solidFill>
                  <a:srgbClr val="000000"/>
                </a:solidFill>
              </a:u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E3831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endParaRPr lang="en-US" sz="1800" b="1" dirty="0">
              <a:latin typeface="Calibri"/>
              <a:cs typeface="Calibri"/>
            </a:endParaRPr>
          </a:p>
        </p:txBody>
      </p:sp>
      <p:pic>
        <p:nvPicPr>
          <p:cNvPr id="6" name="Picture 5" descr="undraw_search_engines_nn9e.png">
            <a:extLst>
              <a:ext uri="{FF2B5EF4-FFF2-40B4-BE49-F238E27FC236}">
                <a16:creationId xmlns:a16="http://schemas.microsoft.com/office/drawing/2014/main" id="{9F26169C-D69E-4FD5-B211-C3C150AA30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1861898"/>
            <a:ext cx="4038600" cy="25386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04775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5"/>
              </a:spcBef>
            </a:pPr>
            <a:r>
              <a:rPr u="none" spc="-45" dirty="0"/>
              <a:t>R</a:t>
            </a:r>
            <a:r>
              <a:rPr u="none" spc="-50" dirty="0"/>
              <a:t>EFE</a:t>
            </a:r>
            <a:r>
              <a:rPr u="none" spc="-45" dirty="0"/>
              <a:t>R</a:t>
            </a:r>
            <a:r>
              <a:rPr u="none" spc="-50" dirty="0"/>
              <a:t>E</a:t>
            </a:r>
            <a:r>
              <a:rPr u="none" spc="-45" dirty="0"/>
              <a:t>NC</a:t>
            </a:r>
            <a:r>
              <a:rPr u="none" spc="-50" dirty="0"/>
              <a:t>E</a:t>
            </a:r>
            <a:r>
              <a:rPr u="none" spc="-5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000" y="1313001"/>
            <a:ext cx="7947914" cy="30135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1581785" lvl="0" indent="-342900" algn="l">
              <a:lnSpc>
                <a:spcPct val="150000"/>
              </a:lnSpc>
              <a:spcBef>
                <a:spcPts val="1150"/>
              </a:spcBef>
              <a:spcAft>
                <a:spcPts val="355"/>
              </a:spcAft>
              <a:buClr>
                <a:schemeClr val="accent6"/>
              </a:buClr>
              <a:buSzPts val="900"/>
              <a:buFont typeface="Wingdings" panose="05000000000000000000" pitchFamily="2" charset="2"/>
              <a:buChar char="§"/>
              <a:tabLst>
                <a:tab pos="403225" algn="l"/>
              </a:tabLst>
            </a:pPr>
            <a:r>
              <a:rPr lang="en-IN" sz="1600" spc="-1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Rosziati</a:t>
            </a:r>
            <a:r>
              <a:rPr lang="en-IN" sz="1600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Ibrahim</a:t>
            </a:r>
            <a:r>
              <a:rPr lang="en-IN" sz="1600" spc="-2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1600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and Teoh</a:t>
            </a:r>
            <a:r>
              <a:rPr lang="en-IN" sz="1600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1600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Suk </a:t>
            </a:r>
            <a:r>
              <a:rPr lang="en-IN" sz="1600" spc="-1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Kuan</a:t>
            </a:r>
            <a:r>
              <a:rPr lang="en-IN" sz="1600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r>
              <a:rPr lang="en-IN" sz="1600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1600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Steganography</a:t>
            </a:r>
            <a:r>
              <a:rPr lang="en-IN" sz="16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1600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Imaging</a:t>
            </a:r>
            <a:r>
              <a:rPr lang="en-IN" sz="1600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1600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System</a:t>
            </a:r>
            <a:r>
              <a:rPr lang="en-IN" sz="1600" spc="-2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1600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(SIS):</a:t>
            </a:r>
            <a:r>
              <a:rPr lang="en-IN" sz="1600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1600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Hiding</a:t>
            </a:r>
            <a:r>
              <a:rPr lang="en-IN" sz="1600" spc="-2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1600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Secret Message inside an Image</a:t>
            </a:r>
            <a:r>
              <a:rPr lang="en-IN" sz="1600" spc="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1400" strike="noStrike" spc="-10" dirty="0">
                <a:solidFill>
                  <a:srgbClr val="006F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http://www.iaeng.org/publication/WCECS2010/WCECS2010_pp144-148.pdf</a:t>
            </a:r>
            <a:endParaRPr lang="en-IN" sz="1400" spc="-1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559435" lvl="0" indent="-342900" algn="l">
              <a:lnSpc>
                <a:spcPct val="150000"/>
              </a:lnSpc>
              <a:spcAft>
                <a:spcPts val="355"/>
              </a:spcAft>
              <a:buClr>
                <a:schemeClr val="accent6"/>
              </a:buClr>
              <a:buSzPts val="900"/>
              <a:buFont typeface="Wingdings" panose="05000000000000000000" pitchFamily="2" charset="2"/>
              <a:buChar char="§"/>
              <a:tabLst>
                <a:tab pos="403225" algn="l"/>
              </a:tabLst>
            </a:pPr>
            <a:r>
              <a:rPr lang="en-IN" sz="1600" spc="-1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Zaidoon</a:t>
            </a:r>
            <a:r>
              <a:rPr lang="en-IN" sz="1600" spc="-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1600" spc="-1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Kh</a:t>
            </a:r>
            <a:r>
              <a:rPr lang="en-IN" sz="1600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r>
              <a:rPr lang="en-IN" sz="1600" spc="-2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1600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AL-Ani,</a:t>
            </a:r>
            <a:r>
              <a:rPr lang="en-IN" sz="1600" spc="-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1600" spc="-1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A.A.Zaidan</a:t>
            </a:r>
            <a:r>
              <a:rPr lang="en-IN" sz="1600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r>
              <a:rPr lang="en-IN" sz="1600" spc="-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1600" spc="-1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B.B.Zaidan</a:t>
            </a:r>
            <a:r>
              <a:rPr lang="en-IN" sz="1600" spc="-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1600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and</a:t>
            </a:r>
            <a:r>
              <a:rPr lang="en-IN" sz="1600" spc="-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1600" spc="-1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Hamdan.O.Alanazi</a:t>
            </a:r>
            <a:r>
              <a:rPr lang="en-IN" sz="1600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Overview:</a:t>
            </a:r>
            <a:r>
              <a:rPr lang="en-IN" sz="1600" spc="-2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1600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Main</a:t>
            </a:r>
            <a:r>
              <a:rPr lang="en-IN" sz="1600" spc="-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1600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Fundamentals</a:t>
            </a:r>
            <a:r>
              <a:rPr lang="en-IN" sz="1600" spc="-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1600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for</a:t>
            </a:r>
            <a:r>
              <a:rPr lang="en-IN" sz="1600" spc="-2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1600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Steganography</a:t>
            </a:r>
          </a:p>
          <a:p>
            <a:pPr marR="559435" lvl="1">
              <a:lnSpc>
                <a:spcPct val="150000"/>
              </a:lnSpc>
              <a:spcAft>
                <a:spcPts val="355"/>
              </a:spcAft>
              <a:buClr>
                <a:schemeClr val="accent6"/>
              </a:buClr>
              <a:buSzPts val="900"/>
              <a:tabLst>
                <a:tab pos="403225" algn="l"/>
              </a:tabLst>
            </a:pPr>
            <a:r>
              <a:rPr lang="en-IN" sz="1400" strike="noStrike" dirty="0">
                <a:solidFill>
                  <a:srgbClr val="006F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http://arxiv.org/ftp/arxiv/papers/1003/1003.4086.pdf</a:t>
            </a:r>
            <a:endParaRPr lang="en-IN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2728595" lvl="0" indent="-342900" algn="l">
              <a:lnSpc>
                <a:spcPct val="150000"/>
              </a:lnSpc>
              <a:spcBef>
                <a:spcPts val="525"/>
              </a:spcBef>
              <a:spcAft>
                <a:spcPts val="355"/>
              </a:spcAft>
              <a:buClr>
                <a:schemeClr val="accent6"/>
              </a:buClr>
              <a:buSzPts val="900"/>
              <a:buFont typeface="Wingdings" panose="05000000000000000000" pitchFamily="2" charset="2"/>
              <a:buChar char="§"/>
              <a:tabLst>
                <a:tab pos="403225" algn="l"/>
              </a:tabLst>
            </a:pPr>
            <a:r>
              <a:rPr lang="en-IN" sz="1600" spc="-1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Bere</a:t>
            </a:r>
            <a:r>
              <a:rPr lang="en-IN" sz="1600" spc="-2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1600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Sachin</a:t>
            </a:r>
            <a:r>
              <a:rPr lang="en-IN" sz="1600" spc="-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1600" spc="-1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Sukhadeo</a:t>
            </a:r>
            <a:r>
              <a:rPr lang="en-IN" sz="1600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User</a:t>
            </a:r>
            <a:r>
              <a:rPr lang="en-IN" sz="1600" spc="-2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1600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Aware</a:t>
            </a:r>
            <a:r>
              <a:rPr lang="en-IN" sz="1600" spc="-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1600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Image</a:t>
            </a:r>
            <a:r>
              <a:rPr lang="en-IN" sz="1600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1600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Tag</a:t>
            </a:r>
            <a:r>
              <a:rPr lang="en-IN" sz="1600" spc="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1600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Refinement</a:t>
            </a:r>
            <a:r>
              <a:rPr lang="en-IN" sz="1600" spc="-2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1400" strike="noStrike" spc="-10" dirty="0">
                <a:solidFill>
                  <a:srgbClr val="006F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http://www.ijcsmr.org/eetecme2013/paper19.pdf</a:t>
            </a:r>
            <a:endParaRPr lang="en-IN" sz="1400" spc="-1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69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4390" y="89535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2235" y="209550"/>
            <a:ext cx="13195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none" spc="-40" dirty="0">
                <a:solidFill>
                  <a:srgbClr val="1F394E"/>
                </a:solidFill>
                <a:uFill>
                  <a:solidFill>
                    <a:srgbClr val="1F394E"/>
                  </a:solidFill>
                </a:uFill>
              </a:rPr>
              <a:t>INDE</a:t>
            </a:r>
            <a:r>
              <a:rPr sz="3200" u="none" dirty="0">
                <a:solidFill>
                  <a:srgbClr val="1F394E"/>
                </a:solidFill>
                <a:uFill>
                  <a:solidFill>
                    <a:srgbClr val="1F394E"/>
                  </a:solidFill>
                </a:uFill>
              </a:rPr>
              <a:t>X</a:t>
            </a:r>
            <a:endParaRPr sz="3200" u="none" dirty="0"/>
          </a:p>
        </p:txBody>
      </p:sp>
      <p:sp>
        <p:nvSpPr>
          <p:cNvPr id="4" name="object 4"/>
          <p:cNvSpPr txBox="1"/>
          <p:nvPr/>
        </p:nvSpPr>
        <p:spPr>
          <a:xfrm>
            <a:off x="1905000" y="971550"/>
            <a:ext cx="3759328" cy="36625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7500">
              <a:lnSpc>
                <a:spcPct val="150000"/>
              </a:lnSpc>
              <a:spcBef>
                <a:spcPts val="105"/>
              </a:spcBef>
              <a:buClr>
                <a:srgbClr val="E38312"/>
              </a:buClr>
              <a:buSzPct val="103703"/>
              <a:buFont typeface="Wingdings"/>
              <a:buChar char=""/>
              <a:tabLst>
                <a:tab pos="329565" algn="l"/>
                <a:tab pos="33020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marL="329565" indent="-317500">
              <a:lnSpc>
                <a:spcPct val="150000"/>
              </a:lnSpc>
              <a:buClr>
                <a:srgbClr val="E38312"/>
              </a:buClr>
              <a:buSzPct val="103703"/>
              <a:buFont typeface="Wingdings"/>
              <a:buChar char=""/>
              <a:tabLst>
                <a:tab pos="329565" algn="l"/>
                <a:tab pos="33020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9565" indent="-317500">
              <a:lnSpc>
                <a:spcPct val="150000"/>
              </a:lnSpc>
              <a:buClr>
                <a:srgbClr val="E38312"/>
              </a:buClr>
              <a:buSzPct val="103703"/>
              <a:buFont typeface="Wingdings"/>
              <a:buChar char=""/>
              <a:tabLst>
                <a:tab pos="329565" algn="l"/>
                <a:tab pos="330200" algn="l"/>
              </a:tabLs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329565" indent="-317500">
              <a:lnSpc>
                <a:spcPct val="150000"/>
              </a:lnSpc>
              <a:buClr>
                <a:srgbClr val="E38312"/>
              </a:buClr>
              <a:buSzPct val="103703"/>
              <a:buFont typeface="Wingdings"/>
              <a:buChar char=""/>
              <a:tabLst>
                <a:tab pos="329565" algn="l"/>
                <a:tab pos="330200" algn="l"/>
              </a:tabLs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pPr marL="329565" indent="-317500">
              <a:lnSpc>
                <a:spcPct val="150000"/>
              </a:lnSpc>
              <a:buClr>
                <a:srgbClr val="E38312"/>
              </a:buClr>
              <a:buSzPct val="103703"/>
              <a:buFont typeface="Wingdings"/>
              <a:buChar char=""/>
              <a:tabLst>
                <a:tab pos="329565" algn="l"/>
                <a:tab pos="330200" algn="l"/>
              </a:tabLs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pPr marL="329565" indent="-317500">
              <a:lnSpc>
                <a:spcPct val="150000"/>
              </a:lnSpc>
              <a:buClr>
                <a:srgbClr val="E38312"/>
              </a:buClr>
              <a:buSzPct val="103703"/>
              <a:buFont typeface="Wingdings"/>
              <a:buChar char=""/>
              <a:tabLst>
                <a:tab pos="329565" algn="l"/>
                <a:tab pos="330200" algn="l"/>
              </a:tabLs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</a:t>
            </a:r>
          </a:p>
          <a:p>
            <a:pPr marL="329565" indent="-317500">
              <a:lnSpc>
                <a:spcPct val="150000"/>
              </a:lnSpc>
              <a:buClr>
                <a:srgbClr val="E38312"/>
              </a:buClr>
              <a:buSzPct val="103703"/>
              <a:buFont typeface="Wingdings"/>
              <a:buChar char=""/>
              <a:tabLst>
                <a:tab pos="329565" algn="l"/>
                <a:tab pos="330200" algn="l"/>
              </a:tabLs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9565" indent="-317500">
              <a:lnSpc>
                <a:spcPct val="150000"/>
              </a:lnSpc>
              <a:buClr>
                <a:srgbClr val="E38312"/>
              </a:buClr>
              <a:buSzPct val="103703"/>
              <a:buFont typeface="Wingdings"/>
              <a:buChar char=""/>
              <a:tabLst>
                <a:tab pos="329565" algn="l"/>
                <a:tab pos="330200" algn="l"/>
              </a:tabLst>
            </a:pPr>
            <a:r>
              <a:rPr lang="en-US" sz="1600" u="none" spc="-45" dirty="0">
                <a:uFill>
                  <a:solidFill>
                    <a:srgbClr val="1F394E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NAV BAR OF FILE CAMOUFLAGE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9565" indent="-317500">
              <a:lnSpc>
                <a:spcPct val="150000"/>
              </a:lnSpc>
              <a:buClr>
                <a:srgbClr val="E38312"/>
              </a:buClr>
              <a:buSzPct val="103703"/>
              <a:buFont typeface="Wingdings"/>
              <a:buChar char=""/>
              <a:tabLst>
                <a:tab pos="329565" algn="l"/>
                <a:tab pos="330200" algn="l"/>
              </a:tabLst>
            </a:pPr>
            <a:r>
              <a:rPr lang="en-US" sz="16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PAGE </a:t>
            </a:r>
            <a:r>
              <a:rPr lang="en-US" sz="1600" u="none" spc="-45" dirty="0">
                <a:uFill>
                  <a:solidFill>
                    <a:srgbClr val="1F394E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 FILE CAMOUFLAGE</a:t>
            </a:r>
            <a:r>
              <a:rPr lang="en-US" sz="16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9565" indent="-317500">
              <a:lnSpc>
                <a:spcPct val="150000"/>
              </a:lnSpc>
              <a:spcBef>
                <a:spcPts val="5"/>
              </a:spcBef>
              <a:buClr>
                <a:srgbClr val="E38312"/>
              </a:buClr>
              <a:buSzPct val="103703"/>
              <a:buFont typeface="Wingdings"/>
              <a:buChar char=""/>
              <a:tabLst>
                <a:tab pos="329565" algn="l"/>
                <a:tab pos="33020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6273" y="153111"/>
            <a:ext cx="28092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none" spc="-35" dirty="0">
                <a:solidFill>
                  <a:srgbClr val="1F394E"/>
                </a:solidFill>
                <a:uFill>
                  <a:solidFill>
                    <a:srgbClr val="1F394E"/>
                  </a:solidFill>
                </a:uFill>
              </a:rPr>
              <a:t>DESCRIPTION</a:t>
            </a:r>
            <a:endParaRPr sz="3200" u="none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56870" marR="5080" indent="-342900" algn="just">
              <a:lnSpc>
                <a:spcPct val="90100"/>
              </a:lnSpc>
              <a:spcBef>
                <a:spcPts val="285"/>
              </a:spcBef>
              <a:buClr>
                <a:srgbClr val="E38312"/>
              </a:buClr>
              <a:buSzPct val="112500"/>
              <a:buFont typeface="Wingdings"/>
              <a:buChar char=""/>
              <a:tabLst>
                <a:tab pos="356235" algn="l"/>
                <a:tab pos="356870" algn="l"/>
              </a:tabLst>
            </a:pPr>
            <a:r>
              <a:rPr spc="-15" dirty="0"/>
              <a:t>Steganography</a:t>
            </a:r>
            <a:r>
              <a:rPr spc="5" dirty="0"/>
              <a:t> </a:t>
            </a:r>
            <a:r>
              <a:rPr spc="-5" dirty="0"/>
              <a:t>embeds</a:t>
            </a:r>
            <a:r>
              <a:rPr spc="15"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15" dirty="0"/>
              <a:t>secret</a:t>
            </a:r>
            <a:r>
              <a:rPr spc="50" dirty="0"/>
              <a:t> </a:t>
            </a:r>
            <a:r>
              <a:rPr spc="-10" dirty="0"/>
              <a:t>message</a:t>
            </a:r>
            <a:r>
              <a:rPr spc="10" dirty="0"/>
              <a:t> </a:t>
            </a:r>
            <a:r>
              <a:rPr spc="-5" dirty="0"/>
              <a:t>inside</a:t>
            </a:r>
            <a:r>
              <a:rPr spc="-10" dirty="0"/>
              <a:t> </a:t>
            </a:r>
            <a:r>
              <a:rPr spc="-5" dirty="0"/>
              <a:t>an</a:t>
            </a:r>
            <a:r>
              <a:rPr dirty="0"/>
              <a:t> </a:t>
            </a:r>
            <a:r>
              <a:rPr spc="-10" dirty="0"/>
              <a:t>innocent</a:t>
            </a:r>
            <a:r>
              <a:rPr spc="10" dirty="0"/>
              <a:t> </a:t>
            </a:r>
            <a:r>
              <a:rPr spc="-5" dirty="0"/>
              <a:t>looking</a:t>
            </a:r>
            <a:r>
              <a:rPr spc="10" dirty="0"/>
              <a:t> </a:t>
            </a:r>
            <a:r>
              <a:rPr spc="-15" dirty="0"/>
              <a:t>cover</a:t>
            </a:r>
            <a:r>
              <a:rPr spc="45" dirty="0"/>
              <a:t> </a:t>
            </a:r>
            <a:r>
              <a:rPr spc="-10" dirty="0"/>
              <a:t>medium,</a:t>
            </a:r>
            <a:r>
              <a:rPr dirty="0"/>
              <a:t> </a:t>
            </a:r>
            <a:r>
              <a:rPr spc="-20" dirty="0"/>
              <a:t>stealthily, </a:t>
            </a:r>
            <a:r>
              <a:rPr spc="-15" dirty="0"/>
              <a:t> </a:t>
            </a:r>
            <a:r>
              <a:rPr spc="-5" dirty="0"/>
              <a:t>without </a:t>
            </a:r>
            <a:r>
              <a:rPr spc="-10" dirty="0"/>
              <a:t>creating</a:t>
            </a:r>
            <a:r>
              <a:rPr dirty="0"/>
              <a:t> </a:t>
            </a:r>
            <a:r>
              <a:rPr spc="-10" dirty="0"/>
              <a:t>any</a:t>
            </a:r>
            <a:r>
              <a:rPr dirty="0"/>
              <a:t> </a:t>
            </a:r>
            <a:r>
              <a:rPr spc="-10" dirty="0"/>
              <a:t>attention.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15" dirty="0"/>
              <a:t>cover</a:t>
            </a:r>
            <a:r>
              <a:rPr spc="20" dirty="0"/>
              <a:t> </a:t>
            </a:r>
            <a:r>
              <a:rPr spc="-5" dirty="0"/>
              <a:t>medium</a:t>
            </a:r>
            <a:r>
              <a:rPr spc="5" dirty="0"/>
              <a:t> </a:t>
            </a:r>
            <a:r>
              <a:rPr spc="-10" dirty="0"/>
              <a:t>used</a:t>
            </a:r>
            <a:r>
              <a:rPr spc="10" dirty="0"/>
              <a:t> </a:t>
            </a:r>
            <a:r>
              <a:rPr spc="-10" dirty="0"/>
              <a:t>can </a:t>
            </a:r>
            <a:r>
              <a:rPr spc="-5" dirty="0"/>
              <a:t>be</a:t>
            </a:r>
            <a:r>
              <a:rPr spc="5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10" dirty="0"/>
              <a:t>text,</a:t>
            </a:r>
            <a:r>
              <a:rPr spc="-5" dirty="0"/>
              <a:t> image,</a:t>
            </a:r>
            <a:r>
              <a:rPr spc="-20" dirty="0"/>
              <a:t> </a:t>
            </a:r>
            <a:r>
              <a:rPr spc="-5" dirty="0"/>
              <a:t>audio,</a:t>
            </a:r>
            <a:r>
              <a:rPr dirty="0"/>
              <a:t> </a:t>
            </a:r>
            <a:r>
              <a:rPr spc="-10" dirty="0"/>
              <a:t>video, </a:t>
            </a:r>
            <a:r>
              <a:rPr spc="-5" dirty="0"/>
              <a:t> </a:t>
            </a:r>
            <a:r>
              <a:rPr spc="-10" dirty="0"/>
              <a:t>network</a:t>
            </a:r>
            <a:r>
              <a:rPr spc="25" dirty="0"/>
              <a:t> </a:t>
            </a:r>
            <a:r>
              <a:rPr spc="-15" dirty="0"/>
              <a:t>packets,</a:t>
            </a:r>
            <a:r>
              <a:rPr spc="20" dirty="0"/>
              <a:t> </a:t>
            </a:r>
            <a:r>
              <a:rPr spc="-15" dirty="0"/>
              <a:t>etc.</a:t>
            </a:r>
            <a:r>
              <a:rPr dirty="0"/>
              <a:t> In</a:t>
            </a:r>
            <a:r>
              <a:rPr spc="-5" dirty="0"/>
              <a:t> this</a:t>
            </a:r>
            <a:r>
              <a:rPr spc="-10" dirty="0"/>
              <a:t> desktop</a:t>
            </a:r>
            <a:r>
              <a:rPr spc="25" dirty="0"/>
              <a:t> </a:t>
            </a:r>
            <a:r>
              <a:rPr spc="-10" dirty="0"/>
              <a:t>application</a:t>
            </a:r>
            <a:r>
              <a:rPr spc="-25" dirty="0"/>
              <a:t> </a:t>
            </a:r>
            <a:r>
              <a:rPr spc="-15" dirty="0"/>
              <a:t>there</a:t>
            </a:r>
            <a:r>
              <a:rPr spc="30" dirty="0"/>
              <a:t> </a:t>
            </a:r>
            <a:r>
              <a:rPr spc="-15" dirty="0"/>
              <a:t>are</a:t>
            </a:r>
            <a:r>
              <a:rPr spc="10" dirty="0"/>
              <a:t> </a:t>
            </a:r>
            <a:r>
              <a:rPr spc="-5" dirty="0"/>
              <a:t>3</a:t>
            </a:r>
            <a:r>
              <a:rPr spc="5" dirty="0"/>
              <a:t> </a:t>
            </a:r>
            <a:r>
              <a:rPr spc="-10" dirty="0"/>
              <a:t>interfaces:</a:t>
            </a:r>
            <a:r>
              <a:rPr spc="-5" dirty="0"/>
              <a:t> </a:t>
            </a:r>
            <a:r>
              <a:rPr spc="-10" dirty="0"/>
              <a:t>Registration,</a:t>
            </a:r>
            <a:r>
              <a:rPr dirty="0"/>
              <a:t> </a:t>
            </a:r>
            <a:r>
              <a:rPr spc="-10" dirty="0"/>
              <a:t>Login, </a:t>
            </a:r>
            <a:r>
              <a:rPr spc="-5" dirty="0"/>
              <a:t> </a:t>
            </a:r>
            <a:r>
              <a:rPr spc="-10" dirty="0"/>
              <a:t>encode</a:t>
            </a:r>
            <a:r>
              <a:rPr spc="20" dirty="0"/>
              <a:t> </a:t>
            </a:r>
            <a:r>
              <a:rPr spc="-5" dirty="0"/>
              <a:t>&amp;</a:t>
            </a:r>
            <a:r>
              <a:rPr spc="5" dirty="0"/>
              <a:t> </a:t>
            </a:r>
            <a:r>
              <a:rPr spc="-10" dirty="0"/>
              <a:t>decode.</a:t>
            </a:r>
            <a:r>
              <a:rPr spc="15" dirty="0"/>
              <a:t> </a:t>
            </a:r>
            <a:r>
              <a:rPr spc="-5" dirty="0"/>
              <a:t>User</a:t>
            </a:r>
            <a:r>
              <a:rPr spc="35" dirty="0"/>
              <a:t> </a:t>
            </a:r>
            <a:r>
              <a:rPr spc="-10" dirty="0"/>
              <a:t>needs</a:t>
            </a:r>
            <a:r>
              <a:rPr spc="10" dirty="0"/>
              <a:t> </a:t>
            </a:r>
            <a:r>
              <a:rPr spc="-10" dirty="0"/>
              <a:t>to</a:t>
            </a:r>
            <a:r>
              <a:rPr spc="5" dirty="0"/>
              <a:t> </a:t>
            </a:r>
            <a:r>
              <a:rPr spc="-10" dirty="0"/>
              <a:t>register</a:t>
            </a:r>
            <a:r>
              <a:rPr spc="50" dirty="0"/>
              <a:t> </a:t>
            </a:r>
            <a:r>
              <a:rPr spc="-15" dirty="0"/>
              <a:t>first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15" dirty="0"/>
              <a:t>he/she</a:t>
            </a:r>
            <a:r>
              <a:rPr spc="25" dirty="0"/>
              <a:t> </a:t>
            </a:r>
            <a:r>
              <a:rPr spc="-10" dirty="0"/>
              <a:t>can</a:t>
            </a:r>
            <a:r>
              <a:rPr dirty="0"/>
              <a:t> </a:t>
            </a:r>
            <a:r>
              <a:rPr spc="-5" dirty="0"/>
              <a:t>login</a:t>
            </a:r>
            <a:r>
              <a:rPr spc="-10" dirty="0"/>
              <a:t> to</a:t>
            </a:r>
            <a:r>
              <a:rPr spc="1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10" dirty="0"/>
              <a:t>application</a:t>
            </a:r>
            <a:r>
              <a:rPr spc="-25" dirty="0"/>
              <a:t> </a:t>
            </a:r>
            <a:r>
              <a:rPr spc="-5" dirty="0"/>
              <a:t>while</a:t>
            </a:r>
            <a:r>
              <a:rPr spc="10" dirty="0"/>
              <a:t> </a:t>
            </a:r>
            <a:r>
              <a:rPr spc="-5" dirty="0"/>
              <a:t>the </a:t>
            </a:r>
            <a:r>
              <a:rPr dirty="0"/>
              <a:t> </a:t>
            </a:r>
            <a:r>
              <a:rPr spc="-10" dirty="0"/>
              <a:t>user</a:t>
            </a:r>
            <a:r>
              <a:rPr spc="20" dirty="0"/>
              <a:t> </a:t>
            </a:r>
            <a:r>
              <a:rPr spc="-10" dirty="0"/>
              <a:t>supposed</a:t>
            </a:r>
            <a:r>
              <a:rPr spc="20" dirty="0"/>
              <a:t> </a:t>
            </a:r>
            <a:r>
              <a:rPr spc="-10" dirty="0"/>
              <a:t>to</a:t>
            </a:r>
            <a:r>
              <a:rPr spc="10" dirty="0"/>
              <a:t> </a:t>
            </a:r>
            <a:r>
              <a:rPr spc="-10" dirty="0"/>
              <a:t>enter</a:t>
            </a:r>
            <a:r>
              <a:rPr spc="25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PIN</a:t>
            </a:r>
            <a:r>
              <a:rPr spc="10" dirty="0"/>
              <a:t> </a:t>
            </a:r>
            <a:r>
              <a:rPr spc="-5" dirty="0"/>
              <a:t>as</a:t>
            </a:r>
            <a:r>
              <a:rPr spc="10" dirty="0"/>
              <a:t> </a:t>
            </a:r>
            <a:r>
              <a:rPr spc="-5" dirty="0"/>
              <a:t>a</a:t>
            </a:r>
            <a:r>
              <a:rPr spc="15" dirty="0"/>
              <a:t> </a:t>
            </a:r>
            <a:r>
              <a:rPr spc="-10" dirty="0"/>
              <a:t>multifactor authentication</a:t>
            </a:r>
            <a:r>
              <a:rPr spc="-30" dirty="0"/>
              <a:t> </a:t>
            </a:r>
            <a:r>
              <a:rPr spc="-5" dirty="0"/>
              <a:t>when</a:t>
            </a:r>
            <a:r>
              <a:rPr spc="35" dirty="0"/>
              <a:t> </a:t>
            </a:r>
            <a:r>
              <a:rPr spc="-15" dirty="0"/>
              <a:t>he/she</a:t>
            </a:r>
            <a:r>
              <a:rPr spc="60" dirty="0"/>
              <a:t> </a:t>
            </a:r>
            <a:r>
              <a:rPr spc="-20" dirty="0"/>
              <a:t>login’s</a:t>
            </a:r>
            <a:r>
              <a:rPr spc="20" dirty="0"/>
              <a:t> </a:t>
            </a:r>
            <a:r>
              <a:rPr spc="-5" dirty="0"/>
              <a:t>with</a:t>
            </a:r>
            <a:r>
              <a:rPr dirty="0"/>
              <a:t> </a:t>
            </a:r>
            <a:r>
              <a:rPr spc="-10" dirty="0"/>
              <a:t>username </a:t>
            </a:r>
            <a:r>
              <a:rPr spc="-35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15" dirty="0"/>
              <a:t>password.</a:t>
            </a:r>
            <a:r>
              <a:rPr spc="30" dirty="0"/>
              <a:t> </a:t>
            </a:r>
            <a:r>
              <a:rPr spc="-5" dirty="0"/>
              <a:t>After</a:t>
            </a:r>
            <a:r>
              <a:rPr spc="10" dirty="0"/>
              <a:t> </a:t>
            </a:r>
            <a:r>
              <a:rPr spc="-5" dirty="0"/>
              <a:t>logging</a:t>
            </a:r>
            <a:r>
              <a:rPr spc="-20" dirty="0"/>
              <a:t> </a:t>
            </a:r>
            <a:r>
              <a:rPr spc="-5" dirty="0"/>
              <a:t>in,</a:t>
            </a:r>
            <a:r>
              <a:rPr spc="-15" dirty="0"/>
              <a:t> </a:t>
            </a:r>
            <a:r>
              <a:rPr spc="-10" dirty="0"/>
              <a:t>user</a:t>
            </a:r>
            <a:r>
              <a:rPr spc="20" dirty="0"/>
              <a:t> </a:t>
            </a:r>
            <a:r>
              <a:rPr spc="-10" dirty="0"/>
              <a:t>can</a:t>
            </a:r>
            <a:r>
              <a:rPr spc="5" dirty="0"/>
              <a:t> </a:t>
            </a:r>
            <a:r>
              <a:rPr spc="-10" dirty="0"/>
              <a:t>write</a:t>
            </a:r>
            <a:r>
              <a:rPr spc="15" dirty="0"/>
              <a:t> </a:t>
            </a:r>
            <a:r>
              <a:rPr spc="-15" dirty="0"/>
              <a:t>text</a:t>
            </a:r>
            <a:r>
              <a:rPr spc="5" dirty="0"/>
              <a:t> </a:t>
            </a:r>
            <a:r>
              <a:rPr spc="-5" dirty="0"/>
              <a:t>and </a:t>
            </a:r>
            <a:r>
              <a:rPr spc="-10" dirty="0"/>
              <a:t>encode</a:t>
            </a:r>
            <a:r>
              <a:rPr spc="20" dirty="0"/>
              <a:t> </a:t>
            </a:r>
            <a:r>
              <a:rPr spc="-5" dirty="0"/>
              <a:t>it</a:t>
            </a:r>
            <a:r>
              <a:rPr spc="-10" dirty="0"/>
              <a:t> </a:t>
            </a:r>
            <a:r>
              <a:rPr spc="-5" dirty="0"/>
              <a:t>and </a:t>
            </a:r>
            <a:r>
              <a:rPr spc="-10" dirty="0"/>
              <a:t>can</a:t>
            </a:r>
            <a:r>
              <a:rPr spc="5" dirty="0"/>
              <a:t> </a:t>
            </a:r>
            <a:r>
              <a:rPr spc="-10" dirty="0"/>
              <a:t>share</a:t>
            </a:r>
            <a:r>
              <a:rPr spc="25" dirty="0"/>
              <a:t> </a:t>
            </a:r>
            <a:r>
              <a:rPr spc="-5" dirty="0"/>
              <a:t>with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15" dirty="0"/>
              <a:t>person </a:t>
            </a:r>
            <a:r>
              <a:rPr spc="-10" dirty="0"/>
              <a:t> </a:t>
            </a:r>
            <a:r>
              <a:rPr spc="-5" dirty="0"/>
              <a:t>whom</a:t>
            </a:r>
            <a:r>
              <a:rPr spc="15" dirty="0"/>
              <a:t> </a:t>
            </a:r>
            <a:r>
              <a:rPr spc="-15" dirty="0"/>
              <a:t>he/she</a:t>
            </a:r>
            <a:r>
              <a:rPr spc="20" dirty="0"/>
              <a:t> </a:t>
            </a:r>
            <a:r>
              <a:rPr spc="-10" dirty="0"/>
              <a:t>wants</a:t>
            </a:r>
            <a:r>
              <a:rPr spc="-5" dirty="0"/>
              <a:t> </a:t>
            </a:r>
            <a:r>
              <a:rPr spc="-10" dirty="0"/>
              <a:t>to</a:t>
            </a:r>
            <a:r>
              <a:rPr dirty="0"/>
              <a:t> </a:t>
            </a:r>
            <a:r>
              <a:rPr spc="-5" dirty="0"/>
              <a:t>send</a:t>
            </a:r>
            <a:r>
              <a:rPr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15" dirty="0"/>
              <a:t>secret</a:t>
            </a:r>
            <a:r>
              <a:rPr spc="45" dirty="0"/>
              <a:t> </a:t>
            </a:r>
            <a:r>
              <a:rPr spc="-5" dirty="0"/>
              <a:t>message.</a:t>
            </a:r>
            <a:r>
              <a:rPr spc="5" dirty="0"/>
              <a:t> </a:t>
            </a:r>
            <a:r>
              <a:rPr spc="-5" dirty="0"/>
              <a:t>This</a:t>
            </a:r>
            <a:r>
              <a:rPr spc="-20" dirty="0"/>
              <a:t> </a:t>
            </a:r>
            <a:r>
              <a:rPr spc="-5" dirty="0"/>
              <a:t>is </a:t>
            </a:r>
            <a:r>
              <a:rPr spc="-10" dirty="0"/>
              <a:t>how</a:t>
            </a:r>
            <a:r>
              <a:rPr spc="20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15" dirty="0"/>
              <a:t>text</a:t>
            </a:r>
            <a:r>
              <a:rPr spc="10" dirty="0"/>
              <a:t> </a:t>
            </a:r>
            <a:r>
              <a:rPr spc="-20" dirty="0"/>
              <a:t>steganography,</a:t>
            </a:r>
            <a:r>
              <a:rPr spc="-25" dirty="0"/>
              <a:t> </a:t>
            </a:r>
            <a:r>
              <a:rPr spc="-5" dirty="0"/>
              <a:t>hide</a:t>
            </a:r>
            <a:r>
              <a:rPr dirty="0"/>
              <a:t> </a:t>
            </a:r>
            <a:r>
              <a:rPr spc="-15" dirty="0"/>
              <a:t>text </a:t>
            </a:r>
            <a:r>
              <a:rPr spc="-10" dirty="0"/>
              <a:t> </a:t>
            </a:r>
            <a:r>
              <a:rPr spc="-5" dirty="0"/>
              <a:t>within</a:t>
            </a:r>
            <a:r>
              <a:rPr spc="-20" dirty="0"/>
              <a:t> </a:t>
            </a:r>
            <a:r>
              <a:rPr spc="-15" dirty="0"/>
              <a:t>text</a:t>
            </a:r>
            <a:r>
              <a:rPr dirty="0"/>
              <a:t> </a:t>
            </a:r>
            <a:r>
              <a:rPr spc="-15" dirty="0"/>
              <a:t>works.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3472" y="252730"/>
            <a:ext cx="23444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none" spc="-30" dirty="0">
                <a:solidFill>
                  <a:srgbClr val="1F394E"/>
                </a:solidFill>
                <a:uFill>
                  <a:solidFill>
                    <a:srgbClr val="1F394E"/>
                  </a:solidFill>
                </a:uFill>
              </a:rPr>
              <a:t>O</a:t>
            </a:r>
            <a:r>
              <a:rPr sz="3200" u="none" spc="-40" dirty="0">
                <a:solidFill>
                  <a:srgbClr val="1F394E"/>
                </a:solidFill>
                <a:uFill>
                  <a:solidFill>
                    <a:srgbClr val="1F394E"/>
                  </a:solidFill>
                </a:uFill>
              </a:rPr>
              <a:t>B</a:t>
            </a:r>
            <a:r>
              <a:rPr sz="3200" u="none" spc="-30" dirty="0">
                <a:solidFill>
                  <a:srgbClr val="1F394E"/>
                </a:solidFill>
                <a:uFill>
                  <a:solidFill>
                    <a:srgbClr val="1F394E"/>
                  </a:solidFill>
                </a:uFill>
              </a:rPr>
              <a:t>J</a:t>
            </a:r>
            <a:r>
              <a:rPr sz="3200" u="none" spc="-40" dirty="0">
                <a:solidFill>
                  <a:srgbClr val="1F394E"/>
                </a:solidFill>
                <a:uFill>
                  <a:solidFill>
                    <a:srgbClr val="1F394E"/>
                  </a:solidFill>
                </a:uFill>
              </a:rPr>
              <a:t>E</a:t>
            </a:r>
            <a:r>
              <a:rPr sz="3200" u="none" spc="-35" dirty="0">
                <a:solidFill>
                  <a:srgbClr val="1F394E"/>
                </a:solidFill>
                <a:uFill>
                  <a:solidFill>
                    <a:srgbClr val="1F394E"/>
                  </a:solidFill>
                </a:uFill>
              </a:rPr>
              <a:t>C</a:t>
            </a:r>
            <a:r>
              <a:rPr sz="3200" u="none" spc="-40" dirty="0">
                <a:solidFill>
                  <a:srgbClr val="1F394E"/>
                </a:solidFill>
                <a:uFill>
                  <a:solidFill>
                    <a:srgbClr val="1F394E"/>
                  </a:solidFill>
                </a:uFill>
              </a:rPr>
              <a:t>T</a:t>
            </a:r>
            <a:r>
              <a:rPr sz="3200" u="none" spc="-35" dirty="0">
                <a:solidFill>
                  <a:srgbClr val="1F394E"/>
                </a:solidFill>
                <a:uFill>
                  <a:solidFill>
                    <a:srgbClr val="1F394E"/>
                  </a:solidFill>
                </a:uFill>
              </a:rPr>
              <a:t>IV</a:t>
            </a:r>
            <a:r>
              <a:rPr sz="3200" u="none" dirty="0">
                <a:solidFill>
                  <a:srgbClr val="1F394E"/>
                </a:solidFill>
                <a:uFill>
                  <a:solidFill>
                    <a:srgbClr val="1F394E"/>
                  </a:solidFill>
                </a:uFill>
              </a:rPr>
              <a:t>E</a:t>
            </a:r>
            <a:endParaRPr sz="3200" u="none" dirty="0"/>
          </a:p>
        </p:txBody>
      </p:sp>
      <p:sp>
        <p:nvSpPr>
          <p:cNvPr id="3" name="object 3"/>
          <p:cNvSpPr txBox="1"/>
          <p:nvPr/>
        </p:nvSpPr>
        <p:spPr>
          <a:xfrm>
            <a:off x="504850" y="1027633"/>
            <a:ext cx="7925434" cy="1964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9255" algn="l"/>
                <a:tab pos="7912100" algn="l"/>
              </a:tabLst>
            </a:pPr>
            <a:r>
              <a:rPr sz="1600" b="1" i="1" spc="-5" dirty="0">
                <a:solidFill>
                  <a:srgbClr val="F3B56C"/>
                </a:solidFill>
                <a:latin typeface="Times New Roman"/>
                <a:cs typeface="Times New Roman"/>
              </a:rPr>
              <a:t>.	</a:t>
            </a:r>
            <a:r>
              <a:rPr sz="1600" b="1" i="1" u="sng" spc="-10" dirty="0">
                <a:solidFill>
                  <a:srgbClr val="F3B56C"/>
                </a:solidFill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i="1" u="sng" spc="-5" dirty="0">
                <a:solidFill>
                  <a:srgbClr val="F3B56C"/>
                </a:solidFill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	</a:t>
            </a:r>
            <a:endParaRPr sz="16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713105" marR="226060" indent="-287020" algn="just">
              <a:lnSpc>
                <a:spcPct val="100000"/>
              </a:lnSpc>
              <a:buClr>
                <a:srgbClr val="EC6C03"/>
              </a:buClr>
              <a:buFont typeface="Wingdings"/>
              <a:buChar char=""/>
              <a:tabLst>
                <a:tab pos="713105" algn="l"/>
                <a:tab pos="713740" algn="l"/>
              </a:tabLst>
            </a:pPr>
            <a:r>
              <a:rPr lang="en-US" spc="-50" dirty="0">
                <a:latin typeface="Calibri"/>
                <a:cs typeface="Calibri"/>
              </a:rPr>
              <a:t>File</a:t>
            </a:r>
            <a:r>
              <a:rPr sz="1800" spc="-5" dirty="0">
                <a:latin typeface="Calibri"/>
                <a:cs typeface="Calibri"/>
              </a:rPr>
              <a:t> Camouflage</a:t>
            </a:r>
            <a:r>
              <a:rPr sz="1800" dirty="0">
                <a:latin typeface="Calibri"/>
                <a:cs typeface="Calibri"/>
              </a:rPr>
              <a:t> is a </a:t>
            </a:r>
            <a:r>
              <a:rPr sz="1800" spc="-15" dirty="0">
                <a:latin typeface="Calibri"/>
                <a:cs typeface="Calibri"/>
              </a:rPr>
              <a:t>steganography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technique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implemented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hide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secrets</a:t>
            </a:r>
            <a:r>
              <a:rPr sz="1800" dirty="0">
                <a:latin typeface="Calibri"/>
                <a:cs typeface="Calibri"/>
              </a:rPr>
              <a:t> inside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encrypting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secret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before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cloaking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unicode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invisible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characters.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10" dirty="0">
                <a:latin typeface="Calibri"/>
                <a:cs typeface="Calibri"/>
              </a:rPr>
              <a:t> 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safely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watermark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strings,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invisible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scripts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webpages,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texts</a:t>
            </a:r>
            <a:r>
              <a:rPr sz="1800" spc="-5" dirty="0">
                <a:latin typeface="Calibri"/>
                <a:cs typeface="Calibri"/>
              </a:rPr>
              <a:t> 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social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media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covert communication.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Completely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invisible!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D4E3-22AC-4432-BD83-3C0E7E1A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692" y="290525"/>
            <a:ext cx="2372614" cy="430887"/>
          </a:xfrm>
        </p:spPr>
        <p:txBody>
          <a:bodyPr/>
          <a:lstStyle/>
          <a:p>
            <a:r>
              <a:rPr lang="en-IN" u="none" dirty="0"/>
              <a:t>ABSTRACT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184134-47F9-4AC0-B30B-39D814544AA6}"/>
              </a:ext>
            </a:extLst>
          </p:cNvPr>
          <p:cNvCxnSpPr/>
          <p:nvPr/>
        </p:nvCxnSpPr>
        <p:spPr>
          <a:xfrm>
            <a:off x="304800" y="742950"/>
            <a:ext cx="8458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DAC00D-529B-4976-AEFA-D446472C580B}"/>
              </a:ext>
            </a:extLst>
          </p:cNvPr>
          <p:cNvSpPr txBox="1"/>
          <p:nvPr/>
        </p:nvSpPr>
        <p:spPr>
          <a:xfrm>
            <a:off x="381000" y="971550"/>
            <a:ext cx="845820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marR="46355" indent="-285750" algn="just">
              <a:lnSpc>
                <a:spcPct val="150000"/>
              </a:lnSpc>
              <a:spcAft>
                <a:spcPts val="355"/>
              </a:spcAft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IN" sz="1800" spc="-7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word steganography means” covered in hidden writing”. The object of</a:t>
            </a:r>
            <a:r>
              <a:rPr lang="en-IN" spc="-7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steganography is to send a message through some innocuous carrier (to a receiver</a:t>
            </a:r>
            <a:r>
              <a:rPr lang="en-IN" sz="1800" spc="-7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while preventing anyone else from knowing that a message is being sent to all. Computer based steganography allows changes to be made to what are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known as digital carriers such as images or sounds.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048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21DF-47D6-49F9-A404-FD2930D7A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361950"/>
            <a:ext cx="5410200" cy="430887"/>
          </a:xfrm>
        </p:spPr>
        <p:txBody>
          <a:bodyPr/>
          <a:lstStyle/>
          <a:p>
            <a:pPr algn="ctr"/>
            <a:r>
              <a:rPr lang="en-IN" u="none" dirty="0"/>
              <a:t>FLOW CHART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563C19-921A-4708-9FAA-2682075504EB}"/>
              </a:ext>
            </a:extLst>
          </p:cNvPr>
          <p:cNvCxnSpPr/>
          <p:nvPr/>
        </p:nvCxnSpPr>
        <p:spPr>
          <a:xfrm>
            <a:off x="152400" y="9715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81411A-7085-4FEE-89F7-D352C88591BA}"/>
              </a:ext>
            </a:extLst>
          </p:cNvPr>
          <p:cNvCxnSpPr/>
          <p:nvPr/>
        </p:nvCxnSpPr>
        <p:spPr>
          <a:xfrm>
            <a:off x="533400" y="1123950"/>
            <a:ext cx="8077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414A774-EC72-43A1-807A-257C596DC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1" b="19348"/>
          <a:stretch/>
        </p:blipFill>
        <p:spPr>
          <a:xfrm>
            <a:off x="1219200" y="1657350"/>
            <a:ext cx="6934200" cy="231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2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32B3-D9BA-419C-9A39-F8F0A73E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09" y="243886"/>
            <a:ext cx="4158108" cy="430887"/>
          </a:xfrm>
        </p:spPr>
        <p:txBody>
          <a:bodyPr/>
          <a:lstStyle/>
          <a:p>
            <a:pPr algn="ctr"/>
            <a:r>
              <a:rPr lang="en-IN" u="none" dirty="0"/>
              <a:t>USE CASE DIAGRAM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A604EA-8D88-435D-B723-B418A88AE51B}"/>
              </a:ext>
            </a:extLst>
          </p:cNvPr>
          <p:cNvGrpSpPr>
            <a:grpSpLocks/>
          </p:cNvGrpSpPr>
          <p:nvPr/>
        </p:nvGrpSpPr>
        <p:grpSpPr bwMode="auto">
          <a:xfrm>
            <a:off x="2345109" y="1200150"/>
            <a:ext cx="4423410" cy="3293745"/>
            <a:chOff x="2930" y="188"/>
            <a:chExt cx="6966" cy="51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8018A7-115F-4668-BD28-10F7F4C00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188"/>
              <a:ext cx="4810" cy="5187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6201C3-5409-4A70-98CA-01592688A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188"/>
              <a:ext cx="4810" cy="5187"/>
            </a:xfrm>
            <a:prstGeom prst="rect">
              <a:avLst/>
            </a:prstGeom>
            <a:noFill/>
            <a:ln w="5079">
              <a:solidFill>
                <a:srgbClr val="B8D5F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069149C-096E-459B-8CF2-46248748E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4" y="2944"/>
              <a:ext cx="1258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02F4DC-8358-4A96-A221-5F2AA9A862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8" y="2948"/>
              <a:ext cx="1210" cy="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2FE87BB-2A91-4853-81EF-6DDDC77926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9" y="1470"/>
              <a:ext cx="1288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E2EC786-29E1-43C8-AD7B-36E9A6476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7" y="1478"/>
              <a:ext cx="1232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E87E12C-C1CB-4481-B5FC-8E0645294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2" y="1670"/>
              <a:ext cx="36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id="{EC4F3CE8-2F83-4058-9D2D-103F71D93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1" y="1813"/>
              <a:ext cx="423" cy="109"/>
            </a:xfrm>
            <a:custGeom>
              <a:avLst/>
              <a:gdLst>
                <a:gd name="T0" fmla="+- 0 5607 5572"/>
                <a:gd name="T1" fmla="*/ T0 w 423"/>
                <a:gd name="T2" fmla="+- 0 1829 1814"/>
                <a:gd name="T3" fmla="*/ 1829 h 109"/>
                <a:gd name="T4" fmla="+- 0 5572 5572"/>
                <a:gd name="T5" fmla="*/ T4 w 423"/>
                <a:gd name="T6" fmla="+- 0 1814 1814"/>
                <a:gd name="T7" fmla="*/ 1814 h 109"/>
                <a:gd name="T8" fmla="+- 0 5640 5572"/>
                <a:gd name="T9" fmla="*/ T8 w 423"/>
                <a:gd name="T10" fmla="+- 0 1898 1814"/>
                <a:gd name="T11" fmla="*/ 1898 h 109"/>
                <a:gd name="T12" fmla="+- 0 5667 5572"/>
                <a:gd name="T13" fmla="*/ T12 w 423"/>
                <a:gd name="T14" fmla="+- 0 1850 1814"/>
                <a:gd name="T15" fmla="*/ 1850 h 109"/>
                <a:gd name="T16" fmla="+- 0 5699 5572"/>
                <a:gd name="T17" fmla="*/ T16 w 423"/>
                <a:gd name="T18" fmla="+- 0 1842 1814"/>
                <a:gd name="T19" fmla="*/ 1842 h 109"/>
                <a:gd name="T20" fmla="+- 0 5677 5572"/>
                <a:gd name="T21" fmla="*/ T20 w 423"/>
                <a:gd name="T22" fmla="+- 0 1850 1814"/>
                <a:gd name="T23" fmla="*/ 1850 h 109"/>
                <a:gd name="T24" fmla="+- 0 5682 5572"/>
                <a:gd name="T25" fmla="*/ T24 w 423"/>
                <a:gd name="T26" fmla="+- 0 1861 1814"/>
                <a:gd name="T27" fmla="*/ 1861 h 109"/>
                <a:gd name="T28" fmla="+- 0 5708 5572"/>
                <a:gd name="T29" fmla="*/ T28 w 423"/>
                <a:gd name="T30" fmla="+- 0 1850 1814"/>
                <a:gd name="T31" fmla="*/ 1850 h 109"/>
                <a:gd name="T32" fmla="+- 0 5719 5572"/>
                <a:gd name="T33" fmla="*/ T32 w 423"/>
                <a:gd name="T34" fmla="+- 0 1850 1814"/>
                <a:gd name="T35" fmla="*/ 1850 h 109"/>
                <a:gd name="T36" fmla="+- 0 5724 5572"/>
                <a:gd name="T37" fmla="*/ T36 w 423"/>
                <a:gd name="T38" fmla="+- 0 1898 1814"/>
                <a:gd name="T39" fmla="*/ 1898 h 109"/>
                <a:gd name="T40" fmla="+- 0 5712 5572"/>
                <a:gd name="T41" fmla="*/ T40 w 423"/>
                <a:gd name="T42" fmla="+- 0 1836 1814"/>
                <a:gd name="T43" fmla="*/ 1836 h 109"/>
                <a:gd name="T44" fmla="+- 0 5735 5572"/>
                <a:gd name="T45" fmla="*/ T44 w 423"/>
                <a:gd name="T46" fmla="+- 0 1835 1814"/>
                <a:gd name="T47" fmla="*/ 1835 h 109"/>
                <a:gd name="T48" fmla="+- 0 5664 5572"/>
                <a:gd name="T49" fmla="*/ T48 w 423"/>
                <a:gd name="T50" fmla="+- 0 1839 1814"/>
                <a:gd name="T51" fmla="*/ 1839 h 109"/>
                <a:gd name="T52" fmla="+- 0 5685 5572"/>
                <a:gd name="T53" fmla="*/ T52 w 423"/>
                <a:gd name="T54" fmla="+- 0 1833 1814"/>
                <a:gd name="T55" fmla="*/ 1833 h 109"/>
                <a:gd name="T56" fmla="+- 0 5806 5572"/>
                <a:gd name="T57" fmla="*/ T56 w 423"/>
                <a:gd name="T58" fmla="+- 0 1857 1814"/>
                <a:gd name="T59" fmla="*/ 1857 h 109"/>
                <a:gd name="T60" fmla="+- 0 5774 5572"/>
                <a:gd name="T61" fmla="*/ T60 w 423"/>
                <a:gd name="T62" fmla="+- 0 1862 1814"/>
                <a:gd name="T63" fmla="*/ 1862 h 109"/>
                <a:gd name="T64" fmla="+- 0 5762 5572"/>
                <a:gd name="T65" fmla="*/ T64 w 423"/>
                <a:gd name="T66" fmla="+- 0 1886 1814"/>
                <a:gd name="T67" fmla="*/ 1886 h 109"/>
                <a:gd name="T68" fmla="+- 0 5793 5572"/>
                <a:gd name="T69" fmla="*/ T68 w 423"/>
                <a:gd name="T70" fmla="+- 0 1899 1814"/>
                <a:gd name="T71" fmla="*/ 1899 h 109"/>
                <a:gd name="T72" fmla="+- 0 5806 5572"/>
                <a:gd name="T73" fmla="*/ T72 w 423"/>
                <a:gd name="T74" fmla="+- 0 1892 1814"/>
                <a:gd name="T75" fmla="*/ 1892 h 109"/>
                <a:gd name="T76" fmla="+- 0 5786 5572"/>
                <a:gd name="T77" fmla="*/ T76 w 423"/>
                <a:gd name="T78" fmla="+- 0 1885 1814"/>
                <a:gd name="T79" fmla="*/ 1885 h 109"/>
                <a:gd name="T80" fmla="+- 0 5785 5572"/>
                <a:gd name="T81" fmla="*/ T80 w 423"/>
                <a:gd name="T82" fmla="+- 0 1874 1814"/>
                <a:gd name="T83" fmla="*/ 1874 h 109"/>
                <a:gd name="T84" fmla="+- 0 5800 5572"/>
                <a:gd name="T85" fmla="*/ T84 w 423"/>
                <a:gd name="T86" fmla="+- 0 1869 1814"/>
                <a:gd name="T87" fmla="*/ 1869 h 109"/>
                <a:gd name="T88" fmla="+- 0 5806 5572"/>
                <a:gd name="T89" fmla="*/ T88 w 423"/>
                <a:gd name="T90" fmla="+- 0 1892 1814"/>
                <a:gd name="T91" fmla="*/ 1892 h 109"/>
                <a:gd name="T92" fmla="+- 0 5806 5572"/>
                <a:gd name="T93" fmla="*/ T92 w 423"/>
                <a:gd name="T94" fmla="+- 0 1882 1814"/>
                <a:gd name="T95" fmla="*/ 1882 h 109"/>
                <a:gd name="T96" fmla="+- 0 5826 5572"/>
                <a:gd name="T97" fmla="*/ T96 w 423"/>
                <a:gd name="T98" fmla="+- 0 1886 1814"/>
                <a:gd name="T99" fmla="*/ 1886 h 109"/>
                <a:gd name="T100" fmla="+- 0 5770 5572"/>
                <a:gd name="T101" fmla="*/ T100 w 423"/>
                <a:gd name="T102" fmla="+- 0 1836 1814"/>
                <a:gd name="T103" fmla="*/ 1836 h 109"/>
                <a:gd name="T104" fmla="+- 0 5778 5572"/>
                <a:gd name="T105" fmla="*/ T104 w 423"/>
                <a:gd name="T106" fmla="+- 0 1849 1814"/>
                <a:gd name="T107" fmla="*/ 1849 h 109"/>
                <a:gd name="T108" fmla="+- 0 5805 5572"/>
                <a:gd name="T109" fmla="*/ T108 w 423"/>
                <a:gd name="T110" fmla="+- 0 1833 1814"/>
                <a:gd name="T111" fmla="*/ 1833 h 109"/>
                <a:gd name="T112" fmla="+- 0 5865 5572"/>
                <a:gd name="T113" fmla="*/ T112 w 423"/>
                <a:gd name="T114" fmla="+- 0 1922 1814"/>
                <a:gd name="T115" fmla="*/ 1922 h 109"/>
                <a:gd name="T116" fmla="+- 0 5897 5572"/>
                <a:gd name="T117" fmla="*/ T116 w 423"/>
                <a:gd name="T118" fmla="+- 0 1918 1814"/>
                <a:gd name="T119" fmla="*/ 1918 h 109"/>
                <a:gd name="T120" fmla="+- 0 5865 5572"/>
                <a:gd name="T121" fmla="*/ T120 w 423"/>
                <a:gd name="T122" fmla="+- 0 1907 1814"/>
                <a:gd name="T123" fmla="*/ 1907 h 109"/>
                <a:gd name="T124" fmla="+- 0 5889 5572"/>
                <a:gd name="T125" fmla="*/ T124 w 423"/>
                <a:gd name="T126" fmla="+- 0 1896 1814"/>
                <a:gd name="T127" fmla="*/ 1896 h 109"/>
                <a:gd name="T128" fmla="+- 0 5883 5572"/>
                <a:gd name="T129" fmla="*/ T128 w 423"/>
                <a:gd name="T130" fmla="+- 0 1906 1814"/>
                <a:gd name="T131" fmla="*/ 1906 h 109"/>
                <a:gd name="T132" fmla="+- 0 5910 5572"/>
                <a:gd name="T133" fmla="*/ T132 w 423"/>
                <a:gd name="T134" fmla="+- 0 1898 1814"/>
                <a:gd name="T135" fmla="*/ 1898 h 109"/>
                <a:gd name="T136" fmla="+- 0 5857 5572"/>
                <a:gd name="T137" fmla="*/ T136 w 423"/>
                <a:gd name="T138" fmla="+- 0 1837 1814"/>
                <a:gd name="T139" fmla="*/ 1837 h 109"/>
                <a:gd name="T140" fmla="+- 0 5844 5572"/>
                <a:gd name="T141" fmla="*/ T140 w 423"/>
                <a:gd name="T142" fmla="+- 0 1855 1814"/>
                <a:gd name="T143" fmla="*/ 1855 h 109"/>
                <a:gd name="T144" fmla="+- 0 5862 5572"/>
                <a:gd name="T145" fmla="*/ T144 w 423"/>
                <a:gd name="T146" fmla="+- 0 1898 1814"/>
                <a:gd name="T147" fmla="*/ 1898 h 109"/>
                <a:gd name="T148" fmla="+- 0 5889 5572"/>
                <a:gd name="T149" fmla="*/ T148 w 423"/>
                <a:gd name="T150" fmla="+- 0 1891 1814"/>
                <a:gd name="T151" fmla="*/ 1891 h 109"/>
                <a:gd name="T152" fmla="+- 0 5865 5572"/>
                <a:gd name="T153" fmla="*/ T152 w 423"/>
                <a:gd name="T154" fmla="+- 0 1876 1814"/>
                <a:gd name="T155" fmla="*/ 1876 h 109"/>
                <a:gd name="T156" fmla="+- 0 5910 5572"/>
                <a:gd name="T157" fmla="*/ T156 w 423"/>
                <a:gd name="T158" fmla="+- 0 1848 1814"/>
                <a:gd name="T159" fmla="*/ 1848 h 109"/>
                <a:gd name="T160" fmla="+- 0 5878 5572"/>
                <a:gd name="T161" fmla="*/ T160 w 423"/>
                <a:gd name="T162" fmla="+- 0 1833 1814"/>
                <a:gd name="T163" fmla="*/ 1833 h 109"/>
                <a:gd name="T164" fmla="+- 0 5888 5572"/>
                <a:gd name="T165" fmla="*/ T164 w 423"/>
                <a:gd name="T166" fmla="+- 0 1849 1814"/>
                <a:gd name="T167" fmla="*/ 1849 h 109"/>
                <a:gd name="T168" fmla="+- 0 5880 5572"/>
                <a:gd name="T169" fmla="*/ T168 w 423"/>
                <a:gd name="T170" fmla="+- 0 1882 1814"/>
                <a:gd name="T171" fmla="*/ 1882 h 109"/>
                <a:gd name="T172" fmla="+- 0 5910 5572"/>
                <a:gd name="T173" fmla="*/ T172 w 423"/>
                <a:gd name="T174" fmla="+- 0 1838 1814"/>
                <a:gd name="T175" fmla="*/ 1838 h 109"/>
                <a:gd name="T176" fmla="+- 0 5930 5572"/>
                <a:gd name="T177" fmla="*/ T176 w 423"/>
                <a:gd name="T178" fmla="+- 0 1848 1814"/>
                <a:gd name="T179" fmla="*/ 1848 h 109"/>
                <a:gd name="T180" fmla="+- 0 5954 5572"/>
                <a:gd name="T181" fmla="*/ T180 w 423"/>
                <a:gd name="T182" fmla="+- 0 1900 1814"/>
                <a:gd name="T183" fmla="*/ 1900 h 109"/>
                <a:gd name="T184" fmla="+- 0 5993 5572"/>
                <a:gd name="T185" fmla="*/ T184 w 423"/>
                <a:gd name="T186" fmla="+- 0 1895 1814"/>
                <a:gd name="T187" fmla="*/ 1895 h 109"/>
                <a:gd name="T188" fmla="+- 0 5948 5572"/>
                <a:gd name="T189" fmla="*/ T188 w 423"/>
                <a:gd name="T190" fmla="+- 0 1875 1814"/>
                <a:gd name="T191" fmla="*/ 1875 h 109"/>
                <a:gd name="T192" fmla="+- 0 5949 5572"/>
                <a:gd name="T193" fmla="*/ T192 w 423"/>
                <a:gd name="T194" fmla="+- 0 1851 1814"/>
                <a:gd name="T195" fmla="*/ 1851 h 109"/>
                <a:gd name="T196" fmla="+- 0 5981 5572"/>
                <a:gd name="T197" fmla="*/ T196 w 423"/>
                <a:gd name="T198" fmla="+- 0 1835 1814"/>
                <a:gd name="T199" fmla="*/ 1835 h 109"/>
                <a:gd name="T200" fmla="+- 0 5977 5572"/>
                <a:gd name="T201" fmla="*/ T200 w 423"/>
                <a:gd name="T202" fmla="+- 0 1885 1814"/>
                <a:gd name="T203" fmla="*/ 1885 h 109"/>
                <a:gd name="T204" fmla="+- 0 5969 5572"/>
                <a:gd name="T205" fmla="*/ T204 w 423"/>
                <a:gd name="T206" fmla="+- 0 1847 1814"/>
                <a:gd name="T207" fmla="*/ 1847 h 109"/>
                <a:gd name="T208" fmla="+- 0 5994 5572"/>
                <a:gd name="T209" fmla="*/ T208 w 423"/>
                <a:gd name="T210" fmla="+- 0 1853 1814"/>
                <a:gd name="T211" fmla="*/ 1853 h 1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</a:cxnLst>
              <a:rect l="0" t="0" r="r" b="b"/>
              <a:pathLst>
                <a:path w="423" h="109">
                  <a:moveTo>
                    <a:pt x="49" y="69"/>
                  </a:moveTo>
                  <a:lnTo>
                    <a:pt x="0" y="69"/>
                  </a:lnTo>
                  <a:lnTo>
                    <a:pt x="0" y="84"/>
                  </a:lnTo>
                  <a:lnTo>
                    <a:pt x="49" y="84"/>
                  </a:lnTo>
                  <a:lnTo>
                    <a:pt x="49" y="69"/>
                  </a:lnTo>
                  <a:close/>
                  <a:moveTo>
                    <a:pt x="35" y="15"/>
                  </a:moveTo>
                  <a:lnTo>
                    <a:pt x="13" y="15"/>
                  </a:lnTo>
                  <a:lnTo>
                    <a:pt x="13" y="69"/>
                  </a:lnTo>
                  <a:lnTo>
                    <a:pt x="35" y="69"/>
                  </a:lnTo>
                  <a:lnTo>
                    <a:pt x="35" y="15"/>
                  </a:lnTo>
                  <a:close/>
                  <a:moveTo>
                    <a:pt x="49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49" y="15"/>
                  </a:lnTo>
                  <a:lnTo>
                    <a:pt x="49" y="0"/>
                  </a:lnTo>
                  <a:close/>
                  <a:moveTo>
                    <a:pt x="88" y="21"/>
                  </a:moveTo>
                  <a:lnTo>
                    <a:pt x="68" y="21"/>
                  </a:lnTo>
                  <a:lnTo>
                    <a:pt x="68" y="84"/>
                  </a:lnTo>
                  <a:lnTo>
                    <a:pt x="88" y="84"/>
                  </a:lnTo>
                  <a:lnTo>
                    <a:pt x="88" y="39"/>
                  </a:lnTo>
                  <a:lnTo>
                    <a:pt x="90" y="38"/>
                  </a:lnTo>
                  <a:lnTo>
                    <a:pt x="92" y="38"/>
                  </a:lnTo>
                  <a:lnTo>
                    <a:pt x="93" y="37"/>
                  </a:lnTo>
                  <a:lnTo>
                    <a:pt x="95" y="36"/>
                  </a:lnTo>
                  <a:lnTo>
                    <a:pt x="97" y="36"/>
                  </a:lnTo>
                  <a:lnTo>
                    <a:pt x="172" y="36"/>
                  </a:lnTo>
                  <a:lnTo>
                    <a:pt x="172" y="35"/>
                  </a:lnTo>
                  <a:lnTo>
                    <a:pt x="171" y="30"/>
                  </a:lnTo>
                  <a:lnTo>
                    <a:pt x="128" y="30"/>
                  </a:lnTo>
                  <a:lnTo>
                    <a:pt x="127" y="28"/>
                  </a:lnTo>
                  <a:lnTo>
                    <a:pt x="88" y="28"/>
                  </a:lnTo>
                  <a:lnTo>
                    <a:pt x="88" y="21"/>
                  </a:lnTo>
                  <a:close/>
                  <a:moveTo>
                    <a:pt x="140" y="36"/>
                  </a:moveTo>
                  <a:lnTo>
                    <a:pt x="102" y="36"/>
                  </a:lnTo>
                  <a:lnTo>
                    <a:pt x="104" y="36"/>
                  </a:lnTo>
                  <a:lnTo>
                    <a:pt x="105" y="36"/>
                  </a:lnTo>
                  <a:lnTo>
                    <a:pt x="107" y="37"/>
                  </a:lnTo>
                  <a:lnTo>
                    <a:pt x="108" y="38"/>
                  </a:lnTo>
                  <a:lnTo>
                    <a:pt x="109" y="41"/>
                  </a:lnTo>
                  <a:lnTo>
                    <a:pt x="109" y="43"/>
                  </a:lnTo>
                  <a:lnTo>
                    <a:pt x="110" y="45"/>
                  </a:lnTo>
                  <a:lnTo>
                    <a:pt x="110" y="47"/>
                  </a:lnTo>
                  <a:lnTo>
                    <a:pt x="110" y="84"/>
                  </a:lnTo>
                  <a:lnTo>
                    <a:pt x="130" y="84"/>
                  </a:lnTo>
                  <a:lnTo>
                    <a:pt x="130" y="39"/>
                  </a:lnTo>
                  <a:lnTo>
                    <a:pt x="133" y="38"/>
                  </a:lnTo>
                  <a:lnTo>
                    <a:pt x="135" y="37"/>
                  </a:lnTo>
                  <a:lnTo>
                    <a:pt x="136" y="36"/>
                  </a:lnTo>
                  <a:lnTo>
                    <a:pt x="138" y="36"/>
                  </a:lnTo>
                  <a:lnTo>
                    <a:pt x="140" y="36"/>
                  </a:lnTo>
                  <a:close/>
                  <a:moveTo>
                    <a:pt x="172" y="36"/>
                  </a:moveTo>
                  <a:lnTo>
                    <a:pt x="144" y="36"/>
                  </a:lnTo>
                  <a:lnTo>
                    <a:pt x="146" y="36"/>
                  </a:lnTo>
                  <a:lnTo>
                    <a:pt x="147" y="36"/>
                  </a:lnTo>
                  <a:lnTo>
                    <a:pt x="149" y="37"/>
                  </a:lnTo>
                  <a:lnTo>
                    <a:pt x="150" y="38"/>
                  </a:lnTo>
                  <a:lnTo>
                    <a:pt x="151" y="41"/>
                  </a:lnTo>
                  <a:lnTo>
                    <a:pt x="151" y="43"/>
                  </a:lnTo>
                  <a:lnTo>
                    <a:pt x="152" y="47"/>
                  </a:lnTo>
                  <a:lnTo>
                    <a:pt x="152" y="84"/>
                  </a:lnTo>
                  <a:lnTo>
                    <a:pt x="172" y="84"/>
                  </a:lnTo>
                  <a:lnTo>
                    <a:pt x="172" y="36"/>
                  </a:lnTo>
                  <a:close/>
                  <a:moveTo>
                    <a:pt x="158" y="19"/>
                  </a:moveTo>
                  <a:lnTo>
                    <a:pt x="148" y="19"/>
                  </a:lnTo>
                  <a:lnTo>
                    <a:pt x="144" y="20"/>
                  </a:lnTo>
                  <a:lnTo>
                    <a:pt x="140" y="22"/>
                  </a:lnTo>
                  <a:lnTo>
                    <a:pt x="136" y="24"/>
                  </a:lnTo>
                  <a:lnTo>
                    <a:pt x="132" y="27"/>
                  </a:lnTo>
                  <a:lnTo>
                    <a:pt x="128" y="30"/>
                  </a:lnTo>
                  <a:lnTo>
                    <a:pt x="171" y="30"/>
                  </a:lnTo>
                  <a:lnTo>
                    <a:pt x="171" y="29"/>
                  </a:lnTo>
                  <a:lnTo>
                    <a:pt x="163" y="21"/>
                  </a:lnTo>
                  <a:lnTo>
                    <a:pt x="158" y="19"/>
                  </a:lnTo>
                  <a:close/>
                  <a:moveTo>
                    <a:pt x="113" y="19"/>
                  </a:moveTo>
                  <a:lnTo>
                    <a:pt x="105" y="19"/>
                  </a:lnTo>
                  <a:lnTo>
                    <a:pt x="102" y="20"/>
                  </a:lnTo>
                  <a:lnTo>
                    <a:pt x="95" y="23"/>
                  </a:lnTo>
                  <a:lnTo>
                    <a:pt x="92" y="25"/>
                  </a:lnTo>
                  <a:lnTo>
                    <a:pt x="88" y="28"/>
                  </a:lnTo>
                  <a:lnTo>
                    <a:pt x="127" y="28"/>
                  </a:lnTo>
                  <a:lnTo>
                    <a:pt x="126" y="26"/>
                  </a:lnTo>
                  <a:lnTo>
                    <a:pt x="124" y="24"/>
                  </a:lnTo>
                  <a:lnTo>
                    <a:pt x="117" y="20"/>
                  </a:lnTo>
                  <a:lnTo>
                    <a:pt x="113" y="19"/>
                  </a:lnTo>
                  <a:close/>
                  <a:moveTo>
                    <a:pt x="254" y="33"/>
                  </a:moveTo>
                  <a:lnTo>
                    <a:pt x="223" y="33"/>
                  </a:lnTo>
                  <a:lnTo>
                    <a:pt x="227" y="34"/>
                  </a:lnTo>
                  <a:lnTo>
                    <a:pt x="233" y="36"/>
                  </a:lnTo>
                  <a:lnTo>
                    <a:pt x="234" y="39"/>
                  </a:lnTo>
                  <a:lnTo>
                    <a:pt x="234" y="43"/>
                  </a:lnTo>
                  <a:lnTo>
                    <a:pt x="228" y="43"/>
                  </a:lnTo>
                  <a:lnTo>
                    <a:pt x="222" y="43"/>
                  </a:lnTo>
                  <a:lnTo>
                    <a:pt x="216" y="44"/>
                  </a:lnTo>
                  <a:lnTo>
                    <a:pt x="211" y="45"/>
                  </a:lnTo>
                  <a:lnTo>
                    <a:pt x="206" y="46"/>
                  </a:lnTo>
                  <a:lnTo>
                    <a:pt x="202" y="48"/>
                  </a:lnTo>
                  <a:lnTo>
                    <a:pt x="198" y="50"/>
                  </a:lnTo>
                  <a:lnTo>
                    <a:pt x="195" y="52"/>
                  </a:lnTo>
                  <a:lnTo>
                    <a:pt x="193" y="55"/>
                  </a:lnTo>
                  <a:lnTo>
                    <a:pt x="191" y="58"/>
                  </a:lnTo>
                  <a:lnTo>
                    <a:pt x="190" y="61"/>
                  </a:lnTo>
                  <a:lnTo>
                    <a:pt x="190" y="72"/>
                  </a:lnTo>
                  <a:lnTo>
                    <a:pt x="192" y="77"/>
                  </a:lnTo>
                  <a:lnTo>
                    <a:pt x="201" y="84"/>
                  </a:lnTo>
                  <a:lnTo>
                    <a:pt x="206" y="86"/>
                  </a:lnTo>
                  <a:lnTo>
                    <a:pt x="214" y="86"/>
                  </a:lnTo>
                  <a:lnTo>
                    <a:pt x="217" y="86"/>
                  </a:lnTo>
                  <a:lnTo>
                    <a:pt x="221" y="85"/>
                  </a:lnTo>
                  <a:lnTo>
                    <a:pt x="223" y="84"/>
                  </a:lnTo>
                  <a:lnTo>
                    <a:pt x="227" y="83"/>
                  </a:lnTo>
                  <a:lnTo>
                    <a:pt x="230" y="81"/>
                  </a:lnTo>
                  <a:lnTo>
                    <a:pt x="231" y="80"/>
                  </a:lnTo>
                  <a:lnTo>
                    <a:pt x="233" y="79"/>
                  </a:lnTo>
                  <a:lnTo>
                    <a:pt x="234" y="78"/>
                  </a:lnTo>
                  <a:lnTo>
                    <a:pt x="254" y="78"/>
                  </a:lnTo>
                  <a:lnTo>
                    <a:pt x="254" y="72"/>
                  </a:lnTo>
                  <a:lnTo>
                    <a:pt x="219" y="72"/>
                  </a:lnTo>
                  <a:lnTo>
                    <a:pt x="218" y="72"/>
                  </a:lnTo>
                  <a:lnTo>
                    <a:pt x="215" y="71"/>
                  </a:lnTo>
                  <a:lnTo>
                    <a:pt x="214" y="71"/>
                  </a:lnTo>
                  <a:lnTo>
                    <a:pt x="212" y="69"/>
                  </a:lnTo>
                  <a:lnTo>
                    <a:pt x="211" y="67"/>
                  </a:lnTo>
                  <a:lnTo>
                    <a:pt x="211" y="62"/>
                  </a:lnTo>
                  <a:lnTo>
                    <a:pt x="212" y="61"/>
                  </a:lnTo>
                  <a:lnTo>
                    <a:pt x="213" y="60"/>
                  </a:lnTo>
                  <a:lnTo>
                    <a:pt x="214" y="59"/>
                  </a:lnTo>
                  <a:lnTo>
                    <a:pt x="215" y="58"/>
                  </a:lnTo>
                  <a:lnTo>
                    <a:pt x="218" y="57"/>
                  </a:lnTo>
                  <a:lnTo>
                    <a:pt x="219" y="56"/>
                  </a:lnTo>
                  <a:lnTo>
                    <a:pt x="222" y="56"/>
                  </a:lnTo>
                  <a:lnTo>
                    <a:pt x="228" y="55"/>
                  </a:lnTo>
                  <a:lnTo>
                    <a:pt x="234" y="55"/>
                  </a:lnTo>
                  <a:lnTo>
                    <a:pt x="254" y="55"/>
                  </a:lnTo>
                  <a:lnTo>
                    <a:pt x="254" y="33"/>
                  </a:lnTo>
                  <a:close/>
                  <a:moveTo>
                    <a:pt x="254" y="78"/>
                  </a:moveTo>
                  <a:lnTo>
                    <a:pt x="234" y="78"/>
                  </a:lnTo>
                  <a:lnTo>
                    <a:pt x="234" y="84"/>
                  </a:lnTo>
                  <a:lnTo>
                    <a:pt x="254" y="84"/>
                  </a:lnTo>
                  <a:lnTo>
                    <a:pt x="254" y="78"/>
                  </a:lnTo>
                  <a:close/>
                  <a:moveTo>
                    <a:pt x="254" y="55"/>
                  </a:moveTo>
                  <a:lnTo>
                    <a:pt x="234" y="55"/>
                  </a:lnTo>
                  <a:lnTo>
                    <a:pt x="234" y="68"/>
                  </a:lnTo>
                  <a:lnTo>
                    <a:pt x="232" y="69"/>
                  </a:lnTo>
                  <a:lnTo>
                    <a:pt x="230" y="70"/>
                  </a:lnTo>
                  <a:lnTo>
                    <a:pt x="228" y="71"/>
                  </a:lnTo>
                  <a:lnTo>
                    <a:pt x="226" y="72"/>
                  </a:lnTo>
                  <a:lnTo>
                    <a:pt x="224" y="72"/>
                  </a:lnTo>
                  <a:lnTo>
                    <a:pt x="254" y="72"/>
                  </a:lnTo>
                  <a:lnTo>
                    <a:pt x="254" y="55"/>
                  </a:lnTo>
                  <a:close/>
                  <a:moveTo>
                    <a:pt x="233" y="19"/>
                  </a:moveTo>
                  <a:lnTo>
                    <a:pt x="216" y="19"/>
                  </a:lnTo>
                  <a:lnTo>
                    <a:pt x="211" y="19"/>
                  </a:lnTo>
                  <a:lnTo>
                    <a:pt x="202" y="21"/>
                  </a:lnTo>
                  <a:lnTo>
                    <a:pt x="198" y="22"/>
                  </a:lnTo>
                  <a:lnTo>
                    <a:pt x="196" y="22"/>
                  </a:lnTo>
                  <a:lnTo>
                    <a:pt x="196" y="37"/>
                  </a:lnTo>
                  <a:lnTo>
                    <a:pt x="198" y="37"/>
                  </a:lnTo>
                  <a:lnTo>
                    <a:pt x="199" y="37"/>
                  </a:lnTo>
                  <a:lnTo>
                    <a:pt x="202" y="36"/>
                  </a:lnTo>
                  <a:lnTo>
                    <a:pt x="206" y="35"/>
                  </a:lnTo>
                  <a:lnTo>
                    <a:pt x="210" y="34"/>
                  </a:lnTo>
                  <a:lnTo>
                    <a:pt x="214" y="33"/>
                  </a:lnTo>
                  <a:lnTo>
                    <a:pt x="254" y="33"/>
                  </a:lnTo>
                  <a:lnTo>
                    <a:pt x="252" y="28"/>
                  </a:lnTo>
                  <a:lnTo>
                    <a:pt x="241" y="21"/>
                  </a:lnTo>
                  <a:lnTo>
                    <a:pt x="233" y="19"/>
                  </a:lnTo>
                  <a:close/>
                  <a:moveTo>
                    <a:pt x="280" y="90"/>
                  </a:moveTo>
                  <a:lnTo>
                    <a:pt x="278" y="90"/>
                  </a:lnTo>
                  <a:lnTo>
                    <a:pt x="278" y="106"/>
                  </a:lnTo>
                  <a:lnTo>
                    <a:pt x="281" y="106"/>
                  </a:lnTo>
                  <a:lnTo>
                    <a:pt x="285" y="107"/>
                  </a:lnTo>
                  <a:lnTo>
                    <a:pt x="293" y="108"/>
                  </a:lnTo>
                  <a:lnTo>
                    <a:pt x="298" y="108"/>
                  </a:lnTo>
                  <a:lnTo>
                    <a:pt x="307" y="108"/>
                  </a:lnTo>
                  <a:lnTo>
                    <a:pt x="312" y="108"/>
                  </a:lnTo>
                  <a:lnTo>
                    <a:pt x="317" y="107"/>
                  </a:lnTo>
                  <a:lnTo>
                    <a:pt x="321" y="106"/>
                  </a:lnTo>
                  <a:lnTo>
                    <a:pt x="325" y="104"/>
                  </a:lnTo>
                  <a:lnTo>
                    <a:pt x="328" y="102"/>
                  </a:lnTo>
                  <a:lnTo>
                    <a:pt x="331" y="100"/>
                  </a:lnTo>
                  <a:lnTo>
                    <a:pt x="333" y="96"/>
                  </a:lnTo>
                  <a:lnTo>
                    <a:pt x="334" y="94"/>
                  </a:lnTo>
                  <a:lnTo>
                    <a:pt x="296" y="94"/>
                  </a:lnTo>
                  <a:lnTo>
                    <a:pt x="293" y="93"/>
                  </a:lnTo>
                  <a:lnTo>
                    <a:pt x="286" y="92"/>
                  </a:lnTo>
                  <a:lnTo>
                    <a:pt x="283" y="91"/>
                  </a:lnTo>
                  <a:lnTo>
                    <a:pt x="280" y="90"/>
                  </a:lnTo>
                  <a:close/>
                  <a:moveTo>
                    <a:pt x="338" y="77"/>
                  </a:moveTo>
                  <a:lnTo>
                    <a:pt x="317" y="77"/>
                  </a:lnTo>
                  <a:lnTo>
                    <a:pt x="317" y="82"/>
                  </a:lnTo>
                  <a:lnTo>
                    <a:pt x="317" y="83"/>
                  </a:lnTo>
                  <a:lnTo>
                    <a:pt x="316" y="87"/>
                  </a:lnTo>
                  <a:lnTo>
                    <a:pt x="315" y="89"/>
                  </a:lnTo>
                  <a:lnTo>
                    <a:pt x="314" y="90"/>
                  </a:lnTo>
                  <a:lnTo>
                    <a:pt x="312" y="91"/>
                  </a:lnTo>
                  <a:lnTo>
                    <a:pt x="311" y="92"/>
                  </a:lnTo>
                  <a:lnTo>
                    <a:pt x="308" y="93"/>
                  </a:lnTo>
                  <a:lnTo>
                    <a:pt x="306" y="93"/>
                  </a:lnTo>
                  <a:lnTo>
                    <a:pt x="303" y="94"/>
                  </a:lnTo>
                  <a:lnTo>
                    <a:pt x="334" y="94"/>
                  </a:lnTo>
                  <a:lnTo>
                    <a:pt x="337" y="88"/>
                  </a:lnTo>
                  <a:lnTo>
                    <a:pt x="338" y="84"/>
                  </a:lnTo>
                  <a:lnTo>
                    <a:pt x="338" y="77"/>
                  </a:lnTo>
                  <a:close/>
                  <a:moveTo>
                    <a:pt x="303" y="19"/>
                  </a:moveTo>
                  <a:lnTo>
                    <a:pt x="296" y="19"/>
                  </a:lnTo>
                  <a:lnTo>
                    <a:pt x="292" y="20"/>
                  </a:lnTo>
                  <a:lnTo>
                    <a:pt x="289" y="21"/>
                  </a:lnTo>
                  <a:lnTo>
                    <a:pt x="285" y="23"/>
                  </a:lnTo>
                  <a:lnTo>
                    <a:pt x="282" y="25"/>
                  </a:lnTo>
                  <a:lnTo>
                    <a:pt x="279" y="27"/>
                  </a:lnTo>
                  <a:lnTo>
                    <a:pt x="277" y="30"/>
                  </a:lnTo>
                  <a:lnTo>
                    <a:pt x="275" y="34"/>
                  </a:lnTo>
                  <a:lnTo>
                    <a:pt x="273" y="37"/>
                  </a:lnTo>
                  <a:lnTo>
                    <a:pt x="272" y="41"/>
                  </a:lnTo>
                  <a:lnTo>
                    <a:pt x="271" y="46"/>
                  </a:lnTo>
                  <a:lnTo>
                    <a:pt x="271" y="62"/>
                  </a:lnTo>
                  <a:lnTo>
                    <a:pt x="273" y="70"/>
                  </a:lnTo>
                  <a:lnTo>
                    <a:pt x="278" y="76"/>
                  </a:lnTo>
                  <a:lnTo>
                    <a:pt x="283" y="81"/>
                  </a:lnTo>
                  <a:lnTo>
                    <a:pt x="290" y="84"/>
                  </a:lnTo>
                  <a:lnTo>
                    <a:pt x="303" y="84"/>
                  </a:lnTo>
                  <a:lnTo>
                    <a:pt x="306" y="83"/>
                  </a:lnTo>
                  <a:lnTo>
                    <a:pt x="309" y="82"/>
                  </a:lnTo>
                  <a:lnTo>
                    <a:pt x="312" y="81"/>
                  </a:lnTo>
                  <a:lnTo>
                    <a:pt x="315" y="79"/>
                  </a:lnTo>
                  <a:lnTo>
                    <a:pt x="317" y="77"/>
                  </a:lnTo>
                  <a:lnTo>
                    <a:pt x="338" y="77"/>
                  </a:lnTo>
                  <a:lnTo>
                    <a:pt x="338" y="68"/>
                  </a:lnTo>
                  <a:lnTo>
                    <a:pt x="301" y="68"/>
                  </a:lnTo>
                  <a:lnTo>
                    <a:pt x="298" y="67"/>
                  </a:lnTo>
                  <a:lnTo>
                    <a:pt x="295" y="64"/>
                  </a:lnTo>
                  <a:lnTo>
                    <a:pt x="293" y="62"/>
                  </a:lnTo>
                  <a:lnTo>
                    <a:pt x="292" y="58"/>
                  </a:lnTo>
                  <a:lnTo>
                    <a:pt x="292" y="46"/>
                  </a:lnTo>
                  <a:lnTo>
                    <a:pt x="293" y="42"/>
                  </a:lnTo>
                  <a:lnTo>
                    <a:pt x="299" y="35"/>
                  </a:lnTo>
                  <a:lnTo>
                    <a:pt x="303" y="34"/>
                  </a:lnTo>
                  <a:lnTo>
                    <a:pt x="338" y="34"/>
                  </a:lnTo>
                  <a:lnTo>
                    <a:pt x="338" y="24"/>
                  </a:lnTo>
                  <a:lnTo>
                    <a:pt x="317" y="24"/>
                  </a:lnTo>
                  <a:lnTo>
                    <a:pt x="315" y="22"/>
                  </a:lnTo>
                  <a:lnTo>
                    <a:pt x="312" y="21"/>
                  </a:lnTo>
                  <a:lnTo>
                    <a:pt x="309" y="20"/>
                  </a:lnTo>
                  <a:lnTo>
                    <a:pt x="306" y="19"/>
                  </a:lnTo>
                  <a:lnTo>
                    <a:pt x="303" y="19"/>
                  </a:lnTo>
                  <a:close/>
                  <a:moveTo>
                    <a:pt x="338" y="34"/>
                  </a:moveTo>
                  <a:lnTo>
                    <a:pt x="309" y="34"/>
                  </a:lnTo>
                  <a:lnTo>
                    <a:pt x="313" y="34"/>
                  </a:lnTo>
                  <a:lnTo>
                    <a:pt x="314" y="35"/>
                  </a:lnTo>
                  <a:lnTo>
                    <a:pt x="316" y="35"/>
                  </a:lnTo>
                  <a:lnTo>
                    <a:pt x="317" y="36"/>
                  </a:lnTo>
                  <a:lnTo>
                    <a:pt x="317" y="64"/>
                  </a:lnTo>
                  <a:lnTo>
                    <a:pt x="315" y="65"/>
                  </a:lnTo>
                  <a:lnTo>
                    <a:pt x="314" y="66"/>
                  </a:lnTo>
                  <a:lnTo>
                    <a:pt x="310" y="68"/>
                  </a:lnTo>
                  <a:lnTo>
                    <a:pt x="308" y="68"/>
                  </a:lnTo>
                  <a:lnTo>
                    <a:pt x="338" y="68"/>
                  </a:lnTo>
                  <a:lnTo>
                    <a:pt x="338" y="34"/>
                  </a:lnTo>
                  <a:close/>
                  <a:moveTo>
                    <a:pt x="338" y="21"/>
                  </a:moveTo>
                  <a:lnTo>
                    <a:pt x="318" y="21"/>
                  </a:lnTo>
                  <a:lnTo>
                    <a:pt x="317" y="24"/>
                  </a:lnTo>
                  <a:lnTo>
                    <a:pt x="338" y="24"/>
                  </a:lnTo>
                  <a:lnTo>
                    <a:pt x="338" y="21"/>
                  </a:lnTo>
                  <a:close/>
                  <a:moveTo>
                    <a:pt x="402" y="19"/>
                  </a:moveTo>
                  <a:lnTo>
                    <a:pt x="380" y="19"/>
                  </a:lnTo>
                  <a:lnTo>
                    <a:pt x="371" y="22"/>
                  </a:lnTo>
                  <a:lnTo>
                    <a:pt x="364" y="28"/>
                  </a:lnTo>
                  <a:lnTo>
                    <a:pt x="358" y="34"/>
                  </a:lnTo>
                  <a:lnTo>
                    <a:pt x="355" y="42"/>
                  </a:lnTo>
                  <a:lnTo>
                    <a:pt x="355" y="64"/>
                  </a:lnTo>
                  <a:lnTo>
                    <a:pt x="358" y="72"/>
                  </a:lnTo>
                  <a:lnTo>
                    <a:pt x="365" y="78"/>
                  </a:lnTo>
                  <a:lnTo>
                    <a:pt x="372" y="83"/>
                  </a:lnTo>
                  <a:lnTo>
                    <a:pt x="382" y="86"/>
                  </a:lnTo>
                  <a:lnTo>
                    <a:pt x="400" y="86"/>
                  </a:lnTo>
                  <a:lnTo>
                    <a:pt x="404" y="86"/>
                  </a:lnTo>
                  <a:lnTo>
                    <a:pt x="408" y="85"/>
                  </a:lnTo>
                  <a:lnTo>
                    <a:pt x="412" y="84"/>
                  </a:lnTo>
                  <a:lnTo>
                    <a:pt x="417" y="83"/>
                  </a:lnTo>
                  <a:lnTo>
                    <a:pt x="421" y="81"/>
                  </a:lnTo>
                  <a:lnTo>
                    <a:pt x="421" y="72"/>
                  </a:lnTo>
                  <a:lnTo>
                    <a:pt x="390" y="72"/>
                  </a:lnTo>
                  <a:lnTo>
                    <a:pt x="385" y="70"/>
                  </a:lnTo>
                  <a:lnTo>
                    <a:pt x="381" y="68"/>
                  </a:lnTo>
                  <a:lnTo>
                    <a:pt x="378" y="65"/>
                  </a:lnTo>
                  <a:lnTo>
                    <a:pt x="376" y="61"/>
                  </a:lnTo>
                  <a:lnTo>
                    <a:pt x="375" y="56"/>
                  </a:lnTo>
                  <a:lnTo>
                    <a:pt x="422" y="56"/>
                  </a:lnTo>
                  <a:lnTo>
                    <a:pt x="422" y="44"/>
                  </a:lnTo>
                  <a:lnTo>
                    <a:pt x="375" y="44"/>
                  </a:lnTo>
                  <a:lnTo>
                    <a:pt x="376" y="40"/>
                  </a:lnTo>
                  <a:lnTo>
                    <a:pt x="377" y="37"/>
                  </a:lnTo>
                  <a:lnTo>
                    <a:pt x="380" y="35"/>
                  </a:lnTo>
                  <a:lnTo>
                    <a:pt x="382" y="33"/>
                  </a:lnTo>
                  <a:lnTo>
                    <a:pt x="386" y="32"/>
                  </a:lnTo>
                  <a:lnTo>
                    <a:pt x="420" y="32"/>
                  </a:lnTo>
                  <a:lnTo>
                    <a:pt x="415" y="27"/>
                  </a:lnTo>
                  <a:lnTo>
                    <a:pt x="409" y="21"/>
                  </a:lnTo>
                  <a:lnTo>
                    <a:pt x="402" y="19"/>
                  </a:lnTo>
                  <a:close/>
                  <a:moveTo>
                    <a:pt x="421" y="64"/>
                  </a:moveTo>
                  <a:lnTo>
                    <a:pt x="419" y="64"/>
                  </a:lnTo>
                  <a:lnTo>
                    <a:pt x="417" y="66"/>
                  </a:lnTo>
                  <a:lnTo>
                    <a:pt x="413" y="68"/>
                  </a:lnTo>
                  <a:lnTo>
                    <a:pt x="405" y="71"/>
                  </a:lnTo>
                  <a:lnTo>
                    <a:pt x="401" y="72"/>
                  </a:lnTo>
                  <a:lnTo>
                    <a:pt x="421" y="72"/>
                  </a:lnTo>
                  <a:lnTo>
                    <a:pt x="421" y="64"/>
                  </a:lnTo>
                  <a:close/>
                  <a:moveTo>
                    <a:pt x="420" y="32"/>
                  </a:moveTo>
                  <a:lnTo>
                    <a:pt x="394" y="32"/>
                  </a:lnTo>
                  <a:lnTo>
                    <a:pt x="397" y="33"/>
                  </a:lnTo>
                  <a:lnTo>
                    <a:pt x="399" y="35"/>
                  </a:lnTo>
                  <a:lnTo>
                    <a:pt x="401" y="37"/>
                  </a:lnTo>
                  <a:lnTo>
                    <a:pt x="402" y="40"/>
                  </a:lnTo>
                  <a:lnTo>
                    <a:pt x="402" y="44"/>
                  </a:lnTo>
                  <a:lnTo>
                    <a:pt x="422" y="44"/>
                  </a:lnTo>
                  <a:lnTo>
                    <a:pt x="422" y="39"/>
                  </a:lnTo>
                  <a:lnTo>
                    <a:pt x="42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A09AE08-5652-440C-B4CF-CDADF011E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7" y="1478"/>
              <a:ext cx="1232" cy="608"/>
            </a:xfrm>
            <a:custGeom>
              <a:avLst/>
              <a:gdLst>
                <a:gd name="T0" fmla="+- 0 6399 5168"/>
                <a:gd name="T1" fmla="*/ T0 w 1232"/>
                <a:gd name="T2" fmla="+- 0 1782 1478"/>
                <a:gd name="T3" fmla="*/ 1782 h 608"/>
                <a:gd name="T4" fmla="+- 0 6368 5168"/>
                <a:gd name="T5" fmla="*/ T4 w 1232"/>
                <a:gd name="T6" fmla="+- 0 1878 1478"/>
                <a:gd name="T7" fmla="*/ 1878 h 608"/>
                <a:gd name="T8" fmla="+- 0 6281 5168"/>
                <a:gd name="T9" fmla="*/ T8 w 1232"/>
                <a:gd name="T10" fmla="+- 0 1962 1478"/>
                <a:gd name="T11" fmla="*/ 1962 h 608"/>
                <a:gd name="T12" fmla="+- 0 6219 5168"/>
                <a:gd name="T13" fmla="*/ T12 w 1232"/>
                <a:gd name="T14" fmla="+- 0 1997 1478"/>
                <a:gd name="T15" fmla="*/ 1997 h 608"/>
                <a:gd name="T16" fmla="+- 0 6147 5168"/>
                <a:gd name="T17" fmla="*/ T16 w 1232"/>
                <a:gd name="T18" fmla="+- 0 2028 1478"/>
                <a:gd name="T19" fmla="*/ 2028 h 608"/>
                <a:gd name="T20" fmla="+- 0 6067 5168"/>
                <a:gd name="T21" fmla="*/ T20 w 1232"/>
                <a:gd name="T22" fmla="+- 0 2052 1478"/>
                <a:gd name="T23" fmla="*/ 2052 h 608"/>
                <a:gd name="T24" fmla="+- 0 5978 5168"/>
                <a:gd name="T25" fmla="*/ T24 w 1232"/>
                <a:gd name="T26" fmla="+- 0 2071 1478"/>
                <a:gd name="T27" fmla="*/ 2071 h 608"/>
                <a:gd name="T28" fmla="+- 0 5884 5168"/>
                <a:gd name="T29" fmla="*/ T28 w 1232"/>
                <a:gd name="T30" fmla="+- 0 2082 1478"/>
                <a:gd name="T31" fmla="*/ 2082 h 608"/>
                <a:gd name="T32" fmla="+- 0 5784 5168"/>
                <a:gd name="T33" fmla="*/ T32 w 1232"/>
                <a:gd name="T34" fmla="+- 0 2086 1478"/>
                <a:gd name="T35" fmla="*/ 2086 h 608"/>
                <a:gd name="T36" fmla="+- 0 5684 5168"/>
                <a:gd name="T37" fmla="*/ T36 w 1232"/>
                <a:gd name="T38" fmla="+- 0 2082 1478"/>
                <a:gd name="T39" fmla="*/ 2082 h 608"/>
                <a:gd name="T40" fmla="+- 0 5589 5168"/>
                <a:gd name="T41" fmla="*/ T40 w 1232"/>
                <a:gd name="T42" fmla="+- 0 2071 1478"/>
                <a:gd name="T43" fmla="*/ 2071 h 608"/>
                <a:gd name="T44" fmla="+- 0 5501 5168"/>
                <a:gd name="T45" fmla="*/ T44 w 1232"/>
                <a:gd name="T46" fmla="+- 0 2052 1478"/>
                <a:gd name="T47" fmla="*/ 2052 h 608"/>
                <a:gd name="T48" fmla="+- 0 5420 5168"/>
                <a:gd name="T49" fmla="*/ T48 w 1232"/>
                <a:gd name="T50" fmla="+- 0 2028 1478"/>
                <a:gd name="T51" fmla="*/ 2028 h 608"/>
                <a:gd name="T52" fmla="+- 0 5348 5168"/>
                <a:gd name="T53" fmla="*/ T52 w 1232"/>
                <a:gd name="T54" fmla="+- 0 1997 1478"/>
                <a:gd name="T55" fmla="*/ 1997 h 608"/>
                <a:gd name="T56" fmla="+- 0 5287 5168"/>
                <a:gd name="T57" fmla="*/ T56 w 1232"/>
                <a:gd name="T58" fmla="+- 0 1962 1478"/>
                <a:gd name="T59" fmla="*/ 1962 h 608"/>
                <a:gd name="T60" fmla="+- 0 5236 5168"/>
                <a:gd name="T61" fmla="*/ T60 w 1232"/>
                <a:gd name="T62" fmla="+- 0 1922 1478"/>
                <a:gd name="T63" fmla="*/ 1922 h 608"/>
                <a:gd name="T64" fmla="+- 0 5176 5168"/>
                <a:gd name="T65" fmla="*/ T64 w 1232"/>
                <a:gd name="T66" fmla="+- 0 1832 1478"/>
                <a:gd name="T67" fmla="*/ 1832 h 608"/>
                <a:gd name="T68" fmla="+- 0 5168 5168"/>
                <a:gd name="T69" fmla="*/ T68 w 1232"/>
                <a:gd name="T70" fmla="+- 0 1782 1478"/>
                <a:gd name="T71" fmla="*/ 1782 h 608"/>
                <a:gd name="T72" fmla="+- 0 5176 5168"/>
                <a:gd name="T73" fmla="*/ T72 w 1232"/>
                <a:gd name="T74" fmla="+- 0 1733 1478"/>
                <a:gd name="T75" fmla="*/ 1733 h 608"/>
                <a:gd name="T76" fmla="+- 0 5236 5168"/>
                <a:gd name="T77" fmla="*/ T76 w 1232"/>
                <a:gd name="T78" fmla="+- 0 1643 1478"/>
                <a:gd name="T79" fmla="*/ 1643 h 608"/>
                <a:gd name="T80" fmla="+- 0 5287 5168"/>
                <a:gd name="T81" fmla="*/ T80 w 1232"/>
                <a:gd name="T82" fmla="+- 0 1603 1478"/>
                <a:gd name="T83" fmla="*/ 1603 h 608"/>
                <a:gd name="T84" fmla="+- 0 5348 5168"/>
                <a:gd name="T85" fmla="*/ T84 w 1232"/>
                <a:gd name="T86" fmla="+- 0 1567 1478"/>
                <a:gd name="T87" fmla="*/ 1567 h 608"/>
                <a:gd name="T88" fmla="+- 0 5420 5168"/>
                <a:gd name="T89" fmla="*/ T88 w 1232"/>
                <a:gd name="T90" fmla="+- 0 1537 1478"/>
                <a:gd name="T91" fmla="*/ 1537 h 608"/>
                <a:gd name="T92" fmla="+- 0 5501 5168"/>
                <a:gd name="T93" fmla="*/ T92 w 1232"/>
                <a:gd name="T94" fmla="+- 0 1512 1478"/>
                <a:gd name="T95" fmla="*/ 1512 h 608"/>
                <a:gd name="T96" fmla="+- 0 5589 5168"/>
                <a:gd name="T97" fmla="*/ T96 w 1232"/>
                <a:gd name="T98" fmla="+- 0 1494 1478"/>
                <a:gd name="T99" fmla="*/ 1494 h 608"/>
                <a:gd name="T100" fmla="+- 0 5684 5168"/>
                <a:gd name="T101" fmla="*/ T100 w 1232"/>
                <a:gd name="T102" fmla="+- 0 1482 1478"/>
                <a:gd name="T103" fmla="*/ 1482 h 608"/>
                <a:gd name="T104" fmla="+- 0 5784 5168"/>
                <a:gd name="T105" fmla="*/ T104 w 1232"/>
                <a:gd name="T106" fmla="+- 0 1478 1478"/>
                <a:gd name="T107" fmla="*/ 1478 h 608"/>
                <a:gd name="T108" fmla="+- 0 5884 5168"/>
                <a:gd name="T109" fmla="*/ T108 w 1232"/>
                <a:gd name="T110" fmla="+- 0 1482 1478"/>
                <a:gd name="T111" fmla="*/ 1482 h 608"/>
                <a:gd name="T112" fmla="+- 0 5978 5168"/>
                <a:gd name="T113" fmla="*/ T112 w 1232"/>
                <a:gd name="T114" fmla="+- 0 1494 1478"/>
                <a:gd name="T115" fmla="*/ 1494 h 608"/>
                <a:gd name="T116" fmla="+- 0 6067 5168"/>
                <a:gd name="T117" fmla="*/ T116 w 1232"/>
                <a:gd name="T118" fmla="+- 0 1512 1478"/>
                <a:gd name="T119" fmla="*/ 1512 h 608"/>
                <a:gd name="T120" fmla="+- 0 6147 5168"/>
                <a:gd name="T121" fmla="*/ T120 w 1232"/>
                <a:gd name="T122" fmla="+- 0 1537 1478"/>
                <a:gd name="T123" fmla="*/ 1537 h 608"/>
                <a:gd name="T124" fmla="+- 0 6219 5168"/>
                <a:gd name="T125" fmla="*/ T124 w 1232"/>
                <a:gd name="T126" fmla="+- 0 1567 1478"/>
                <a:gd name="T127" fmla="*/ 1567 h 608"/>
                <a:gd name="T128" fmla="+- 0 6281 5168"/>
                <a:gd name="T129" fmla="*/ T128 w 1232"/>
                <a:gd name="T130" fmla="+- 0 1603 1478"/>
                <a:gd name="T131" fmla="*/ 1603 h 608"/>
                <a:gd name="T132" fmla="+- 0 6331 5168"/>
                <a:gd name="T133" fmla="*/ T132 w 1232"/>
                <a:gd name="T134" fmla="+- 0 1643 1478"/>
                <a:gd name="T135" fmla="*/ 1643 h 608"/>
                <a:gd name="T136" fmla="+- 0 6391 5168"/>
                <a:gd name="T137" fmla="*/ T136 w 1232"/>
                <a:gd name="T138" fmla="+- 0 1733 1478"/>
                <a:gd name="T139" fmla="*/ 1733 h 608"/>
                <a:gd name="T140" fmla="+- 0 6399 5168"/>
                <a:gd name="T141" fmla="*/ T140 w 1232"/>
                <a:gd name="T142" fmla="+- 0 1782 1478"/>
                <a:gd name="T143" fmla="*/ 1782 h 6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</a:cxnLst>
              <a:rect l="0" t="0" r="r" b="b"/>
              <a:pathLst>
                <a:path w="1232" h="608">
                  <a:moveTo>
                    <a:pt x="1231" y="304"/>
                  </a:moveTo>
                  <a:lnTo>
                    <a:pt x="1200" y="400"/>
                  </a:lnTo>
                  <a:lnTo>
                    <a:pt x="1113" y="484"/>
                  </a:lnTo>
                  <a:lnTo>
                    <a:pt x="1051" y="519"/>
                  </a:lnTo>
                  <a:lnTo>
                    <a:pt x="979" y="550"/>
                  </a:lnTo>
                  <a:lnTo>
                    <a:pt x="899" y="574"/>
                  </a:lnTo>
                  <a:lnTo>
                    <a:pt x="810" y="593"/>
                  </a:lnTo>
                  <a:lnTo>
                    <a:pt x="716" y="604"/>
                  </a:lnTo>
                  <a:lnTo>
                    <a:pt x="616" y="608"/>
                  </a:lnTo>
                  <a:lnTo>
                    <a:pt x="516" y="604"/>
                  </a:lnTo>
                  <a:lnTo>
                    <a:pt x="421" y="593"/>
                  </a:lnTo>
                  <a:lnTo>
                    <a:pt x="333" y="574"/>
                  </a:lnTo>
                  <a:lnTo>
                    <a:pt x="252" y="550"/>
                  </a:lnTo>
                  <a:lnTo>
                    <a:pt x="180" y="519"/>
                  </a:lnTo>
                  <a:lnTo>
                    <a:pt x="119" y="484"/>
                  </a:lnTo>
                  <a:lnTo>
                    <a:pt x="68" y="444"/>
                  </a:lnTo>
                  <a:lnTo>
                    <a:pt x="8" y="354"/>
                  </a:lnTo>
                  <a:lnTo>
                    <a:pt x="0" y="304"/>
                  </a:lnTo>
                  <a:lnTo>
                    <a:pt x="8" y="255"/>
                  </a:lnTo>
                  <a:lnTo>
                    <a:pt x="68" y="165"/>
                  </a:lnTo>
                  <a:lnTo>
                    <a:pt x="119" y="125"/>
                  </a:lnTo>
                  <a:lnTo>
                    <a:pt x="180" y="89"/>
                  </a:lnTo>
                  <a:lnTo>
                    <a:pt x="252" y="59"/>
                  </a:lnTo>
                  <a:lnTo>
                    <a:pt x="333" y="34"/>
                  </a:lnTo>
                  <a:lnTo>
                    <a:pt x="421" y="16"/>
                  </a:lnTo>
                  <a:lnTo>
                    <a:pt x="516" y="4"/>
                  </a:lnTo>
                  <a:lnTo>
                    <a:pt x="616" y="0"/>
                  </a:lnTo>
                  <a:lnTo>
                    <a:pt x="716" y="4"/>
                  </a:lnTo>
                  <a:lnTo>
                    <a:pt x="810" y="16"/>
                  </a:lnTo>
                  <a:lnTo>
                    <a:pt x="899" y="34"/>
                  </a:lnTo>
                  <a:lnTo>
                    <a:pt x="979" y="59"/>
                  </a:lnTo>
                  <a:lnTo>
                    <a:pt x="1051" y="89"/>
                  </a:lnTo>
                  <a:lnTo>
                    <a:pt x="1113" y="125"/>
                  </a:lnTo>
                  <a:lnTo>
                    <a:pt x="1163" y="165"/>
                  </a:lnTo>
                  <a:lnTo>
                    <a:pt x="1223" y="255"/>
                  </a:lnTo>
                  <a:lnTo>
                    <a:pt x="1231" y="304"/>
                  </a:lnTo>
                  <a:close/>
                </a:path>
              </a:pathLst>
            </a:custGeom>
            <a:noFill/>
            <a:ln w="5072">
              <a:solidFill>
                <a:srgbClr val="7E7E7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16D9EF1-2A29-481B-BF26-BA5C5CABC1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5" y="2209"/>
              <a:ext cx="1255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8489D9F-9903-48E5-B1E3-26434EC41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9" y="2213"/>
              <a:ext cx="1207" cy="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7199F5A-5531-4C1D-96E5-C07D839824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5" y="3678"/>
              <a:ext cx="1255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133740E-4A43-4A02-BB66-293A31DB9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3" y="3686"/>
              <a:ext cx="1199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AutoShape 16">
              <a:extLst>
                <a:ext uri="{FF2B5EF4-FFF2-40B4-BE49-F238E27FC236}">
                  <a16:creationId xmlns:a16="http://schemas.microsoft.com/office/drawing/2014/main" id="{E5F607EF-C9D9-4846-9955-370E7E8AD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6" y="3944"/>
              <a:ext cx="501" cy="108"/>
            </a:xfrm>
            <a:custGeom>
              <a:avLst/>
              <a:gdLst>
                <a:gd name="T0" fmla="+- 0 5598 5537"/>
                <a:gd name="T1" fmla="*/ T0 w 501"/>
                <a:gd name="T2" fmla="+- 0 4013 3945"/>
                <a:gd name="T3" fmla="*/ 4013 h 108"/>
                <a:gd name="T4" fmla="+- 0 5558 5537"/>
                <a:gd name="T5" fmla="*/ T4 w 501"/>
                <a:gd name="T6" fmla="+- 0 3976 3945"/>
                <a:gd name="T7" fmla="*/ 3976 h 108"/>
                <a:gd name="T8" fmla="+- 0 5618 5537"/>
                <a:gd name="T9" fmla="*/ T8 w 501"/>
                <a:gd name="T10" fmla="+- 0 3965 3945"/>
                <a:gd name="T11" fmla="*/ 3965 h 108"/>
                <a:gd name="T12" fmla="+- 0 5642 5537"/>
                <a:gd name="T13" fmla="*/ T12 w 501"/>
                <a:gd name="T14" fmla="+- 0 3982 3945"/>
                <a:gd name="T15" fmla="*/ 3982 h 108"/>
                <a:gd name="T16" fmla="+- 0 5682 5537"/>
                <a:gd name="T17" fmla="*/ T16 w 501"/>
                <a:gd name="T18" fmla="+- 0 3980 3945"/>
                <a:gd name="T19" fmla="*/ 3980 h 108"/>
                <a:gd name="T20" fmla="+- 0 5682 5537"/>
                <a:gd name="T21" fmla="*/ T20 w 501"/>
                <a:gd name="T22" fmla="+- 0 3980 3945"/>
                <a:gd name="T23" fmla="*/ 3980 h 108"/>
                <a:gd name="T24" fmla="+- 0 5659 5537"/>
                <a:gd name="T25" fmla="*/ T24 w 501"/>
                <a:gd name="T26" fmla="+- 0 3983 3945"/>
                <a:gd name="T27" fmla="*/ 3983 h 108"/>
                <a:gd name="T28" fmla="+- 0 5661 5537"/>
                <a:gd name="T29" fmla="*/ T28 w 501"/>
                <a:gd name="T30" fmla="+- 0 3992 3945"/>
                <a:gd name="T31" fmla="*/ 3992 h 108"/>
                <a:gd name="T32" fmla="+- 0 5656 5537"/>
                <a:gd name="T33" fmla="*/ T32 w 501"/>
                <a:gd name="T34" fmla="+- 0 3964 3945"/>
                <a:gd name="T35" fmla="*/ 3964 h 108"/>
                <a:gd name="T36" fmla="+- 0 5679 5537"/>
                <a:gd name="T37" fmla="*/ T36 w 501"/>
                <a:gd name="T38" fmla="+- 0 3972 3945"/>
                <a:gd name="T39" fmla="*/ 3972 h 108"/>
                <a:gd name="T40" fmla="+- 0 5726 5537"/>
                <a:gd name="T41" fmla="*/ T40 w 501"/>
                <a:gd name="T42" fmla="+- 0 3964 3945"/>
                <a:gd name="T43" fmla="*/ 3964 h 108"/>
                <a:gd name="T44" fmla="+- 0 5706 5537"/>
                <a:gd name="T45" fmla="*/ T44 w 501"/>
                <a:gd name="T46" fmla="+- 0 3974 3945"/>
                <a:gd name="T47" fmla="*/ 3974 h 108"/>
                <a:gd name="T48" fmla="+- 0 5699 5537"/>
                <a:gd name="T49" fmla="*/ T48 w 501"/>
                <a:gd name="T50" fmla="+- 0 4004 3945"/>
                <a:gd name="T51" fmla="*/ 4004 h 108"/>
                <a:gd name="T52" fmla="+- 0 5709 5537"/>
                <a:gd name="T53" fmla="*/ T52 w 501"/>
                <a:gd name="T54" fmla="+- 0 4023 3945"/>
                <a:gd name="T55" fmla="*/ 4023 h 108"/>
                <a:gd name="T56" fmla="+- 0 5741 5537"/>
                <a:gd name="T57" fmla="*/ T56 w 501"/>
                <a:gd name="T58" fmla="+- 0 4031 3945"/>
                <a:gd name="T59" fmla="*/ 4031 h 108"/>
                <a:gd name="T60" fmla="+- 0 5758 5537"/>
                <a:gd name="T61" fmla="*/ T60 w 501"/>
                <a:gd name="T62" fmla="+- 0 4016 3945"/>
                <a:gd name="T63" fmla="*/ 4016 h 108"/>
                <a:gd name="T64" fmla="+- 0 5720 5537"/>
                <a:gd name="T65" fmla="*/ T64 w 501"/>
                <a:gd name="T66" fmla="+- 0 3992 3945"/>
                <a:gd name="T67" fmla="*/ 3992 h 108"/>
                <a:gd name="T68" fmla="+- 0 5758 5537"/>
                <a:gd name="T69" fmla="*/ T68 w 501"/>
                <a:gd name="T70" fmla="+- 0 3978 3945"/>
                <a:gd name="T71" fmla="*/ 3978 h 108"/>
                <a:gd name="T72" fmla="+- 0 5744 5537"/>
                <a:gd name="T73" fmla="*/ T72 w 501"/>
                <a:gd name="T74" fmla="+- 0 3964 3945"/>
                <a:gd name="T75" fmla="*/ 3964 h 108"/>
                <a:gd name="T76" fmla="+- 0 5752 5537"/>
                <a:gd name="T77" fmla="*/ T76 w 501"/>
                <a:gd name="T78" fmla="+- 0 4012 3945"/>
                <a:gd name="T79" fmla="*/ 4012 h 108"/>
                <a:gd name="T80" fmla="+- 0 5742 5537"/>
                <a:gd name="T81" fmla="*/ T80 w 501"/>
                <a:gd name="T82" fmla="+- 0 4016 3945"/>
                <a:gd name="T83" fmla="*/ 4016 h 108"/>
                <a:gd name="T84" fmla="+- 0 5739 5537"/>
                <a:gd name="T85" fmla="*/ T84 w 501"/>
                <a:gd name="T86" fmla="+- 0 3978 3945"/>
                <a:gd name="T87" fmla="*/ 3978 h 108"/>
                <a:gd name="T88" fmla="+- 0 5750 5537"/>
                <a:gd name="T89" fmla="*/ T88 w 501"/>
                <a:gd name="T90" fmla="+- 0 3982 3945"/>
                <a:gd name="T91" fmla="*/ 3982 h 108"/>
                <a:gd name="T92" fmla="+- 0 5755 5537"/>
                <a:gd name="T93" fmla="*/ T92 w 501"/>
                <a:gd name="T94" fmla="+- 0 3986 3945"/>
                <a:gd name="T95" fmla="*/ 3986 h 108"/>
                <a:gd name="T96" fmla="+- 0 5774 5537"/>
                <a:gd name="T97" fmla="*/ T96 w 501"/>
                <a:gd name="T98" fmla="+- 0 4029 3945"/>
                <a:gd name="T99" fmla="*/ 4029 h 108"/>
                <a:gd name="T100" fmla="+- 0 5804 5537"/>
                <a:gd name="T101" fmla="*/ T100 w 501"/>
                <a:gd name="T102" fmla="+- 0 3984 3945"/>
                <a:gd name="T103" fmla="*/ 3984 h 108"/>
                <a:gd name="T104" fmla="+- 0 5795 5537"/>
                <a:gd name="T105" fmla="*/ T104 w 501"/>
                <a:gd name="T106" fmla="+- 0 3965 3945"/>
                <a:gd name="T107" fmla="*/ 3965 h 108"/>
                <a:gd name="T108" fmla="+- 0 5819 5537"/>
                <a:gd name="T109" fmla="*/ T108 w 501"/>
                <a:gd name="T110" fmla="+- 0 3985 3945"/>
                <a:gd name="T111" fmla="*/ 3985 h 108"/>
                <a:gd name="T112" fmla="+- 0 5810 5537"/>
                <a:gd name="T113" fmla="*/ T112 w 501"/>
                <a:gd name="T114" fmla="+- 0 3966 3945"/>
                <a:gd name="T115" fmla="*/ 3966 h 108"/>
                <a:gd name="T116" fmla="+- 0 5820 5537"/>
                <a:gd name="T117" fmla="*/ T116 w 501"/>
                <a:gd name="T118" fmla="+- 0 3975 3945"/>
                <a:gd name="T119" fmla="*/ 3975 h 108"/>
                <a:gd name="T120" fmla="+- 0 5816 5537"/>
                <a:gd name="T121" fmla="*/ T120 w 501"/>
                <a:gd name="T122" fmla="+- 0 3965 3945"/>
                <a:gd name="T123" fmla="*/ 3965 h 108"/>
                <a:gd name="T124" fmla="+- 0 5863 5537"/>
                <a:gd name="T125" fmla="*/ T124 w 501"/>
                <a:gd name="T126" fmla="+- 0 4052 3945"/>
                <a:gd name="T127" fmla="*/ 4052 h 108"/>
                <a:gd name="T128" fmla="+- 0 5877 5537"/>
                <a:gd name="T129" fmla="*/ T128 w 501"/>
                <a:gd name="T130" fmla="+- 0 3965 3945"/>
                <a:gd name="T131" fmla="*/ 3965 h 108"/>
                <a:gd name="T132" fmla="+- 0 5912 5537"/>
                <a:gd name="T133" fmla="*/ T132 w 501"/>
                <a:gd name="T134" fmla="+- 0 3965 3945"/>
                <a:gd name="T135" fmla="*/ 3965 h 108"/>
                <a:gd name="T136" fmla="+- 0 5967 5537"/>
                <a:gd name="T137" fmla="*/ T136 w 501"/>
                <a:gd name="T138" fmla="+- 0 4024 3945"/>
                <a:gd name="T139" fmla="*/ 4024 h 108"/>
                <a:gd name="T140" fmla="+- 0 5935 5537"/>
                <a:gd name="T141" fmla="*/ T140 w 501"/>
                <a:gd name="T142" fmla="+- 0 4015 3945"/>
                <a:gd name="T143" fmla="*/ 4015 h 108"/>
                <a:gd name="T144" fmla="+- 0 5936 5537"/>
                <a:gd name="T145" fmla="*/ T144 w 501"/>
                <a:gd name="T146" fmla="+- 0 3981 3945"/>
                <a:gd name="T147" fmla="*/ 3981 h 108"/>
                <a:gd name="T148" fmla="+- 0 5977 5537"/>
                <a:gd name="T149" fmla="*/ T148 w 501"/>
                <a:gd name="T150" fmla="+- 0 3978 3945"/>
                <a:gd name="T151" fmla="*/ 3978 h 108"/>
                <a:gd name="T152" fmla="+- 0 5933 5537"/>
                <a:gd name="T153" fmla="*/ T152 w 501"/>
                <a:gd name="T154" fmla="+- 0 4026 3945"/>
                <a:gd name="T155" fmla="*/ 4026 h 108"/>
                <a:gd name="T156" fmla="+- 0 5954 5537"/>
                <a:gd name="T157" fmla="*/ T156 w 501"/>
                <a:gd name="T158" fmla="+- 0 4030 3945"/>
                <a:gd name="T159" fmla="*/ 4030 h 108"/>
                <a:gd name="T160" fmla="+- 0 5977 5537"/>
                <a:gd name="T161" fmla="*/ T160 w 501"/>
                <a:gd name="T162" fmla="+- 0 3979 3945"/>
                <a:gd name="T163" fmla="*/ 3979 h 108"/>
                <a:gd name="T164" fmla="+- 0 5958 5537"/>
                <a:gd name="T165" fmla="*/ T164 w 501"/>
                <a:gd name="T166" fmla="+- 0 4003 3945"/>
                <a:gd name="T167" fmla="*/ 4003 h 108"/>
                <a:gd name="T168" fmla="+- 0 5974 5537"/>
                <a:gd name="T169" fmla="*/ T168 w 501"/>
                <a:gd name="T170" fmla="+- 0 4016 3945"/>
                <a:gd name="T171" fmla="*/ 4016 h 108"/>
                <a:gd name="T172" fmla="+- 0 5979 5537"/>
                <a:gd name="T173" fmla="*/ T172 w 501"/>
                <a:gd name="T174" fmla="+- 0 3986 3945"/>
                <a:gd name="T175" fmla="*/ 3986 h 108"/>
                <a:gd name="T176" fmla="+- 0 5942 5537"/>
                <a:gd name="T177" fmla="*/ T176 w 501"/>
                <a:gd name="T178" fmla="+- 0 3966 3945"/>
                <a:gd name="T179" fmla="*/ 3966 h 108"/>
                <a:gd name="T180" fmla="+- 0 5968 5537"/>
                <a:gd name="T181" fmla="*/ T180 w 501"/>
                <a:gd name="T182" fmla="+- 0 3967 3945"/>
                <a:gd name="T183" fmla="*/ 3967 h 108"/>
                <a:gd name="T184" fmla="+- 0 5999 5537"/>
                <a:gd name="T185" fmla="*/ T184 w 501"/>
                <a:gd name="T186" fmla="+- 0 4022 3945"/>
                <a:gd name="T187" fmla="*/ 4022 h 108"/>
                <a:gd name="T188" fmla="+- 0 6033 5537"/>
                <a:gd name="T189" fmla="*/ T188 w 501"/>
                <a:gd name="T190" fmla="+- 0 4029 3945"/>
                <a:gd name="T191" fmla="*/ 4029 h 108"/>
                <a:gd name="T192" fmla="+- 0 6023 5537"/>
                <a:gd name="T193" fmla="*/ T192 w 501"/>
                <a:gd name="T194" fmla="+- 0 4016 3945"/>
                <a:gd name="T195" fmla="*/ 4016 h 108"/>
                <a:gd name="T196" fmla="+- 0 6018 5537"/>
                <a:gd name="T197" fmla="*/ T196 w 501"/>
                <a:gd name="T198" fmla="+- 0 3979 3945"/>
                <a:gd name="T199" fmla="*/ 3979 h 108"/>
                <a:gd name="T200" fmla="+- 0 6032 5537"/>
                <a:gd name="T201" fmla="*/ T200 w 501"/>
                <a:gd name="T202" fmla="+- 0 4016 3945"/>
                <a:gd name="T203" fmla="*/ 4016 h 108"/>
                <a:gd name="T204" fmla="+- 0 6037 5537"/>
                <a:gd name="T205" fmla="*/ T204 w 501"/>
                <a:gd name="T206" fmla="+- 0 3965 3945"/>
                <a:gd name="T207" fmla="*/ 3965 h 108"/>
                <a:gd name="T208" fmla="+- 0 6018 5537"/>
                <a:gd name="T209" fmla="*/ T208 w 501"/>
                <a:gd name="T210" fmla="+- 0 3947 3945"/>
                <a:gd name="T211" fmla="*/ 3947 h 1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</a:cxnLst>
              <a:rect l="0" t="0" r="r" b="b"/>
              <a:pathLst>
                <a:path w="501" h="108">
                  <a:moveTo>
                    <a:pt x="61" y="0"/>
                  </a:moveTo>
                  <a:lnTo>
                    <a:pt x="0" y="0"/>
                  </a:lnTo>
                  <a:lnTo>
                    <a:pt x="0" y="84"/>
                  </a:lnTo>
                  <a:lnTo>
                    <a:pt x="61" y="84"/>
                  </a:lnTo>
                  <a:lnTo>
                    <a:pt x="61" y="68"/>
                  </a:lnTo>
                  <a:lnTo>
                    <a:pt x="21" y="68"/>
                  </a:lnTo>
                  <a:lnTo>
                    <a:pt x="21" y="47"/>
                  </a:lnTo>
                  <a:lnTo>
                    <a:pt x="58" y="47"/>
                  </a:lnTo>
                  <a:lnTo>
                    <a:pt x="58" y="31"/>
                  </a:lnTo>
                  <a:lnTo>
                    <a:pt x="21" y="31"/>
                  </a:lnTo>
                  <a:lnTo>
                    <a:pt x="21" y="16"/>
                  </a:lnTo>
                  <a:lnTo>
                    <a:pt x="61" y="16"/>
                  </a:lnTo>
                  <a:lnTo>
                    <a:pt x="61" y="0"/>
                  </a:lnTo>
                  <a:close/>
                  <a:moveTo>
                    <a:pt x="101" y="20"/>
                  </a:moveTo>
                  <a:lnTo>
                    <a:pt x="81" y="20"/>
                  </a:lnTo>
                  <a:lnTo>
                    <a:pt x="81" y="84"/>
                  </a:lnTo>
                  <a:lnTo>
                    <a:pt x="101" y="84"/>
                  </a:lnTo>
                  <a:lnTo>
                    <a:pt x="101" y="39"/>
                  </a:lnTo>
                  <a:lnTo>
                    <a:pt x="103" y="38"/>
                  </a:lnTo>
                  <a:lnTo>
                    <a:pt x="105" y="37"/>
                  </a:lnTo>
                  <a:lnTo>
                    <a:pt x="107" y="36"/>
                  </a:lnTo>
                  <a:lnTo>
                    <a:pt x="109" y="35"/>
                  </a:lnTo>
                  <a:lnTo>
                    <a:pt x="111" y="35"/>
                  </a:lnTo>
                  <a:lnTo>
                    <a:pt x="145" y="35"/>
                  </a:lnTo>
                  <a:lnTo>
                    <a:pt x="143" y="29"/>
                  </a:lnTo>
                  <a:lnTo>
                    <a:pt x="142" y="27"/>
                  </a:lnTo>
                  <a:lnTo>
                    <a:pt x="101" y="27"/>
                  </a:lnTo>
                  <a:lnTo>
                    <a:pt x="101" y="20"/>
                  </a:lnTo>
                  <a:close/>
                  <a:moveTo>
                    <a:pt x="145" y="35"/>
                  </a:moveTo>
                  <a:lnTo>
                    <a:pt x="116" y="35"/>
                  </a:lnTo>
                  <a:lnTo>
                    <a:pt x="118" y="35"/>
                  </a:lnTo>
                  <a:lnTo>
                    <a:pt x="119" y="36"/>
                  </a:lnTo>
                  <a:lnTo>
                    <a:pt x="121" y="37"/>
                  </a:lnTo>
                  <a:lnTo>
                    <a:pt x="122" y="38"/>
                  </a:lnTo>
                  <a:lnTo>
                    <a:pt x="122" y="39"/>
                  </a:lnTo>
                  <a:lnTo>
                    <a:pt x="123" y="40"/>
                  </a:lnTo>
                  <a:lnTo>
                    <a:pt x="124" y="42"/>
                  </a:lnTo>
                  <a:lnTo>
                    <a:pt x="124" y="45"/>
                  </a:lnTo>
                  <a:lnTo>
                    <a:pt x="124" y="47"/>
                  </a:lnTo>
                  <a:lnTo>
                    <a:pt x="124" y="84"/>
                  </a:lnTo>
                  <a:lnTo>
                    <a:pt x="145" y="84"/>
                  </a:lnTo>
                  <a:lnTo>
                    <a:pt x="145" y="35"/>
                  </a:lnTo>
                  <a:close/>
                  <a:moveTo>
                    <a:pt x="130" y="19"/>
                  </a:moveTo>
                  <a:lnTo>
                    <a:pt x="119" y="19"/>
                  </a:lnTo>
                  <a:lnTo>
                    <a:pt x="115" y="19"/>
                  </a:lnTo>
                  <a:lnTo>
                    <a:pt x="108" y="22"/>
                  </a:lnTo>
                  <a:lnTo>
                    <a:pt x="105" y="25"/>
                  </a:lnTo>
                  <a:lnTo>
                    <a:pt x="101" y="27"/>
                  </a:lnTo>
                  <a:lnTo>
                    <a:pt x="142" y="27"/>
                  </a:lnTo>
                  <a:lnTo>
                    <a:pt x="135" y="21"/>
                  </a:lnTo>
                  <a:lnTo>
                    <a:pt x="130" y="19"/>
                  </a:lnTo>
                  <a:close/>
                  <a:moveTo>
                    <a:pt x="203" y="19"/>
                  </a:moveTo>
                  <a:lnTo>
                    <a:pt x="194" y="19"/>
                  </a:lnTo>
                  <a:lnTo>
                    <a:pt x="189" y="19"/>
                  </a:lnTo>
                  <a:lnTo>
                    <a:pt x="185" y="20"/>
                  </a:lnTo>
                  <a:lnTo>
                    <a:pt x="180" y="22"/>
                  </a:lnTo>
                  <a:lnTo>
                    <a:pt x="176" y="24"/>
                  </a:lnTo>
                  <a:lnTo>
                    <a:pt x="173" y="26"/>
                  </a:lnTo>
                  <a:lnTo>
                    <a:pt x="169" y="29"/>
                  </a:lnTo>
                  <a:lnTo>
                    <a:pt x="167" y="33"/>
                  </a:lnTo>
                  <a:lnTo>
                    <a:pt x="163" y="41"/>
                  </a:lnTo>
                  <a:lnTo>
                    <a:pt x="162" y="42"/>
                  </a:lnTo>
                  <a:lnTo>
                    <a:pt x="162" y="47"/>
                  </a:lnTo>
                  <a:lnTo>
                    <a:pt x="162" y="59"/>
                  </a:lnTo>
                  <a:lnTo>
                    <a:pt x="163" y="63"/>
                  </a:lnTo>
                  <a:lnTo>
                    <a:pt x="164" y="68"/>
                  </a:lnTo>
                  <a:lnTo>
                    <a:pt x="166" y="71"/>
                  </a:lnTo>
                  <a:lnTo>
                    <a:pt x="169" y="75"/>
                  </a:lnTo>
                  <a:lnTo>
                    <a:pt x="172" y="78"/>
                  </a:lnTo>
                  <a:lnTo>
                    <a:pt x="176" y="80"/>
                  </a:lnTo>
                  <a:lnTo>
                    <a:pt x="180" y="82"/>
                  </a:lnTo>
                  <a:lnTo>
                    <a:pt x="189" y="85"/>
                  </a:lnTo>
                  <a:lnTo>
                    <a:pt x="194" y="86"/>
                  </a:lnTo>
                  <a:lnTo>
                    <a:pt x="204" y="86"/>
                  </a:lnTo>
                  <a:lnTo>
                    <a:pt x="208" y="85"/>
                  </a:lnTo>
                  <a:lnTo>
                    <a:pt x="215" y="84"/>
                  </a:lnTo>
                  <a:lnTo>
                    <a:pt x="218" y="82"/>
                  </a:lnTo>
                  <a:lnTo>
                    <a:pt x="221" y="81"/>
                  </a:lnTo>
                  <a:lnTo>
                    <a:pt x="221" y="71"/>
                  </a:lnTo>
                  <a:lnTo>
                    <a:pt x="195" y="71"/>
                  </a:lnTo>
                  <a:lnTo>
                    <a:pt x="190" y="70"/>
                  </a:lnTo>
                  <a:lnTo>
                    <a:pt x="184" y="63"/>
                  </a:lnTo>
                  <a:lnTo>
                    <a:pt x="183" y="59"/>
                  </a:lnTo>
                  <a:lnTo>
                    <a:pt x="183" y="47"/>
                  </a:lnTo>
                  <a:lnTo>
                    <a:pt x="184" y="42"/>
                  </a:lnTo>
                  <a:lnTo>
                    <a:pt x="187" y="38"/>
                  </a:lnTo>
                  <a:lnTo>
                    <a:pt x="190" y="35"/>
                  </a:lnTo>
                  <a:lnTo>
                    <a:pt x="194" y="33"/>
                  </a:lnTo>
                  <a:lnTo>
                    <a:pt x="221" y="33"/>
                  </a:lnTo>
                  <a:lnTo>
                    <a:pt x="221" y="24"/>
                  </a:lnTo>
                  <a:lnTo>
                    <a:pt x="218" y="22"/>
                  </a:lnTo>
                  <a:lnTo>
                    <a:pt x="215" y="21"/>
                  </a:lnTo>
                  <a:lnTo>
                    <a:pt x="211" y="20"/>
                  </a:lnTo>
                  <a:lnTo>
                    <a:pt x="207" y="19"/>
                  </a:lnTo>
                  <a:lnTo>
                    <a:pt x="203" y="19"/>
                  </a:lnTo>
                  <a:close/>
                  <a:moveTo>
                    <a:pt x="221" y="63"/>
                  </a:moveTo>
                  <a:lnTo>
                    <a:pt x="218" y="63"/>
                  </a:lnTo>
                  <a:lnTo>
                    <a:pt x="218" y="64"/>
                  </a:lnTo>
                  <a:lnTo>
                    <a:pt x="215" y="67"/>
                  </a:lnTo>
                  <a:lnTo>
                    <a:pt x="214" y="68"/>
                  </a:lnTo>
                  <a:lnTo>
                    <a:pt x="211" y="69"/>
                  </a:lnTo>
                  <a:lnTo>
                    <a:pt x="209" y="70"/>
                  </a:lnTo>
                  <a:lnTo>
                    <a:pt x="207" y="70"/>
                  </a:lnTo>
                  <a:lnTo>
                    <a:pt x="205" y="71"/>
                  </a:lnTo>
                  <a:lnTo>
                    <a:pt x="203" y="71"/>
                  </a:lnTo>
                  <a:lnTo>
                    <a:pt x="221" y="71"/>
                  </a:lnTo>
                  <a:lnTo>
                    <a:pt x="221" y="63"/>
                  </a:lnTo>
                  <a:close/>
                  <a:moveTo>
                    <a:pt x="221" y="33"/>
                  </a:moveTo>
                  <a:lnTo>
                    <a:pt x="202" y="33"/>
                  </a:lnTo>
                  <a:lnTo>
                    <a:pt x="205" y="34"/>
                  </a:lnTo>
                  <a:lnTo>
                    <a:pt x="208" y="35"/>
                  </a:lnTo>
                  <a:lnTo>
                    <a:pt x="210" y="35"/>
                  </a:lnTo>
                  <a:lnTo>
                    <a:pt x="211" y="36"/>
                  </a:lnTo>
                  <a:lnTo>
                    <a:pt x="213" y="37"/>
                  </a:lnTo>
                  <a:lnTo>
                    <a:pt x="214" y="38"/>
                  </a:lnTo>
                  <a:lnTo>
                    <a:pt x="216" y="39"/>
                  </a:lnTo>
                  <a:lnTo>
                    <a:pt x="217" y="40"/>
                  </a:lnTo>
                  <a:lnTo>
                    <a:pt x="218" y="40"/>
                  </a:lnTo>
                  <a:lnTo>
                    <a:pt x="218" y="41"/>
                  </a:lnTo>
                  <a:lnTo>
                    <a:pt x="221" y="41"/>
                  </a:lnTo>
                  <a:lnTo>
                    <a:pt x="221" y="33"/>
                  </a:lnTo>
                  <a:close/>
                  <a:moveTo>
                    <a:pt x="258" y="20"/>
                  </a:moveTo>
                  <a:lnTo>
                    <a:pt x="237" y="20"/>
                  </a:lnTo>
                  <a:lnTo>
                    <a:pt x="237" y="84"/>
                  </a:lnTo>
                  <a:lnTo>
                    <a:pt x="258" y="84"/>
                  </a:lnTo>
                  <a:lnTo>
                    <a:pt x="258" y="41"/>
                  </a:lnTo>
                  <a:lnTo>
                    <a:pt x="260" y="40"/>
                  </a:lnTo>
                  <a:lnTo>
                    <a:pt x="263" y="40"/>
                  </a:lnTo>
                  <a:lnTo>
                    <a:pt x="267" y="39"/>
                  </a:lnTo>
                  <a:lnTo>
                    <a:pt x="270" y="39"/>
                  </a:lnTo>
                  <a:lnTo>
                    <a:pt x="283" y="39"/>
                  </a:lnTo>
                  <a:lnTo>
                    <a:pt x="283" y="30"/>
                  </a:lnTo>
                  <a:lnTo>
                    <a:pt x="258" y="30"/>
                  </a:lnTo>
                  <a:lnTo>
                    <a:pt x="258" y="20"/>
                  </a:lnTo>
                  <a:close/>
                  <a:moveTo>
                    <a:pt x="283" y="39"/>
                  </a:moveTo>
                  <a:lnTo>
                    <a:pt x="274" y="39"/>
                  </a:lnTo>
                  <a:lnTo>
                    <a:pt x="279" y="39"/>
                  </a:lnTo>
                  <a:lnTo>
                    <a:pt x="281" y="39"/>
                  </a:lnTo>
                  <a:lnTo>
                    <a:pt x="282" y="40"/>
                  </a:lnTo>
                  <a:lnTo>
                    <a:pt x="283" y="40"/>
                  </a:lnTo>
                  <a:lnTo>
                    <a:pt x="283" y="39"/>
                  </a:lnTo>
                  <a:close/>
                  <a:moveTo>
                    <a:pt x="279" y="20"/>
                  </a:moveTo>
                  <a:lnTo>
                    <a:pt x="276" y="20"/>
                  </a:lnTo>
                  <a:lnTo>
                    <a:pt x="273" y="21"/>
                  </a:lnTo>
                  <a:lnTo>
                    <a:pt x="269" y="22"/>
                  </a:lnTo>
                  <a:lnTo>
                    <a:pt x="266" y="23"/>
                  </a:lnTo>
                  <a:lnTo>
                    <a:pt x="262" y="26"/>
                  </a:lnTo>
                  <a:lnTo>
                    <a:pt x="258" y="30"/>
                  </a:lnTo>
                  <a:lnTo>
                    <a:pt x="283" y="30"/>
                  </a:lnTo>
                  <a:lnTo>
                    <a:pt x="283" y="20"/>
                  </a:lnTo>
                  <a:lnTo>
                    <a:pt x="282" y="20"/>
                  </a:lnTo>
                  <a:lnTo>
                    <a:pt x="280" y="20"/>
                  </a:lnTo>
                  <a:lnTo>
                    <a:pt x="279" y="20"/>
                  </a:lnTo>
                  <a:close/>
                  <a:moveTo>
                    <a:pt x="310" y="20"/>
                  </a:moveTo>
                  <a:lnTo>
                    <a:pt x="289" y="20"/>
                  </a:lnTo>
                  <a:lnTo>
                    <a:pt x="314" y="84"/>
                  </a:lnTo>
                  <a:lnTo>
                    <a:pt x="304" y="107"/>
                  </a:lnTo>
                  <a:lnTo>
                    <a:pt x="326" y="107"/>
                  </a:lnTo>
                  <a:lnTo>
                    <a:pt x="345" y="62"/>
                  </a:lnTo>
                  <a:lnTo>
                    <a:pt x="326" y="62"/>
                  </a:lnTo>
                  <a:lnTo>
                    <a:pt x="310" y="20"/>
                  </a:lnTo>
                  <a:close/>
                  <a:moveTo>
                    <a:pt x="361" y="20"/>
                  </a:moveTo>
                  <a:lnTo>
                    <a:pt x="340" y="20"/>
                  </a:lnTo>
                  <a:lnTo>
                    <a:pt x="326" y="62"/>
                  </a:lnTo>
                  <a:lnTo>
                    <a:pt x="345" y="62"/>
                  </a:lnTo>
                  <a:lnTo>
                    <a:pt x="361" y="20"/>
                  </a:lnTo>
                  <a:close/>
                  <a:moveTo>
                    <a:pt x="396" y="20"/>
                  </a:moveTo>
                  <a:lnTo>
                    <a:pt x="375" y="20"/>
                  </a:lnTo>
                  <a:lnTo>
                    <a:pt x="375" y="107"/>
                  </a:lnTo>
                  <a:lnTo>
                    <a:pt x="396" y="107"/>
                  </a:lnTo>
                  <a:lnTo>
                    <a:pt x="396" y="81"/>
                  </a:lnTo>
                  <a:lnTo>
                    <a:pt x="428" y="81"/>
                  </a:lnTo>
                  <a:lnTo>
                    <a:pt x="430" y="79"/>
                  </a:lnTo>
                  <a:lnTo>
                    <a:pt x="433" y="76"/>
                  </a:lnTo>
                  <a:lnTo>
                    <a:pt x="436" y="74"/>
                  </a:lnTo>
                  <a:lnTo>
                    <a:pt x="437" y="71"/>
                  </a:lnTo>
                  <a:lnTo>
                    <a:pt x="403" y="71"/>
                  </a:lnTo>
                  <a:lnTo>
                    <a:pt x="398" y="70"/>
                  </a:lnTo>
                  <a:lnTo>
                    <a:pt x="397" y="70"/>
                  </a:lnTo>
                  <a:lnTo>
                    <a:pt x="396" y="70"/>
                  </a:lnTo>
                  <a:lnTo>
                    <a:pt x="396" y="37"/>
                  </a:lnTo>
                  <a:lnTo>
                    <a:pt x="397" y="36"/>
                  </a:lnTo>
                  <a:lnTo>
                    <a:pt x="399" y="36"/>
                  </a:lnTo>
                  <a:lnTo>
                    <a:pt x="401" y="35"/>
                  </a:lnTo>
                  <a:lnTo>
                    <a:pt x="403" y="34"/>
                  </a:lnTo>
                  <a:lnTo>
                    <a:pt x="405" y="34"/>
                  </a:lnTo>
                  <a:lnTo>
                    <a:pt x="440" y="34"/>
                  </a:lnTo>
                  <a:lnTo>
                    <a:pt x="440" y="33"/>
                  </a:lnTo>
                  <a:lnTo>
                    <a:pt x="435" y="27"/>
                  </a:lnTo>
                  <a:lnTo>
                    <a:pt x="396" y="27"/>
                  </a:lnTo>
                  <a:lnTo>
                    <a:pt x="396" y="20"/>
                  </a:lnTo>
                  <a:close/>
                  <a:moveTo>
                    <a:pt x="428" y="81"/>
                  </a:moveTo>
                  <a:lnTo>
                    <a:pt x="396" y="81"/>
                  </a:lnTo>
                  <a:lnTo>
                    <a:pt x="398" y="82"/>
                  </a:lnTo>
                  <a:lnTo>
                    <a:pt x="401" y="83"/>
                  </a:lnTo>
                  <a:lnTo>
                    <a:pt x="406" y="85"/>
                  </a:lnTo>
                  <a:lnTo>
                    <a:pt x="409" y="85"/>
                  </a:lnTo>
                  <a:lnTo>
                    <a:pt x="417" y="85"/>
                  </a:lnTo>
                  <a:lnTo>
                    <a:pt x="420" y="85"/>
                  </a:lnTo>
                  <a:lnTo>
                    <a:pt x="424" y="83"/>
                  </a:lnTo>
                  <a:lnTo>
                    <a:pt x="427" y="82"/>
                  </a:lnTo>
                  <a:lnTo>
                    <a:pt x="428" y="81"/>
                  </a:lnTo>
                  <a:close/>
                  <a:moveTo>
                    <a:pt x="440" y="34"/>
                  </a:moveTo>
                  <a:lnTo>
                    <a:pt x="412" y="34"/>
                  </a:lnTo>
                  <a:lnTo>
                    <a:pt x="415" y="36"/>
                  </a:lnTo>
                  <a:lnTo>
                    <a:pt x="420" y="41"/>
                  </a:lnTo>
                  <a:lnTo>
                    <a:pt x="421" y="46"/>
                  </a:lnTo>
                  <a:lnTo>
                    <a:pt x="421" y="58"/>
                  </a:lnTo>
                  <a:lnTo>
                    <a:pt x="419" y="63"/>
                  </a:lnTo>
                  <a:lnTo>
                    <a:pt x="417" y="66"/>
                  </a:lnTo>
                  <a:lnTo>
                    <a:pt x="414" y="69"/>
                  </a:lnTo>
                  <a:lnTo>
                    <a:pt x="410" y="71"/>
                  </a:lnTo>
                  <a:lnTo>
                    <a:pt x="437" y="71"/>
                  </a:lnTo>
                  <a:lnTo>
                    <a:pt x="438" y="70"/>
                  </a:lnTo>
                  <a:lnTo>
                    <a:pt x="439" y="66"/>
                  </a:lnTo>
                  <a:lnTo>
                    <a:pt x="441" y="61"/>
                  </a:lnTo>
                  <a:lnTo>
                    <a:pt x="442" y="57"/>
                  </a:lnTo>
                  <a:lnTo>
                    <a:pt x="442" y="41"/>
                  </a:lnTo>
                  <a:lnTo>
                    <a:pt x="440" y="34"/>
                  </a:lnTo>
                  <a:close/>
                  <a:moveTo>
                    <a:pt x="425" y="19"/>
                  </a:moveTo>
                  <a:lnTo>
                    <a:pt x="412" y="19"/>
                  </a:lnTo>
                  <a:lnTo>
                    <a:pt x="409" y="19"/>
                  </a:lnTo>
                  <a:lnTo>
                    <a:pt x="405" y="21"/>
                  </a:lnTo>
                  <a:lnTo>
                    <a:pt x="402" y="23"/>
                  </a:lnTo>
                  <a:lnTo>
                    <a:pt x="399" y="25"/>
                  </a:lnTo>
                  <a:lnTo>
                    <a:pt x="396" y="27"/>
                  </a:lnTo>
                  <a:lnTo>
                    <a:pt x="435" y="27"/>
                  </a:lnTo>
                  <a:lnTo>
                    <a:pt x="431" y="22"/>
                  </a:lnTo>
                  <a:lnTo>
                    <a:pt x="425" y="19"/>
                  </a:lnTo>
                  <a:close/>
                  <a:moveTo>
                    <a:pt x="481" y="34"/>
                  </a:moveTo>
                  <a:lnTo>
                    <a:pt x="460" y="34"/>
                  </a:lnTo>
                  <a:lnTo>
                    <a:pt x="460" y="72"/>
                  </a:lnTo>
                  <a:lnTo>
                    <a:pt x="462" y="77"/>
                  </a:lnTo>
                  <a:lnTo>
                    <a:pt x="470" y="84"/>
                  </a:lnTo>
                  <a:lnTo>
                    <a:pt x="476" y="85"/>
                  </a:lnTo>
                  <a:lnTo>
                    <a:pt x="488" y="85"/>
                  </a:lnTo>
                  <a:lnTo>
                    <a:pt x="491" y="85"/>
                  </a:lnTo>
                  <a:lnTo>
                    <a:pt x="496" y="84"/>
                  </a:lnTo>
                  <a:lnTo>
                    <a:pt x="498" y="84"/>
                  </a:lnTo>
                  <a:lnTo>
                    <a:pt x="500" y="83"/>
                  </a:lnTo>
                  <a:lnTo>
                    <a:pt x="500" y="72"/>
                  </a:lnTo>
                  <a:lnTo>
                    <a:pt x="488" y="72"/>
                  </a:lnTo>
                  <a:lnTo>
                    <a:pt x="486" y="71"/>
                  </a:lnTo>
                  <a:lnTo>
                    <a:pt x="483" y="70"/>
                  </a:lnTo>
                  <a:lnTo>
                    <a:pt x="482" y="69"/>
                  </a:lnTo>
                  <a:lnTo>
                    <a:pt x="481" y="66"/>
                  </a:lnTo>
                  <a:lnTo>
                    <a:pt x="481" y="64"/>
                  </a:lnTo>
                  <a:lnTo>
                    <a:pt x="481" y="34"/>
                  </a:lnTo>
                  <a:close/>
                  <a:moveTo>
                    <a:pt x="500" y="70"/>
                  </a:moveTo>
                  <a:lnTo>
                    <a:pt x="498" y="70"/>
                  </a:lnTo>
                  <a:lnTo>
                    <a:pt x="496" y="70"/>
                  </a:lnTo>
                  <a:lnTo>
                    <a:pt x="495" y="71"/>
                  </a:lnTo>
                  <a:lnTo>
                    <a:pt x="493" y="71"/>
                  </a:lnTo>
                  <a:lnTo>
                    <a:pt x="492" y="72"/>
                  </a:lnTo>
                  <a:lnTo>
                    <a:pt x="500" y="72"/>
                  </a:lnTo>
                  <a:lnTo>
                    <a:pt x="500" y="70"/>
                  </a:lnTo>
                  <a:close/>
                  <a:moveTo>
                    <a:pt x="500" y="20"/>
                  </a:moveTo>
                  <a:lnTo>
                    <a:pt x="452" y="20"/>
                  </a:lnTo>
                  <a:lnTo>
                    <a:pt x="452" y="34"/>
                  </a:lnTo>
                  <a:lnTo>
                    <a:pt x="500" y="34"/>
                  </a:lnTo>
                  <a:lnTo>
                    <a:pt x="500" y="20"/>
                  </a:lnTo>
                  <a:close/>
                  <a:moveTo>
                    <a:pt x="481" y="2"/>
                  </a:moveTo>
                  <a:lnTo>
                    <a:pt x="460" y="2"/>
                  </a:lnTo>
                  <a:lnTo>
                    <a:pt x="460" y="20"/>
                  </a:lnTo>
                  <a:lnTo>
                    <a:pt x="481" y="20"/>
                  </a:lnTo>
                  <a:lnTo>
                    <a:pt x="48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71839E8-9F35-46C9-96CD-AEE7CEB44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" y="3686"/>
              <a:ext cx="1199" cy="596"/>
            </a:xfrm>
            <a:custGeom>
              <a:avLst/>
              <a:gdLst>
                <a:gd name="T0" fmla="+- 0 6382 5184"/>
                <a:gd name="T1" fmla="*/ T0 w 1199"/>
                <a:gd name="T2" fmla="+- 0 3984 3686"/>
                <a:gd name="T3" fmla="*/ 3984 h 596"/>
                <a:gd name="T4" fmla="+- 0 6352 5184"/>
                <a:gd name="T5" fmla="*/ T4 w 1199"/>
                <a:gd name="T6" fmla="+- 0 4078 3686"/>
                <a:gd name="T7" fmla="*/ 4078 h 596"/>
                <a:gd name="T8" fmla="+- 0 6267 5184"/>
                <a:gd name="T9" fmla="*/ T8 w 1199"/>
                <a:gd name="T10" fmla="+- 0 4160 3686"/>
                <a:gd name="T11" fmla="*/ 4160 h 596"/>
                <a:gd name="T12" fmla="+- 0 6207 5184"/>
                <a:gd name="T13" fmla="*/ T12 w 1199"/>
                <a:gd name="T14" fmla="+- 0 4195 3686"/>
                <a:gd name="T15" fmla="*/ 4195 h 596"/>
                <a:gd name="T16" fmla="+- 0 6137 5184"/>
                <a:gd name="T17" fmla="*/ T16 w 1199"/>
                <a:gd name="T18" fmla="+- 0 4224 3686"/>
                <a:gd name="T19" fmla="*/ 4224 h 596"/>
                <a:gd name="T20" fmla="+- 0 6058 5184"/>
                <a:gd name="T21" fmla="*/ T20 w 1199"/>
                <a:gd name="T22" fmla="+- 0 4249 3686"/>
                <a:gd name="T23" fmla="*/ 4249 h 596"/>
                <a:gd name="T24" fmla="+- 0 5972 5184"/>
                <a:gd name="T25" fmla="*/ T24 w 1199"/>
                <a:gd name="T26" fmla="+- 0 4267 3686"/>
                <a:gd name="T27" fmla="*/ 4267 h 596"/>
                <a:gd name="T28" fmla="+- 0 5880 5184"/>
                <a:gd name="T29" fmla="*/ T28 w 1199"/>
                <a:gd name="T30" fmla="+- 0 4278 3686"/>
                <a:gd name="T31" fmla="*/ 4278 h 596"/>
                <a:gd name="T32" fmla="+- 0 5783 5184"/>
                <a:gd name="T33" fmla="*/ T32 w 1199"/>
                <a:gd name="T34" fmla="+- 0 4282 3686"/>
                <a:gd name="T35" fmla="*/ 4282 h 596"/>
                <a:gd name="T36" fmla="+- 0 5686 5184"/>
                <a:gd name="T37" fmla="*/ T36 w 1199"/>
                <a:gd name="T38" fmla="+- 0 4278 3686"/>
                <a:gd name="T39" fmla="*/ 4278 h 596"/>
                <a:gd name="T40" fmla="+- 0 5594 5184"/>
                <a:gd name="T41" fmla="*/ T40 w 1199"/>
                <a:gd name="T42" fmla="+- 0 4267 3686"/>
                <a:gd name="T43" fmla="*/ 4267 h 596"/>
                <a:gd name="T44" fmla="+- 0 5508 5184"/>
                <a:gd name="T45" fmla="*/ T44 w 1199"/>
                <a:gd name="T46" fmla="+- 0 4249 3686"/>
                <a:gd name="T47" fmla="*/ 4249 h 596"/>
                <a:gd name="T48" fmla="+- 0 5429 5184"/>
                <a:gd name="T49" fmla="*/ T48 w 1199"/>
                <a:gd name="T50" fmla="+- 0 4224 3686"/>
                <a:gd name="T51" fmla="*/ 4224 h 596"/>
                <a:gd name="T52" fmla="+- 0 5359 5184"/>
                <a:gd name="T53" fmla="*/ T52 w 1199"/>
                <a:gd name="T54" fmla="+- 0 4195 3686"/>
                <a:gd name="T55" fmla="*/ 4195 h 596"/>
                <a:gd name="T56" fmla="+- 0 5299 5184"/>
                <a:gd name="T57" fmla="*/ T56 w 1199"/>
                <a:gd name="T58" fmla="+- 0 4160 3686"/>
                <a:gd name="T59" fmla="*/ 4160 h 596"/>
                <a:gd name="T60" fmla="+- 0 5251 5184"/>
                <a:gd name="T61" fmla="*/ T60 w 1199"/>
                <a:gd name="T62" fmla="+- 0 4121 3686"/>
                <a:gd name="T63" fmla="*/ 4121 h 596"/>
                <a:gd name="T64" fmla="+- 0 5192 5184"/>
                <a:gd name="T65" fmla="*/ T64 w 1199"/>
                <a:gd name="T66" fmla="+- 0 4032 3686"/>
                <a:gd name="T67" fmla="*/ 4032 h 596"/>
                <a:gd name="T68" fmla="+- 0 5184 5184"/>
                <a:gd name="T69" fmla="*/ T68 w 1199"/>
                <a:gd name="T70" fmla="+- 0 3984 3686"/>
                <a:gd name="T71" fmla="*/ 3984 h 596"/>
                <a:gd name="T72" fmla="+- 0 5192 5184"/>
                <a:gd name="T73" fmla="*/ T72 w 1199"/>
                <a:gd name="T74" fmla="+- 0 3936 3686"/>
                <a:gd name="T75" fmla="*/ 3936 h 596"/>
                <a:gd name="T76" fmla="+- 0 5251 5184"/>
                <a:gd name="T77" fmla="*/ T76 w 1199"/>
                <a:gd name="T78" fmla="+- 0 3847 3686"/>
                <a:gd name="T79" fmla="*/ 3847 h 596"/>
                <a:gd name="T80" fmla="+- 0 5299 5184"/>
                <a:gd name="T81" fmla="*/ T80 w 1199"/>
                <a:gd name="T82" fmla="+- 0 3808 3686"/>
                <a:gd name="T83" fmla="*/ 3808 h 596"/>
                <a:gd name="T84" fmla="+- 0 5359 5184"/>
                <a:gd name="T85" fmla="*/ T84 w 1199"/>
                <a:gd name="T86" fmla="+- 0 3773 3686"/>
                <a:gd name="T87" fmla="*/ 3773 h 596"/>
                <a:gd name="T88" fmla="+- 0 5429 5184"/>
                <a:gd name="T89" fmla="*/ T88 w 1199"/>
                <a:gd name="T90" fmla="+- 0 3744 3686"/>
                <a:gd name="T91" fmla="*/ 3744 h 596"/>
                <a:gd name="T92" fmla="+- 0 5508 5184"/>
                <a:gd name="T93" fmla="*/ T92 w 1199"/>
                <a:gd name="T94" fmla="+- 0 3719 3686"/>
                <a:gd name="T95" fmla="*/ 3719 h 596"/>
                <a:gd name="T96" fmla="+- 0 5594 5184"/>
                <a:gd name="T97" fmla="*/ T96 w 1199"/>
                <a:gd name="T98" fmla="+- 0 3701 3686"/>
                <a:gd name="T99" fmla="*/ 3701 h 596"/>
                <a:gd name="T100" fmla="+- 0 5686 5184"/>
                <a:gd name="T101" fmla="*/ T100 w 1199"/>
                <a:gd name="T102" fmla="+- 0 3690 3686"/>
                <a:gd name="T103" fmla="*/ 3690 h 596"/>
                <a:gd name="T104" fmla="+- 0 5783 5184"/>
                <a:gd name="T105" fmla="*/ T104 w 1199"/>
                <a:gd name="T106" fmla="+- 0 3686 3686"/>
                <a:gd name="T107" fmla="*/ 3686 h 596"/>
                <a:gd name="T108" fmla="+- 0 5880 5184"/>
                <a:gd name="T109" fmla="*/ T108 w 1199"/>
                <a:gd name="T110" fmla="+- 0 3690 3686"/>
                <a:gd name="T111" fmla="*/ 3690 h 596"/>
                <a:gd name="T112" fmla="+- 0 5972 5184"/>
                <a:gd name="T113" fmla="*/ T112 w 1199"/>
                <a:gd name="T114" fmla="+- 0 3701 3686"/>
                <a:gd name="T115" fmla="*/ 3701 h 596"/>
                <a:gd name="T116" fmla="+- 0 6058 5184"/>
                <a:gd name="T117" fmla="*/ T116 w 1199"/>
                <a:gd name="T118" fmla="+- 0 3719 3686"/>
                <a:gd name="T119" fmla="*/ 3719 h 596"/>
                <a:gd name="T120" fmla="+- 0 6137 5184"/>
                <a:gd name="T121" fmla="*/ T120 w 1199"/>
                <a:gd name="T122" fmla="+- 0 3744 3686"/>
                <a:gd name="T123" fmla="*/ 3744 h 596"/>
                <a:gd name="T124" fmla="+- 0 6207 5184"/>
                <a:gd name="T125" fmla="*/ T124 w 1199"/>
                <a:gd name="T126" fmla="+- 0 3773 3686"/>
                <a:gd name="T127" fmla="*/ 3773 h 596"/>
                <a:gd name="T128" fmla="+- 0 6267 5184"/>
                <a:gd name="T129" fmla="*/ T128 w 1199"/>
                <a:gd name="T130" fmla="+- 0 3808 3686"/>
                <a:gd name="T131" fmla="*/ 3808 h 596"/>
                <a:gd name="T132" fmla="+- 0 6315 5184"/>
                <a:gd name="T133" fmla="*/ T132 w 1199"/>
                <a:gd name="T134" fmla="+- 0 3847 3686"/>
                <a:gd name="T135" fmla="*/ 3847 h 596"/>
                <a:gd name="T136" fmla="+- 0 6374 5184"/>
                <a:gd name="T137" fmla="*/ T136 w 1199"/>
                <a:gd name="T138" fmla="+- 0 3936 3686"/>
                <a:gd name="T139" fmla="*/ 3936 h 596"/>
                <a:gd name="T140" fmla="+- 0 6382 5184"/>
                <a:gd name="T141" fmla="*/ T140 w 1199"/>
                <a:gd name="T142" fmla="+- 0 3984 3686"/>
                <a:gd name="T143" fmla="*/ 3984 h 5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</a:cxnLst>
              <a:rect l="0" t="0" r="r" b="b"/>
              <a:pathLst>
                <a:path w="1199" h="596">
                  <a:moveTo>
                    <a:pt x="1198" y="298"/>
                  </a:moveTo>
                  <a:lnTo>
                    <a:pt x="1168" y="392"/>
                  </a:lnTo>
                  <a:lnTo>
                    <a:pt x="1083" y="474"/>
                  </a:lnTo>
                  <a:lnTo>
                    <a:pt x="1023" y="509"/>
                  </a:lnTo>
                  <a:lnTo>
                    <a:pt x="953" y="538"/>
                  </a:lnTo>
                  <a:lnTo>
                    <a:pt x="874" y="563"/>
                  </a:lnTo>
                  <a:lnTo>
                    <a:pt x="788" y="581"/>
                  </a:lnTo>
                  <a:lnTo>
                    <a:pt x="696" y="592"/>
                  </a:lnTo>
                  <a:lnTo>
                    <a:pt x="599" y="596"/>
                  </a:lnTo>
                  <a:lnTo>
                    <a:pt x="502" y="592"/>
                  </a:lnTo>
                  <a:lnTo>
                    <a:pt x="410" y="581"/>
                  </a:lnTo>
                  <a:lnTo>
                    <a:pt x="324" y="563"/>
                  </a:lnTo>
                  <a:lnTo>
                    <a:pt x="245" y="538"/>
                  </a:lnTo>
                  <a:lnTo>
                    <a:pt x="175" y="509"/>
                  </a:lnTo>
                  <a:lnTo>
                    <a:pt x="115" y="474"/>
                  </a:lnTo>
                  <a:lnTo>
                    <a:pt x="67" y="435"/>
                  </a:lnTo>
                  <a:lnTo>
                    <a:pt x="8" y="346"/>
                  </a:lnTo>
                  <a:lnTo>
                    <a:pt x="0" y="298"/>
                  </a:lnTo>
                  <a:lnTo>
                    <a:pt x="8" y="250"/>
                  </a:lnTo>
                  <a:lnTo>
                    <a:pt x="67" y="161"/>
                  </a:lnTo>
                  <a:lnTo>
                    <a:pt x="115" y="122"/>
                  </a:lnTo>
                  <a:lnTo>
                    <a:pt x="175" y="87"/>
                  </a:lnTo>
                  <a:lnTo>
                    <a:pt x="245" y="58"/>
                  </a:lnTo>
                  <a:lnTo>
                    <a:pt x="324" y="33"/>
                  </a:lnTo>
                  <a:lnTo>
                    <a:pt x="410" y="15"/>
                  </a:lnTo>
                  <a:lnTo>
                    <a:pt x="502" y="4"/>
                  </a:lnTo>
                  <a:lnTo>
                    <a:pt x="599" y="0"/>
                  </a:lnTo>
                  <a:lnTo>
                    <a:pt x="696" y="4"/>
                  </a:lnTo>
                  <a:lnTo>
                    <a:pt x="788" y="15"/>
                  </a:lnTo>
                  <a:lnTo>
                    <a:pt x="874" y="33"/>
                  </a:lnTo>
                  <a:lnTo>
                    <a:pt x="953" y="58"/>
                  </a:lnTo>
                  <a:lnTo>
                    <a:pt x="1023" y="87"/>
                  </a:lnTo>
                  <a:lnTo>
                    <a:pt x="1083" y="122"/>
                  </a:lnTo>
                  <a:lnTo>
                    <a:pt x="1131" y="161"/>
                  </a:lnTo>
                  <a:lnTo>
                    <a:pt x="1190" y="250"/>
                  </a:lnTo>
                  <a:lnTo>
                    <a:pt x="1198" y="298"/>
                  </a:lnTo>
                  <a:close/>
                </a:path>
              </a:pathLst>
            </a:custGeom>
            <a:noFill/>
            <a:ln w="5072">
              <a:solidFill>
                <a:srgbClr val="7E7E7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03DAD9D-A41B-4886-9149-2BFF351F87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3" y="4409"/>
              <a:ext cx="1262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A8FAC59-B784-4F49-B4D4-70DB504E8E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" y="4417"/>
              <a:ext cx="120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AutoShape 20">
              <a:extLst>
                <a:ext uri="{FF2B5EF4-FFF2-40B4-BE49-F238E27FC236}">
                  <a16:creationId xmlns:a16="http://schemas.microsoft.com/office/drawing/2014/main" id="{754B10D4-AE12-4923-8093-C660EDE04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1" y="4676"/>
              <a:ext cx="513" cy="108"/>
            </a:xfrm>
            <a:custGeom>
              <a:avLst/>
              <a:gdLst>
                <a:gd name="T0" fmla="+- 0 5574 5531"/>
                <a:gd name="T1" fmla="*/ T0 w 513"/>
                <a:gd name="T2" fmla="+- 0 4760 4676"/>
                <a:gd name="T3" fmla="*/ 4760 h 108"/>
                <a:gd name="T4" fmla="+- 0 5603 5531"/>
                <a:gd name="T5" fmla="*/ T4 w 513"/>
                <a:gd name="T6" fmla="+- 0 4745 4676"/>
                <a:gd name="T7" fmla="*/ 4745 h 108"/>
                <a:gd name="T8" fmla="+- 0 5598 5531"/>
                <a:gd name="T9" fmla="*/ T8 w 513"/>
                <a:gd name="T10" fmla="+- 0 4686 4676"/>
                <a:gd name="T11" fmla="*/ 4686 h 108"/>
                <a:gd name="T12" fmla="+- 0 5569 5531"/>
                <a:gd name="T13" fmla="*/ T12 w 513"/>
                <a:gd name="T14" fmla="+- 0 4676 4676"/>
                <a:gd name="T15" fmla="*/ 4676 h 108"/>
                <a:gd name="T16" fmla="+- 0 5574 5531"/>
                <a:gd name="T17" fmla="*/ T16 w 513"/>
                <a:gd name="T18" fmla="+- 0 4694 4676"/>
                <a:gd name="T19" fmla="*/ 4694 h 108"/>
                <a:gd name="T20" fmla="+- 0 5589 5531"/>
                <a:gd name="T21" fmla="*/ T20 w 513"/>
                <a:gd name="T22" fmla="+- 0 4724 4676"/>
                <a:gd name="T23" fmla="*/ 4724 h 108"/>
                <a:gd name="T24" fmla="+- 0 5575 5531"/>
                <a:gd name="T25" fmla="*/ T24 w 513"/>
                <a:gd name="T26" fmla="+- 0 4743 4676"/>
                <a:gd name="T27" fmla="*/ 4743 h 108"/>
                <a:gd name="T28" fmla="+- 0 5606 5531"/>
                <a:gd name="T29" fmla="*/ T28 w 513"/>
                <a:gd name="T30" fmla="+- 0 4740 4676"/>
                <a:gd name="T31" fmla="*/ 4740 h 108"/>
                <a:gd name="T32" fmla="+- 0 5603 5531"/>
                <a:gd name="T33" fmla="*/ T32 w 513"/>
                <a:gd name="T34" fmla="+- 0 4692 4676"/>
                <a:gd name="T35" fmla="*/ 4692 h 108"/>
                <a:gd name="T36" fmla="+- 0 5628 5531"/>
                <a:gd name="T37" fmla="*/ T36 w 513"/>
                <a:gd name="T38" fmla="+- 0 4710 4676"/>
                <a:gd name="T39" fmla="*/ 4710 h 108"/>
                <a:gd name="T40" fmla="+- 0 5642 5531"/>
                <a:gd name="T41" fmla="*/ T40 w 513"/>
                <a:gd name="T42" fmla="+- 0 4759 4676"/>
                <a:gd name="T43" fmla="*/ 4759 h 108"/>
                <a:gd name="T44" fmla="+- 0 5687 5531"/>
                <a:gd name="T45" fmla="*/ T44 w 513"/>
                <a:gd name="T46" fmla="+- 0 4759 4676"/>
                <a:gd name="T47" fmla="*/ 4759 h 108"/>
                <a:gd name="T48" fmla="+- 0 5652 5531"/>
                <a:gd name="T49" fmla="*/ T48 w 513"/>
                <a:gd name="T50" fmla="+- 0 4744 4676"/>
                <a:gd name="T51" fmla="*/ 4744 h 108"/>
                <a:gd name="T52" fmla="+- 0 5693 5531"/>
                <a:gd name="T53" fmla="*/ T52 w 513"/>
                <a:gd name="T54" fmla="+- 0 4721 4676"/>
                <a:gd name="T55" fmla="*/ 4721 h 108"/>
                <a:gd name="T56" fmla="+- 0 5653 5531"/>
                <a:gd name="T57" fmla="*/ T56 w 513"/>
                <a:gd name="T58" fmla="+- 0 4709 4676"/>
                <a:gd name="T59" fmla="*/ 4709 h 108"/>
                <a:gd name="T60" fmla="+- 0 5692 5531"/>
                <a:gd name="T61" fmla="*/ T60 w 513"/>
                <a:gd name="T62" fmla="+- 0 4741 4676"/>
                <a:gd name="T63" fmla="*/ 4741 h 108"/>
                <a:gd name="T64" fmla="+- 0 5672 5531"/>
                <a:gd name="T65" fmla="*/ T64 w 513"/>
                <a:gd name="T66" fmla="+- 0 4748 4676"/>
                <a:gd name="T67" fmla="*/ 4748 h 108"/>
                <a:gd name="T68" fmla="+- 0 5667 5531"/>
                <a:gd name="T69" fmla="*/ T68 w 513"/>
                <a:gd name="T70" fmla="+- 0 4709 4676"/>
                <a:gd name="T71" fmla="*/ 4709 h 108"/>
                <a:gd name="T72" fmla="+- 0 5693 5531"/>
                <a:gd name="T73" fmla="*/ T72 w 513"/>
                <a:gd name="T74" fmla="+- 0 4716 4676"/>
                <a:gd name="T75" fmla="*/ 4716 h 108"/>
                <a:gd name="T76" fmla="+- 0 5733 5531"/>
                <a:gd name="T77" fmla="*/ T76 w 513"/>
                <a:gd name="T78" fmla="+- 0 4696 4676"/>
                <a:gd name="T79" fmla="*/ 4696 h 108"/>
                <a:gd name="T80" fmla="+- 0 5708 5531"/>
                <a:gd name="T81" fmla="*/ T80 w 513"/>
                <a:gd name="T82" fmla="+- 0 4714 4676"/>
                <a:gd name="T83" fmla="*/ 4714 h 108"/>
                <a:gd name="T84" fmla="+- 0 5708 5531"/>
                <a:gd name="T85" fmla="*/ T84 w 513"/>
                <a:gd name="T86" fmla="+- 0 4744 4676"/>
                <a:gd name="T87" fmla="*/ 4744 h 108"/>
                <a:gd name="T88" fmla="+- 0 5723 5531"/>
                <a:gd name="T89" fmla="*/ T88 w 513"/>
                <a:gd name="T90" fmla="+- 0 4759 4676"/>
                <a:gd name="T91" fmla="*/ 4759 h 108"/>
                <a:gd name="T92" fmla="+- 0 5758 5531"/>
                <a:gd name="T93" fmla="*/ T92 w 513"/>
                <a:gd name="T94" fmla="+- 0 4760 4676"/>
                <a:gd name="T95" fmla="*/ 4760 h 108"/>
                <a:gd name="T96" fmla="+- 0 5734 5531"/>
                <a:gd name="T97" fmla="*/ T96 w 513"/>
                <a:gd name="T98" fmla="+- 0 4746 4676"/>
                <a:gd name="T99" fmla="*/ 4746 h 108"/>
                <a:gd name="T100" fmla="+- 0 5731 5531"/>
                <a:gd name="T101" fmla="*/ T100 w 513"/>
                <a:gd name="T102" fmla="+- 0 4715 4676"/>
                <a:gd name="T103" fmla="*/ 4715 h 108"/>
                <a:gd name="T104" fmla="+- 0 5762 5531"/>
                <a:gd name="T105" fmla="*/ T104 w 513"/>
                <a:gd name="T106" fmla="+- 0 4699 4676"/>
                <a:gd name="T107" fmla="*/ 4699 h 108"/>
                <a:gd name="T108" fmla="+- 0 5762 5531"/>
                <a:gd name="T109" fmla="*/ T108 w 513"/>
                <a:gd name="T110" fmla="+- 0 4740 4676"/>
                <a:gd name="T111" fmla="*/ 4740 h 108"/>
                <a:gd name="T112" fmla="+- 0 5753 5531"/>
                <a:gd name="T113" fmla="*/ T112 w 513"/>
                <a:gd name="T114" fmla="+- 0 4746 4676"/>
                <a:gd name="T115" fmla="*/ 4746 h 108"/>
                <a:gd name="T116" fmla="+- 0 5765 5531"/>
                <a:gd name="T117" fmla="*/ T116 w 513"/>
                <a:gd name="T118" fmla="+- 0 4710 4676"/>
                <a:gd name="T119" fmla="*/ 4710 h 108"/>
                <a:gd name="T120" fmla="+- 0 5757 5531"/>
                <a:gd name="T121" fmla="*/ T120 w 513"/>
                <a:gd name="T122" fmla="+- 0 4713 4676"/>
                <a:gd name="T123" fmla="*/ 4713 h 108"/>
                <a:gd name="T124" fmla="+- 0 5765 5531"/>
                <a:gd name="T125" fmla="*/ T124 w 513"/>
                <a:gd name="T126" fmla="+- 0 4710 4676"/>
                <a:gd name="T127" fmla="*/ 4710 h 108"/>
                <a:gd name="T128" fmla="+- 0 5801 5531"/>
                <a:gd name="T129" fmla="*/ T128 w 513"/>
                <a:gd name="T130" fmla="+- 0 4718 4676"/>
                <a:gd name="T131" fmla="*/ 4718 h 108"/>
                <a:gd name="T132" fmla="+- 0 5827 5531"/>
                <a:gd name="T133" fmla="*/ T132 w 513"/>
                <a:gd name="T134" fmla="+- 0 4715 4676"/>
                <a:gd name="T135" fmla="*/ 4715 h 108"/>
                <a:gd name="T136" fmla="+- 0 5817 5531"/>
                <a:gd name="T137" fmla="*/ T136 w 513"/>
                <a:gd name="T138" fmla="+- 0 4715 4676"/>
                <a:gd name="T139" fmla="*/ 4715 h 108"/>
                <a:gd name="T140" fmla="+- 0 5827 5531"/>
                <a:gd name="T141" fmla="*/ T140 w 513"/>
                <a:gd name="T142" fmla="+- 0 4716 4676"/>
                <a:gd name="T143" fmla="*/ 4716 h 108"/>
                <a:gd name="T144" fmla="+- 0 5806 5531"/>
                <a:gd name="T145" fmla="*/ T144 w 513"/>
                <a:gd name="T146" fmla="+- 0 4702 4676"/>
                <a:gd name="T147" fmla="*/ 4702 h 108"/>
                <a:gd name="T148" fmla="+- 0 5824 5531"/>
                <a:gd name="T149" fmla="*/ T148 w 513"/>
                <a:gd name="T150" fmla="+- 0 4697 4676"/>
                <a:gd name="T151" fmla="*/ 4697 h 108"/>
                <a:gd name="T152" fmla="+- 0 5847 5531"/>
                <a:gd name="T153" fmla="*/ T152 w 513"/>
                <a:gd name="T154" fmla="+- 0 4784 4676"/>
                <a:gd name="T155" fmla="*/ 4784 h 108"/>
                <a:gd name="T156" fmla="+- 0 5905 5531"/>
                <a:gd name="T157" fmla="*/ T156 w 513"/>
                <a:gd name="T158" fmla="+- 0 4697 4676"/>
                <a:gd name="T159" fmla="*/ 4697 h 108"/>
                <a:gd name="T160" fmla="+- 0 5939 5531"/>
                <a:gd name="T161" fmla="*/ T160 w 513"/>
                <a:gd name="T162" fmla="+- 0 4697 4676"/>
                <a:gd name="T163" fmla="*/ 4697 h 108"/>
                <a:gd name="T164" fmla="+- 0 5972 5531"/>
                <a:gd name="T165" fmla="*/ T164 w 513"/>
                <a:gd name="T166" fmla="+- 0 4757 4676"/>
                <a:gd name="T167" fmla="*/ 4757 h 108"/>
                <a:gd name="T168" fmla="+- 0 5947 5531"/>
                <a:gd name="T169" fmla="*/ T168 w 513"/>
                <a:gd name="T170" fmla="+- 0 4747 4676"/>
                <a:gd name="T171" fmla="*/ 4747 h 108"/>
                <a:gd name="T172" fmla="+- 0 5939 5531"/>
                <a:gd name="T173" fmla="*/ T172 w 513"/>
                <a:gd name="T174" fmla="+- 0 4714 4676"/>
                <a:gd name="T175" fmla="*/ 4714 h 108"/>
                <a:gd name="T176" fmla="+- 0 5983 5531"/>
                <a:gd name="T177" fmla="*/ T176 w 513"/>
                <a:gd name="T178" fmla="+- 0 4711 4676"/>
                <a:gd name="T179" fmla="*/ 4711 h 108"/>
                <a:gd name="T180" fmla="+- 0 5972 5531"/>
                <a:gd name="T181" fmla="*/ T180 w 513"/>
                <a:gd name="T182" fmla="+- 0 4757 4676"/>
                <a:gd name="T183" fmla="*/ 4757 h 108"/>
                <a:gd name="T184" fmla="+- 0 5953 5531"/>
                <a:gd name="T185" fmla="*/ T184 w 513"/>
                <a:gd name="T186" fmla="+- 0 4762 4676"/>
                <a:gd name="T187" fmla="*/ 4762 h 108"/>
                <a:gd name="T188" fmla="+- 0 5983 5531"/>
                <a:gd name="T189" fmla="*/ T188 w 513"/>
                <a:gd name="T190" fmla="+- 0 4711 4676"/>
                <a:gd name="T191" fmla="*/ 4711 h 108"/>
                <a:gd name="T192" fmla="+- 0 5964 5531"/>
                <a:gd name="T193" fmla="*/ T192 w 513"/>
                <a:gd name="T194" fmla="+- 0 4722 4676"/>
                <a:gd name="T195" fmla="*/ 4722 h 108"/>
                <a:gd name="T196" fmla="+- 0 5954 5531"/>
                <a:gd name="T197" fmla="*/ T196 w 513"/>
                <a:gd name="T198" fmla="+- 0 4747 4676"/>
                <a:gd name="T199" fmla="*/ 4747 h 108"/>
                <a:gd name="T200" fmla="+- 0 5985 5531"/>
                <a:gd name="T201" fmla="*/ T200 w 513"/>
                <a:gd name="T202" fmla="+- 0 4733 4676"/>
                <a:gd name="T203" fmla="*/ 4733 h 108"/>
                <a:gd name="T204" fmla="+- 0 5952 5531"/>
                <a:gd name="T205" fmla="*/ T204 w 513"/>
                <a:gd name="T206" fmla="+- 0 4696 4676"/>
                <a:gd name="T207" fmla="*/ 4696 h 108"/>
                <a:gd name="T208" fmla="+- 0 5979 5531"/>
                <a:gd name="T209" fmla="*/ T208 w 513"/>
                <a:gd name="T210" fmla="+- 0 4703 4676"/>
                <a:gd name="T211" fmla="*/ 4703 h 108"/>
                <a:gd name="T212" fmla="+- 0 6004 5531"/>
                <a:gd name="T213" fmla="*/ T212 w 513"/>
                <a:gd name="T214" fmla="+- 0 4748 4676"/>
                <a:gd name="T215" fmla="*/ 4748 h 108"/>
                <a:gd name="T216" fmla="+- 0 6034 5531"/>
                <a:gd name="T217" fmla="*/ T216 w 513"/>
                <a:gd name="T218" fmla="+- 0 4762 4676"/>
                <a:gd name="T219" fmla="*/ 4762 h 108"/>
                <a:gd name="T220" fmla="+- 0 6031 5531"/>
                <a:gd name="T221" fmla="*/ T220 w 513"/>
                <a:gd name="T222" fmla="+- 0 4748 4676"/>
                <a:gd name="T223" fmla="*/ 4748 h 108"/>
                <a:gd name="T224" fmla="+- 0 6025 5531"/>
                <a:gd name="T225" fmla="*/ T224 w 513"/>
                <a:gd name="T226" fmla="+- 0 4741 4676"/>
                <a:gd name="T227" fmla="*/ 4741 h 108"/>
                <a:gd name="T228" fmla="+- 0 6040 5531"/>
                <a:gd name="T229" fmla="*/ T228 w 513"/>
                <a:gd name="T230" fmla="+- 0 4747 4676"/>
                <a:gd name="T231" fmla="*/ 4747 h 108"/>
                <a:gd name="T232" fmla="+- 0 6044 5531"/>
                <a:gd name="T233" fmla="*/ T232 w 513"/>
                <a:gd name="T234" fmla="+- 0 4697 4676"/>
                <a:gd name="T235" fmla="*/ 4697 h 108"/>
                <a:gd name="T236" fmla="+- 0 6024 5531"/>
                <a:gd name="T237" fmla="*/ T236 w 513"/>
                <a:gd name="T238" fmla="+- 0 4679 4676"/>
                <a:gd name="T239" fmla="*/ 4679 h 1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</a:cxnLst>
              <a:rect l="0" t="0" r="r" b="b"/>
              <a:pathLst>
                <a:path w="513" h="108">
                  <a:moveTo>
                    <a:pt x="38" y="0"/>
                  </a:moveTo>
                  <a:lnTo>
                    <a:pt x="0" y="0"/>
                  </a:lnTo>
                  <a:lnTo>
                    <a:pt x="0" y="85"/>
                  </a:lnTo>
                  <a:lnTo>
                    <a:pt x="37" y="85"/>
                  </a:lnTo>
                  <a:lnTo>
                    <a:pt x="43" y="84"/>
                  </a:lnTo>
                  <a:lnTo>
                    <a:pt x="53" y="82"/>
                  </a:lnTo>
                  <a:lnTo>
                    <a:pt x="57" y="80"/>
                  </a:lnTo>
                  <a:lnTo>
                    <a:pt x="67" y="75"/>
                  </a:lnTo>
                  <a:lnTo>
                    <a:pt x="71" y="70"/>
                  </a:lnTo>
                  <a:lnTo>
                    <a:pt x="72" y="69"/>
                  </a:lnTo>
                  <a:lnTo>
                    <a:pt x="22" y="69"/>
                  </a:lnTo>
                  <a:lnTo>
                    <a:pt x="22" y="16"/>
                  </a:lnTo>
                  <a:lnTo>
                    <a:pt x="72" y="16"/>
                  </a:lnTo>
                  <a:lnTo>
                    <a:pt x="72" y="15"/>
                  </a:lnTo>
                  <a:lnTo>
                    <a:pt x="67" y="10"/>
                  </a:lnTo>
                  <a:lnTo>
                    <a:pt x="62" y="7"/>
                  </a:lnTo>
                  <a:lnTo>
                    <a:pt x="58" y="5"/>
                  </a:lnTo>
                  <a:lnTo>
                    <a:pt x="54" y="3"/>
                  </a:lnTo>
                  <a:lnTo>
                    <a:pt x="44" y="1"/>
                  </a:lnTo>
                  <a:lnTo>
                    <a:pt x="38" y="0"/>
                  </a:lnTo>
                  <a:close/>
                  <a:moveTo>
                    <a:pt x="72" y="16"/>
                  </a:moveTo>
                  <a:lnTo>
                    <a:pt x="32" y="16"/>
                  </a:lnTo>
                  <a:lnTo>
                    <a:pt x="36" y="16"/>
                  </a:lnTo>
                  <a:lnTo>
                    <a:pt x="41" y="17"/>
                  </a:lnTo>
                  <a:lnTo>
                    <a:pt x="43" y="18"/>
                  </a:lnTo>
                  <a:lnTo>
                    <a:pt x="50" y="21"/>
                  </a:lnTo>
                  <a:lnTo>
                    <a:pt x="53" y="24"/>
                  </a:lnTo>
                  <a:lnTo>
                    <a:pt x="57" y="32"/>
                  </a:lnTo>
                  <a:lnTo>
                    <a:pt x="58" y="37"/>
                  </a:lnTo>
                  <a:lnTo>
                    <a:pt x="58" y="48"/>
                  </a:lnTo>
                  <a:lnTo>
                    <a:pt x="57" y="53"/>
                  </a:lnTo>
                  <a:lnTo>
                    <a:pt x="53" y="60"/>
                  </a:lnTo>
                  <a:lnTo>
                    <a:pt x="50" y="63"/>
                  </a:lnTo>
                  <a:lnTo>
                    <a:pt x="46" y="65"/>
                  </a:lnTo>
                  <a:lnTo>
                    <a:pt x="44" y="67"/>
                  </a:lnTo>
                  <a:lnTo>
                    <a:pt x="42" y="68"/>
                  </a:lnTo>
                  <a:lnTo>
                    <a:pt x="37" y="69"/>
                  </a:lnTo>
                  <a:lnTo>
                    <a:pt x="33" y="69"/>
                  </a:lnTo>
                  <a:lnTo>
                    <a:pt x="72" y="69"/>
                  </a:lnTo>
                  <a:lnTo>
                    <a:pt x="75" y="64"/>
                  </a:lnTo>
                  <a:lnTo>
                    <a:pt x="79" y="57"/>
                  </a:lnTo>
                  <a:lnTo>
                    <a:pt x="80" y="50"/>
                  </a:lnTo>
                  <a:lnTo>
                    <a:pt x="80" y="34"/>
                  </a:lnTo>
                  <a:lnTo>
                    <a:pt x="79" y="27"/>
                  </a:lnTo>
                  <a:lnTo>
                    <a:pt x="72" y="16"/>
                  </a:lnTo>
                  <a:close/>
                  <a:moveTo>
                    <a:pt x="141" y="19"/>
                  </a:moveTo>
                  <a:lnTo>
                    <a:pt x="119" y="19"/>
                  </a:lnTo>
                  <a:lnTo>
                    <a:pt x="110" y="22"/>
                  </a:lnTo>
                  <a:lnTo>
                    <a:pt x="104" y="28"/>
                  </a:lnTo>
                  <a:lnTo>
                    <a:pt x="97" y="34"/>
                  </a:lnTo>
                  <a:lnTo>
                    <a:pt x="94" y="43"/>
                  </a:lnTo>
                  <a:lnTo>
                    <a:pt x="94" y="64"/>
                  </a:lnTo>
                  <a:lnTo>
                    <a:pt x="98" y="72"/>
                  </a:lnTo>
                  <a:lnTo>
                    <a:pt x="105" y="78"/>
                  </a:lnTo>
                  <a:lnTo>
                    <a:pt x="111" y="83"/>
                  </a:lnTo>
                  <a:lnTo>
                    <a:pt x="121" y="86"/>
                  </a:lnTo>
                  <a:lnTo>
                    <a:pt x="139" y="86"/>
                  </a:lnTo>
                  <a:lnTo>
                    <a:pt x="144" y="86"/>
                  </a:lnTo>
                  <a:lnTo>
                    <a:pt x="152" y="84"/>
                  </a:lnTo>
                  <a:lnTo>
                    <a:pt x="156" y="83"/>
                  </a:lnTo>
                  <a:lnTo>
                    <a:pt x="161" y="81"/>
                  </a:lnTo>
                  <a:lnTo>
                    <a:pt x="161" y="72"/>
                  </a:lnTo>
                  <a:lnTo>
                    <a:pt x="129" y="72"/>
                  </a:lnTo>
                  <a:lnTo>
                    <a:pt x="124" y="71"/>
                  </a:lnTo>
                  <a:lnTo>
                    <a:pt x="121" y="68"/>
                  </a:lnTo>
                  <a:lnTo>
                    <a:pt x="117" y="65"/>
                  </a:lnTo>
                  <a:lnTo>
                    <a:pt x="115" y="61"/>
                  </a:lnTo>
                  <a:lnTo>
                    <a:pt x="115" y="56"/>
                  </a:lnTo>
                  <a:lnTo>
                    <a:pt x="162" y="56"/>
                  </a:lnTo>
                  <a:lnTo>
                    <a:pt x="162" y="45"/>
                  </a:lnTo>
                  <a:lnTo>
                    <a:pt x="115" y="45"/>
                  </a:lnTo>
                  <a:lnTo>
                    <a:pt x="115" y="40"/>
                  </a:lnTo>
                  <a:lnTo>
                    <a:pt x="117" y="37"/>
                  </a:lnTo>
                  <a:lnTo>
                    <a:pt x="119" y="35"/>
                  </a:lnTo>
                  <a:lnTo>
                    <a:pt x="122" y="33"/>
                  </a:lnTo>
                  <a:lnTo>
                    <a:pt x="125" y="32"/>
                  </a:lnTo>
                  <a:lnTo>
                    <a:pt x="159" y="32"/>
                  </a:lnTo>
                  <a:lnTo>
                    <a:pt x="149" y="21"/>
                  </a:lnTo>
                  <a:lnTo>
                    <a:pt x="141" y="19"/>
                  </a:lnTo>
                  <a:close/>
                  <a:moveTo>
                    <a:pt x="161" y="65"/>
                  </a:moveTo>
                  <a:lnTo>
                    <a:pt x="158" y="65"/>
                  </a:lnTo>
                  <a:lnTo>
                    <a:pt x="156" y="66"/>
                  </a:lnTo>
                  <a:lnTo>
                    <a:pt x="153" y="68"/>
                  </a:lnTo>
                  <a:lnTo>
                    <a:pt x="145" y="71"/>
                  </a:lnTo>
                  <a:lnTo>
                    <a:pt x="141" y="72"/>
                  </a:lnTo>
                  <a:lnTo>
                    <a:pt x="161" y="72"/>
                  </a:lnTo>
                  <a:lnTo>
                    <a:pt x="161" y="65"/>
                  </a:lnTo>
                  <a:close/>
                  <a:moveTo>
                    <a:pt x="159" y="32"/>
                  </a:moveTo>
                  <a:lnTo>
                    <a:pt x="133" y="32"/>
                  </a:lnTo>
                  <a:lnTo>
                    <a:pt x="136" y="33"/>
                  </a:lnTo>
                  <a:lnTo>
                    <a:pt x="140" y="37"/>
                  </a:lnTo>
                  <a:lnTo>
                    <a:pt x="141" y="40"/>
                  </a:lnTo>
                  <a:lnTo>
                    <a:pt x="142" y="45"/>
                  </a:lnTo>
                  <a:lnTo>
                    <a:pt x="162" y="45"/>
                  </a:lnTo>
                  <a:lnTo>
                    <a:pt x="162" y="40"/>
                  </a:lnTo>
                  <a:lnTo>
                    <a:pt x="159" y="32"/>
                  </a:lnTo>
                  <a:close/>
                  <a:moveTo>
                    <a:pt x="216" y="19"/>
                  </a:moveTo>
                  <a:lnTo>
                    <a:pt x="207" y="19"/>
                  </a:lnTo>
                  <a:lnTo>
                    <a:pt x="202" y="20"/>
                  </a:lnTo>
                  <a:lnTo>
                    <a:pt x="193" y="22"/>
                  </a:lnTo>
                  <a:lnTo>
                    <a:pt x="189" y="24"/>
                  </a:lnTo>
                  <a:lnTo>
                    <a:pt x="182" y="30"/>
                  </a:lnTo>
                  <a:lnTo>
                    <a:pt x="179" y="33"/>
                  </a:lnTo>
                  <a:lnTo>
                    <a:pt x="177" y="38"/>
                  </a:lnTo>
                  <a:lnTo>
                    <a:pt x="175" y="42"/>
                  </a:lnTo>
                  <a:lnTo>
                    <a:pt x="174" y="47"/>
                  </a:lnTo>
                  <a:lnTo>
                    <a:pt x="174" y="59"/>
                  </a:lnTo>
                  <a:lnTo>
                    <a:pt x="175" y="64"/>
                  </a:lnTo>
                  <a:lnTo>
                    <a:pt x="177" y="68"/>
                  </a:lnTo>
                  <a:lnTo>
                    <a:pt x="179" y="72"/>
                  </a:lnTo>
                  <a:lnTo>
                    <a:pt x="181" y="75"/>
                  </a:lnTo>
                  <a:lnTo>
                    <a:pt x="185" y="78"/>
                  </a:lnTo>
                  <a:lnTo>
                    <a:pt x="188" y="81"/>
                  </a:lnTo>
                  <a:lnTo>
                    <a:pt x="192" y="83"/>
                  </a:lnTo>
                  <a:lnTo>
                    <a:pt x="201" y="86"/>
                  </a:lnTo>
                  <a:lnTo>
                    <a:pt x="207" y="86"/>
                  </a:lnTo>
                  <a:lnTo>
                    <a:pt x="216" y="86"/>
                  </a:lnTo>
                  <a:lnTo>
                    <a:pt x="220" y="86"/>
                  </a:lnTo>
                  <a:lnTo>
                    <a:pt x="227" y="84"/>
                  </a:lnTo>
                  <a:lnTo>
                    <a:pt x="231" y="83"/>
                  </a:lnTo>
                  <a:lnTo>
                    <a:pt x="234" y="81"/>
                  </a:lnTo>
                  <a:lnTo>
                    <a:pt x="234" y="72"/>
                  </a:lnTo>
                  <a:lnTo>
                    <a:pt x="207" y="72"/>
                  </a:lnTo>
                  <a:lnTo>
                    <a:pt x="203" y="70"/>
                  </a:lnTo>
                  <a:lnTo>
                    <a:pt x="197" y="64"/>
                  </a:lnTo>
                  <a:lnTo>
                    <a:pt x="195" y="59"/>
                  </a:lnTo>
                  <a:lnTo>
                    <a:pt x="195" y="47"/>
                  </a:lnTo>
                  <a:lnTo>
                    <a:pt x="197" y="42"/>
                  </a:lnTo>
                  <a:lnTo>
                    <a:pt x="200" y="39"/>
                  </a:lnTo>
                  <a:lnTo>
                    <a:pt x="203" y="35"/>
                  </a:lnTo>
                  <a:lnTo>
                    <a:pt x="207" y="34"/>
                  </a:lnTo>
                  <a:lnTo>
                    <a:pt x="234" y="34"/>
                  </a:lnTo>
                  <a:lnTo>
                    <a:pt x="234" y="24"/>
                  </a:lnTo>
                  <a:lnTo>
                    <a:pt x="231" y="23"/>
                  </a:lnTo>
                  <a:lnTo>
                    <a:pt x="227" y="21"/>
                  </a:lnTo>
                  <a:lnTo>
                    <a:pt x="220" y="20"/>
                  </a:lnTo>
                  <a:lnTo>
                    <a:pt x="216" y="19"/>
                  </a:lnTo>
                  <a:close/>
                  <a:moveTo>
                    <a:pt x="234" y="64"/>
                  </a:moveTo>
                  <a:lnTo>
                    <a:pt x="231" y="64"/>
                  </a:lnTo>
                  <a:lnTo>
                    <a:pt x="229" y="66"/>
                  </a:lnTo>
                  <a:lnTo>
                    <a:pt x="227" y="67"/>
                  </a:lnTo>
                  <a:lnTo>
                    <a:pt x="226" y="68"/>
                  </a:lnTo>
                  <a:lnTo>
                    <a:pt x="223" y="70"/>
                  </a:lnTo>
                  <a:lnTo>
                    <a:pt x="222" y="70"/>
                  </a:lnTo>
                  <a:lnTo>
                    <a:pt x="218" y="71"/>
                  </a:lnTo>
                  <a:lnTo>
                    <a:pt x="215" y="72"/>
                  </a:lnTo>
                  <a:lnTo>
                    <a:pt x="234" y="72"/>
                  </a:lnTo>
                  <a:lnTo>
                    <a:pt x="234" y="64"/>
                  </a:lnTo>
                  <a:close/>
                  <a:moveTo>
                    <a:pt x="234" y="34"/>
                  </a:moveTo>
                  <a:lnTo>
                    <a:pt x="215" y="34"/>
                  </a:lnTo>
                  <a:lnTo>
                    <a:pt x="217" y="34"/>
                  </a:lnTo>
                  <a:lnTo>
                    <a:pt x="221" y="35"/>
                  </a:lnTo>
                  <a:lnTo>
                    <a:pt x="222" y="36"/>
                  </a:lnTo>
                  <a:lnTo>
                    <a:pt x="226" y="37"/>
                  </a:lnTo>
                  <a:lnTo>
                    <a:pt x="227" y="38"/>
                  </a:lnTo>
                  <a:lnTo>
                    <a:pt x="230" y="41"/>
                  </a:lnTo>
                  <a:lnTo>
                    <a:pt x="231" y="42"/>
                  </a:lnTo>
                  <a:lnTo>
                    <a:pt x="234" y="42"/>
                  </a:lnTo>
                  <a:lnTo>
                    <a:pt x="234" y="34"/>
                  </a:lnTo>
                  <a:close/>
                  <a:moveTo>
                    <a:pt x="270" y="21"/>
                  </a:moveTo>
                  <a:lnTo>
                    <a:pt x="249" y="21"/>
                  </a:lnTo>
                  <a:lnTo>
                    <a:pt x="249" y="85"/>
                  </a:lnTo>
                  <a:lnTo>
                    <a:pt x="270" y="85"/>
                  </a:lnTo>
                  <a:lnTo>
                    <a:pt x="270" y="42"/>
                  </a:lnTo>
                  <a:lnTo>
                    <a:pt x="273" y="41"/>
                  </a:lnTo>
                  <a:lnTo>
                    <a:pt x="275" y="40"/>
                  </a:lnTo>
                  <a:lnTo>
                    <a:pt x="280" y="40"/>
                  </a:lnTo>
                  <a:lnTo>
                    <a:pt x="282" y="39"/>
                  </a:lnTo>
                  <a:lnTo>
                    <a:pt x="296" y="39"/>
                  </a:lnTo>
                  <a:lnTo>
                    <a:pt x="296" y="30"/>
                  </a:lnTo>
                  <a:lnTo>
                    <a:pt x="270" y="30"/>
                  </a:lnTo>
                  <a:lnTo>
                    <a:pt x="270" y="21"/>
                  </a:lnTo>
                  <a:close/>
                  <a:moveTo>
                    <a:pt x="296" y="39"/>
                  </a:moveTo>
                  <a:lnTo>
                    <a:pt x="286" y="39"/>
                  </a:lnTo>
                  <a:lnTo>
                    <a:pt x="288" y="39"/>
                  </a:lnTo>
                  <a:lnTo>
                    <a:pt x="292" y="40"/>
                  </a:lnTo>
                  <a:lnTo>
                    <a:pt x="293" y="40"/>
                  </a:lnTo>
                  <a:lnTo>
                    <a:pt x="294" y="40"/>
                  </a:lnTo>
                  <a:lnTo>
                    <a:pt x="296" y="40"/>
                  </a:lnTo>
                  <a:lnTo>
                    <a:pt x="296" y="39"/>
                  </a:lnTo>
                  <a:close/>
                  <a:moveTo>
                    <a:pt x="288" y="21"/>
                  </a:moveTo>
                  <a:lnTo>
                    <a:pt x="285" y="21"/>
                  </a:lnTo>
                  <a:lnTo>
                    <a:pt x="279" y="24"/>
                  </a:lnTo>
                  <a:lnTo>
                    <a:pt x="275" y="26"/>
                  </a:lnTo>
                  <a:lnTo>
                    <a:pt x="270" y="30"/>
                  </a:lnTo>
                  <a:lnTo>
                    <a:pt x="296" y="30"/>
                  </a:lnTo>
                  <a:lnTo>
                    <a:pt x="296" y="21"/>
                  </a:lnTo>
                  <a:lnTo>
                    <a:pt x="294" y="21"/>
                  </a:lnTo>
                  <a:lnTo>
                    <a:pt x="293" y="21"/>
                  </a:lnTo>
                  <a:lnTo>
                    <a:pt x="288" y="21"/>
                  </a:lnTo>
                  <a:close/>
                  <a:moveTo>
                    <a:pt x="323" y="21"/>
                  </a:moveTo>
                  <a:lnTo>
                    <a:pt x="301" y="21"/>
                  </a:lnTo>
                  <a:lnTo>
                    <a:pt x="326" y="84"/>
                  </a:lnTo>
                  <a:lnTo>
                    <a:pt x="316" y="108"/>
                  </a:lnTo>
                  <a:lnTo>
                    <a:pt x="338" y="108"/>
                  </a:lnTo>
                  <a:lnTo>
                    <a:pt x="357" y="62"/>
                  </a:lnTo>
                  <a:lnTo>
                    <a:pt x="338" y="62"/>
                  </a:lnTo>
                  <a:lnTo>
                    <a:pt x="323" y="21"/>
                  </a:lnTo>
                  <a:close/>
                  <a:moveTo>
                    <a:pt x="374" y="21"/>
                  </a:moveTo>
                  <a:lnTo>
                    <a:pt x="353" y="21"/>
                  </a:lnTo>
                  <a:lnTo>
                    <a:pt x="338" y="62"/>
                  </a:lnTo>
                  <a:lnTo>
                    <a:pt x="357" y="62"/>
                  </a:lnTo>
                  <a:lnTo>
                    <a:pt x="374" y="21"/>
                  </a:lnTo>
                  <a:close/>
                  <a:moveTo>
                    <a:pt x="408" y="21"/>
                  </a:moveTo>
                  <a:lnTo>
                    <a:pt x="388" y="21"/>
                  </a:lnTo>
                  <a:lnTo>
                    <a:pt x="388" y="108"/>
                  </a:lnTo>
                  <a:lnTo>
                    <a:pt x="408" y="108"/>
                  </a:lnTo>
                  <a:lnTo>
                    <a:pt x="408" y="81"/>
                  </a:lnTo>
                  <a:lnTo>
                    <a:pt x="441" y="81"/>
                  </a:lnTo>
                  <a:lnTo>
                    <a:pt x="443" y="80"/>
                  </a:lnTo>
                  <a:lnTo>
                    <a:pt x="446" y="77"/>
                  </a:lnTo>
                  <a:lnTo>
                    <a:pt x="448" y="74"/>
                  </a:lnTo>
                  <a:lnTo>
                    <a:pt x="450" y="71"/>
                  </a:lnTo>
                  <a:lnTo>
                    <a:pt x="416" y="71"/>
                  </a:lnTo>
                  <a:lnTo>
                    <a:pt x="414" y="71"/>
                  </a:lnTo>
                  <a:lnTo>
                    <a:pt x="411" y="71"/>
                  </a:lnTo>
                  <a:lnTo>
                    <a:pt x="409" y="70"/>
                  </a:lnTo>
                  <a:lnTo>
                    <a:pt x="408" y="70"/>
                  </a:lnTo>
                  <a:lnTo>
                    <a:pt x="408" y="38"/>
                  </a:lnTo>
                  <a:lnTo>
                    <a:pt x="410" y="37"/>
                  </a:lnTo>
                  <a:lnTo>
                    <a:pt x="412" y="36"/>
                  </a:lnTo>
                  <a:lnTo>
                    <a:pt x="416" y="35"/>
                  </a:lnTo>
                  <a:lnTo>
                    <a:pt x="418" y="35"/>
                  </a:lnTo>
                  <a:lnTo>
                    <a:pt x="452" y="35"/>
                  </a:lnTo>
                  <a:lnTo>
                    <a:pt x="452" y="34"/>
                  </a:lnTo>
                  <a:lnTo>
                    <a:pt x="448" y="27"/>
                  </a:lnTo>
                  <a:lnTo>
                    <a:pt x="408" y="27"/>
                  </a:lnTo>
                  <a:lnTo>
                    <a:pt x="408" y="21"/>
                  </a:lnTo>
                  <a:close/>
                  <a:moveTo>
                    <a:pt x="441" y="81"/>
                  </a:moveTo>
                  <a:lnTo>
                    <a:pt x="408" y="81"/>
                  </a:lnTo>
                  <a:lnTo>
                    <a:pt x="411" y="83"/>
                  </a:lnTo>
                  <a:lnTo>
                    <a:pt x="413" y="84"/>
                  </a:lnTo>
                  <a:lnTo>
                    <a:pt x="418" y="85"/>
                  </a:lnTo>
                  <a:lnTo>
                    <a:pt x="422" y="86"/>
                  </a:lnTo>
                  <a:lnTo>
                    <a:pt x="429" y="86"/>
                  </a:lnTo>
                  <a:lnTo>
                    <a:pt x="433" y="85"/>
                  </a:lnTo>
                  <a:lnTo>
                    <a:pt x="440" y="82"/>
                  </a:lnTo>
                  <a:lnTo>
                    <a:pt x="441" y="81"/>
                  </a:lnTo>
                  <a:close/>
                  <a:moveTo>
                    <a:pt x="452" y="35"/>
                  </a:moveTo>
                  <a:lnTo>
                    <a:pt x="425" y="35"/>
                  </a:lnTo>
                  <a:lnTo>
                    <a:pt x="428" y="36"/>
                  </a:lnTo>
                  <a:lnTo>
                    <a:pt x="430" y="39"/>
                  </a:lnTo>
                  <a:lnTo>
                    <a:pt x="432" y="42"/>
                  </a:lnTo>
                  <a:lnTo>
                    <a:pt x="433" y="46"/>
                  </a:lnTo>
                  <a:lnTo>
                    <a:pt x="433" y="59"/>
                  </a:lnTo>
                  <a:lnTo>
                    <a:pt x="432" y="63"/>
                  </a:lnTo>
                  <a:lnTo>
                    <a:pt x="429" y="67"/>
                  </a:lnTo>
                  <a:lnTo>
                    <a:pt x="427" y="70"/>
                  </a:lnTo>
                  <a:lnTo>
                    <a:pt x="423" y="71"/>
                  </a:lnTo>
                  <a:lnTo>
                    <a:pt x="450" y="71"/>
                  </a:lnTo>
                  <a:lnTo>
                    <a:pt x="452" y="66"/>
                  </a:lnTo>
                  <a:lnTo>
                    <a:pt x="454" y="62"/>
                  </a:lnTo>
                  <a:lnTo>
                    <a:pt x="454" y="57"/>
                  </a:lnTo>
                  <a:lnTo>
                    <a:pt x="454" y="42"/>
                  </a:lnTo>
                  <a:lnTo>
                    <a:pt x="452" y="35"/>
                  </a:lnTo>
                  <a:close/>
                  <a:moveTo>
                    <a:pt x="437" y="19"/>
                  </a:moveTo>
                  <a:lnTo>
                    <a:pt x="425" y="19"/>
                  </a:lnTo>
                  <a:lnTo>
                    <a:pt x="421" y="20"/>
                  </a:lnTo>
                  <a:lnTo>
                    <a:pt x="418" y="21"/>
                  </a:lnTo>
                  <a:lnTo>
                    <a:pt x="414" y="23"/>
                  </a:lnTo>
                  <a:lnTo>
                    <a:pt x="411" y="25"/>
                  </a:lnTo>
                  <a:lnTo>
                    <a:pt x="408" y="27"/>
                  </a:lnTo>
                  <a:lnTo>
                    <a:pt x="448" y="27"/>
                  </a:lnTo>
                  <a:lnTo>
                    <a:pt x="443" y="22"/>
                  </a:lnTo>
                  <a:lnTo>
                    <a:pt x="437" y="19"/>
                  </a:lnTo>
                  <a:close/>
                  <a:moveTo>
                    <a:pt x="493" y="35"/>
                  </a:moveTo>
                  <a:lnTo>
                    <a:pt x="473" y="35"/>
                  </a:lnTo>
                  <a:lnTo>
                    <a:pt x="473" y="72"/>
                  </a:lnTo>
                  <a:lnTo>
                    <a:pt x="475" y="78"/>
                  </a:lnTo>
                  <a:lnTo>
                    <a:pt x="483" y="84"/>
                  </a:lnTo>
                  <a:lnTo>
                    <a:pt x="489" y="86"/>
                  </a:lnTo>
                  <a:lnTo>
                    <a:pt x="500" y="86"/>
                  </a:lnTo>
                  <a:lnTo>
                    <a:pt x="503" y="86"/>
                  </a:lnTo>
                  <a:lnTo>
                    <a:pt x="508" y="85"/>
                  </a:lnTo>
                  <a:lnTo>
                    <a:pt x="510" y="85"/>
                  </a:lnTo>
                  <a:lnTo>
                    <a:pt x="513" y="84"/>
                  </a:lnTo>
                  <a:lnTo>
                    <a:pt x="513" y="72"/>
                  </a:lnTo>
                  <a:lnTo>
                    <a:pt x="500" y="72"/>
                  </a:lnTo>
                  <a:lnTo>
                    <a:pt x="499" y="72"/>
                  </a:lnTo>
                  <a:lnTo>
                    <a:pt x="496" y="70"/>
                  </a:lnTo>
                  <a:lnTo>
                    <a:pt x="495" y="69"/>
                  </a:lnTo>
                  <a:lnTo>
                    <a:pt x="494" y="66"/>
                  </a:lnTo>
                  <a:lnTo>
                    <a:pt x="494" y="65"/>
                  </a:lnTo>
                  <a:lnTo>
                    <a:pt x="493" y="35"/>
                  </a:lnTo>
                  <a:close/>
                  <a:moveTo>
                    <a:pt x="513" y="70"/>
                  </a:moveTo>
                  <a:lnTo>
                    <a:pt x="511" y="70"/>
                  </a:lnTo>
                  <a:lnTo>
                    <a:pt x="510" y="70"/>
                  </a:lnTo>
                  <a:lnTo>
                    <a:pt x="509" y="71"/>
                  </a:lnTo>
                  <a:lnTo>
                    <a:pt x="506" y="72"/>
                  </a:lnTo>
                  <a:lnTo>
                    <a:pt x="504" y="72"/>
                  </a:lnTo>
                  <a:lnTo>
                    <a:pt x="513" y="72"/>
                  </a:lnTo>
                  <a:lnTo>
                    <a:pt x="513" y="70"/>
                  </a:lnTo>
                  <a:close/>
                  <a:moveTo>
                    <a:pt x="513" y="21"/>
                  </a:moveTo>
                  <a:lnTo>
                    <a:pt x="464" y="21"/>
                  </a:lnTo>
                  <a:lnTo>
                    <a:pt x="464" y="35"/>
                  </a:lnTo>
                  <a:lnTo>
                    <a:pt x="513" y="35"/>
                  </a:lnTo>
                  <a:lnTo>
                    <a:pt x="513" y="21"/>
                  </a:lnTo>
                  <a:close/>
                  <a:moveTo>
                    <a:pt x="493" y="3"/>
                  </a:moveTo>
                  <a:lnTo>
                    <a:pt x="473" y="3"/>
                  </a:lnTo>
                  <a:lnTo>
                    <a:pt x="473" y="21"/>
                  </a:lnTo>
                  <a:lnTo>
                    <a:pt x="493" y="21"/>
                  </a:lnTo>
                  <a:lnTo>
                    <a:pt x="49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CB141C1-7480-480C-8048-DC80C6AED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" y="4417"/>
              <a:ext cx="1206" cy="596"/>
            </a:xfrm>
            <a:custGeom>
              <a:avLst/>
              <a:gdLst>
                <a:gd name="T0" fmla="+- 0 6386 5181"/>
                <a:gd name="T1" fmla="*/ T0 w 1206"/>
                <a:gd name="T2" fmla="+- 0 4716 4418"/>
                <a:gd name="T3" fmla="*/ 4716 h 596"/>
                <a:gd name="T4" fmla="+- 0 6355 5181"/>
                <a:gd name="T5" fmla="*/ T4 w 1206"/>
                <a:gd name="T6" fmla="+- 0 4810 4418"/>
                <a:gd name="T7" fmla="*/ 4810 h 596"/>
                <a:gd name="T8" fmla="+- 0 6270 5181"/>
                <a:gd name="T9" fmla="*/ T8 w 1206"/>
                <a:gd name="T10" fmla="+- 0 4892 4418"/>
                <a:gd name="T11" fmla="*/ 4892 h 596"/>
                <a:gd name="T12" fmla="+- 0 6210 5181"/>
                <a:gd name="T13" fmla="*/ T12 w 1206"/>
                <a:gd name="T14" fmla="+- 0 4926 4418"/>
                <a:gd name="T15" fmla="*/ 4926 h 596"/>
                <a:gd name="T16" fmla="+- 0 6139 5181"/>
                <a:gd name="T17" fmla="*/ T16 w 1206"/>
                <a:gd name="T18" fmla="+- 0 4956 4418"/>
                <a:gd name="T19" fmla="*/ 4956 h 596"/>
                <a:gd name="T20" fmla="+- 0 6061 5181"/>
                <a:gd name="T21" fmla="*/ T20 w 1206"/>
                <a:gd name="T22" fmla="+- 0 4980 4418"/>
                <a:gd name="T23" fmla="*/ 4980 h 596"/>
                <a:gd name="T24" fmla="+- 0 5974 5181"/>
                <a:gd name="T25" fmla="*/ T24 w 1206"/>
                <a:gd name="T26" fmla="+- 0 4998 4418"/>
                <a:gd name="T27" fmla="*/ 4998 h 596"/>
                <a:gd name="T28" fmla="+- 0 5881 5181"/>
                <a:gd name="T29" fmla="*/ T28 w 1206"/>
                <a:gd name="T30" fmla="+- 0 5010 4418"/>
                <a:gd name="T31" fmla="*/ 5010 h 596"/>
                <a:gd name="T32" fmla="+- 0 5784 5181"/>
                <a:gd name="T33" fmla="*/ T32 w 1206"/>
                <a:gd name="T34" fmla="+- 0 5013 4418"/>
                <a:gd name="T35" fmla="*/ 5013 h 596"/>
                <a:gd name="T36" fmla="+- 0 5686 5181"/>
                <a:gd name="T37" fmla="*/ T36 w 1206"/>
                <a:gd name="T38" fmla="+- 0 5010 4418"/>
                <a:gd name="T39" fmla="*/ 5010 h 596"/>
                <a:gd name="T40" fmla="+- 0 5593 5181"/>
                <a:gd name="T41" fmla="*/ T40 w 1206"/>
                <a:gd name="T42" fmla="+- 0 4998 4418"/>
                <a:gd name="T43" fmla="*/ 4998 h 596"/>
                <a:gd name="T44" fmla="+- 0 5507 5181"/>
                <a:gd name="T45" fmla="*/ T44 w 1206"/>
                <a:gd name="T46" fmla="+- 0 4980 4418"/>
                <a:gd name="T47" fmla="*/ 4980 h 596"/>
                <a:gd name="T48" fmla="+- 0 5428 5181"/>
                <a:gd name="T49" fmla="*/ T48 w 1206"/>
                <a:gd name="T50" fmla="+- 0 4956 4418"/>
                <a:gd name="T51" fmla="*/ 4956 h 596"/>
                <a:gd name="T52" fmla="+- 0 5358 5181"/>
                <a:gd name="T53" fmla="*/ T52 w 1206"/>
                <a:gd name="T54" fmla="+- 0 4926 4418"/>
                <a:gd name="T55" fmla="*/ 4926 h 596"/>
                <a:gd name="T56" fmla="+- 0 5297 5181"/>
                <a:gd name="T57" fmla="*/ T56 w 1206"/>
                <a:gd name="T58" fmla="+- 0 4892 4418"/>
                <a:gd name="T59" fmla="*/ 4892 h 596"/>
                <a:gd name="T60" fmla="+- 0 5248 5181"/>
                <a:gd name="T61" fmla="*/ T60 w 1206"/>
                <a:gd name="T62" fmla="+- 0 4852 4418"/>
                <a:gd name="T63" fmla="*/ 4852 h 596"/>
                <a:gd name="T64" fmla="+- 0 5189 5181"/>
                <a:gd name="T65" fmla="*/ T64 w 1206"/>
                <a:gd name="T66" fmla="+- 0 4764 4418"/>
                <a:gd name="T67" fmla="*/ 4764 h 596"/>
                <a:gd name="T68" fmla="+- 0 5181 5181"/>
                <a:gd name="T69" fmla="*/ T68 w 1206"/>
                <a:gd name="T70" fmla="+- 0 4716 4418"/>
                <a:gd name="T71" fmla="*/ 4716 h 596"/>
                <a:gd name="T72" fmla="+- 0 5189 5181"/>
                <a:gd name="T73" fmla="*/ T72 w 1206"/>
                <a:gd name="T74" fmla="+- 0 4667 4418"/>
                <a:gd name="T75" fmla="*/ 4667 h 596"/>
                <a:gd name="T76" fmla="+- 0 5248 5181"/>
                <a:gd name="T77" fmla="*/ T76 w 1206"/>
                <a:gd name="T78" fmla="+- 0 4579 4418"/>
                <a:gd name="T79" fmla="*/ 4579 h 596"/>
                <a:gd name="T80" fmla="+- 0 5297 5181"/>
                <a:gd name="T81" fmla="*/ T80 w 1206"/>
                <a:gd name="T82" fmla="+- 0 4540 4418"/>
                <a:gd name="T83" fmla="*/ 4540 h 596"/>
                <a:gd name="T84" fmla="+- 0 5358 5181"/>
                <a:gd name="T85" fmla="*/ T84 w 1206"/>
                <a:gd name="T86" fmla="+- 0 4505 4418"/>
                <a:gd name="T87" fmla="*/ 4505 h 596"/>
                <a:gd name="T88" fmla="+- 0 5428 5181"/>
                <a:gd name="T89" fmla="*/ T88 w 1206"/>
                <a:gd name="T90" fmla="+- 0 4475 4418"/>
                <a:gd name="T91" fmla="*/ 4475 h 596"/>
                <a:gd name="T92" fmla="+- 0 5507 5181"/>
                <a:gd name="T93" fmla="*/ T92 w 1206"/>
                <a:gd name="T94" fmla="+- 0 4451 4418"/>
                <a:gd name="T95" fmla="*/ 4451 h 596"/>
                <a:gd name="T96" fmla="+- 0 5593 5181"/>
                <a:gd name="T97" fmla="*/ T96 w 1206"/>
                <a:gd name="T98" fmla="+- 0 4433 4418"/>
                <a:gd name="T99" fmla="*/ 4433 h 596"/>
                <a:gd name="T100" fmla="+- 0 5686 5181"/>
                <a:gd name="T101" fmla="*/ T100 w 1206"/>
                <a:gd name="T102" fmla="+- 0 4422 4418"/>
                <a:gd name="T103" fmla="*/ 4422 h 596"/>
                <a:gd name="T104" fmla="+- 0 5784 5181"/>
                <a:gd name="T105" fmla="*/ T104 w 1206"/>
                <a:gd name="T106" fmla="+- 0 4418 4418"/>
                <a:gd name="T107" fmla="*/ 4418 h 596"/>
                <a:gd name="T108" fmla="+- 0 5881 5181"/>
                <a:gd name="T109" fmla="*/ T108 w 1206"/>
                <a:gd name="T110" fmla="+- 0 4422 4418"/>
                <a:gd name="T111" fmla="*/ 4422 h 596"/>
                <a:gd name="T112" fmla="+- 0 5974 5181"/>
                <a:gd name="T113" fmla="*/ T112 w 1206"/>
                <a:gd name="T114" fmla="+- 0 4433 4418"/>
                <a:gd name="T115" fmla="*/ 4433 h 596"/>
                <a:gd name="T116" fmla="+- 0 6061 5181"/>
                <a:gd name="T117" fmla="*/ T116 w 1206"/>
                <a:gd name="T118" fmla="+- 0 4451 4418"/>
                <a:gd name="T119" fmla="*/ 4451 h 596"/>
                <a:gd name="T120" fmla="+- 0 6139 5181"/>
                <a:gd name="T121" fmla="*/ T120 w 1206"/>
                <a:gd name="T122" fmla="+- 0 4475 4418"/>
                <a:gd name="T123" fmla="*/ 4475 h 596"/>
                <a:gd name="T124" fmla="+- 0 6210 5181"/>
                <a:gd name="T125" fmla="*/ T124 w 1206"/>
                <a:gd name="T126" fmla="+- 0 4505 4418"/>
                <a:gd name="T127" fmla="*/ 4505 h 596"/>
                <a:gd name="T128" fmla="+- 0 6270 5181"/>
                <a:gd name="T129" fmla="*/ T128 w 1206"/>
                <a:gd name="T130" fmla="+- 0 4540 4418"/>
                <a:gd name="T131" fmla="*/ 4540 h 596"/>
                <a:gd name="T132" fmla="+- 0 6319 5181"/>
                <a:gd name="T133" fmla="*/ T132 w 1206"/>
                <a:gd name="T134" fmla="+- 0 4579 4418"/>
                <a:gd name="T135" fmla="*/ 4579 h 596"/>
                <a:gd name="T136" fmla="+- 0 6378 5181"/>
                <a:gd name="T137" fmla="*/ T136 w 1206"/>
                <a:gd name="T138" fmla="+- 0 4667 4418"/>
                <a:gd name="T139" fmla="*/ 4667 h 596"/>
                <a:gd name="T140" fmla="+- 0 6386 5181"/>
                <a:gd name="T141" fmla="*/ T140 w 1206"/>
                <a:gd name="T142" fmla="+- 0 4716 4418"/>
                <a:gd name="T143" fmla="*/ 4716 h 5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</a:cxnLst>
              <a:rect l="0" t="0" r="r" b="b"/>
              <a:pathLst>
                <a:path w="1206" h="596">
                  <a:moveTo>
                    <a:pt x="1205" y="298"/>
                  </a:moveTo>
                  <a:lnTo>
                    <a:pt x="1174" y="392"/>
                  </a:lnTo>
                  <a:lnTo>
                    <a:pt x="1089" y="474"/>
                  </a:lnTo>
                  <a:lnTo>
                    <a:pt x="1029" y="508"/>
                  </a:lnTo>
                  <a:lnTo>
                    <a:pt x="958" y="538"/>
                  </a:lnTo>
                  <a:lnTo>
                    <a:pt x="880" y="562"/>
                  </a:lnTo>
                  <a:lnTo>
                    <a:pt x="793" y="580"/>
                  </a:lnTo>
                  <a:lnTo>
                    <a:pt x="700" y="592"/>
                  </a:lnTo>
                  <a:lnTo>
                    <a:pt x="603" y="595"/>
                  </a:lnTo>
                  <a:lnTo>
                    <a:pt x="505" y="592"/>
                  </a:lnTo>
                  <a:lnTo>
                    <a:pt x="412" y="580"/>
                  </a:lnTo>
                  <a:lnTo>
                    <a:pt x="326" y="562"/>
                  </a:lnTo>
                  <a:lnTo>
                    <a:pt x="247" y="538"/>
                  </a:lnTo>
                  <a:lnTo>
                    <a:pt x="177" y="508"/>
                  </a:lnTo>
                  <a:lnTo>
                    <a:pt x="116" y="474"/>
                  </a:lnTo>
                  <a:lnTo>
                    <a:pt x="67" y="434"/>
                  </a:lnTo>
                  <a:lnTo>
                    <a:pt x="8" y="346"/>
                  </a:lnTo>
                  <a:lnTo>
                    <a:pt x="0" y="298"/>
                  </a:lnTo>
                  <a:lnTo>
                    <a:pt x="8" y="249"/>
                  </a:lnTo>
                  <a:lnTo>
                    <a:pt x="67" y="161"/>
                  </a:lnTo>
                  <a:lnTo>
                    <a:pt x="116" y="122"/>
                  </a:lnTo>
                  <a:lnTo>
                    <a:pt x="177" y="87"/>
                  </a:lnTo>
                  <a:lnTo>
                    <a:pt x="247" y="57"/>
                  </a:lnTo>
                  <a:lnTo>
                    <a:pt x="326" y="33"/>
                  </a:lnTo>
                  <a:lnTo>
                    <a:pt x="412" y="15"/>
                  </a:lnTo>
                  <a:lnTo>
                    <a:pt x="505" y="4"/>
                  </a:lnTo>
                  <a:lnTo>
                    <a:pt x="603" y="0"/>
                  </a:lnTo>
                  <a:lnTo>
                    <a:pt x="700" y="4"/>
                  </a:lnTo>
                  <a:lnTo>
                    <a:pt x="793" y="15"/>
                  </a:lnTo>
                  <a:lnTo>
                    <a:pt x="880" y="33"/>
                  </a:lnTo>
                  <a:lnTo>
                    <a:pt x="958" y="57"/>
                  </a:lnTo>
                  <a:lnTo>
                    <a:pt x="1029" y="87"/>
                  </a:lnTo>
                  <a:lnTo>
                    <a:pt x="1089" y="122"/>
                  </a:lnTo>
                  <a:lnTo>
                    <a:pt x="1138" y="161"/>
                  </a:lnTo>
                  <a:lnTo>
                    <a:pt x="1197" y="249"/>
                  </a:lnTo>
                  <a:lnTo>
                    <a:pt x="1205" y="298"/>
                  </a:lnTo>
                  <a:close/>
                </a:path>
              </a:pathLst>
            </a:custGeom>
            <a:noFill/>
            <a:ln w="5072">
              <a:solidFill>
                <a:srgbClr val="7E7E7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28BA597-512B-4455-AE18-EF2A2723B3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2" y="284"/>
              <a:ext cx="184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52FD60C-36EA-4BCE-9D17-809E6F118B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" y="1777"/>
              <a:ext cx="2257" cy="1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299BDD1-37C8-4897-937B-103CF398D7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" y="3869"/>
              <a:ext cx="3520" cy="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4DBA10C-5A9E-4E71-96BC-87256BD8D8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1" y="1012"/>
              <a:ext cx="1282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ED926D9-2A70-4BA6-8F1F-DA9193BDA3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5" y="1016"/>
              <a:ext cx="1234" cy="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9E7C42C-186E-4DD0-8760-FBD5721ED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9" y="1739"/>
              <a:ext cx="1306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6A1D796-B818-40D0-AF25-47B15224D2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7" y="1747"/>
              <a:ext cx="1250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57A5F62-F512-469E-A012-D0E733FA2C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5" y="1257"/>
              <a:ext cx="2155" cy="1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1" name="Line 30">
              <a:extLst>
                <a:ext uri="{FF2B5EF4-FFF2-40B4-BE49-F238E27FC236}">
                  <a16:creationId xmlns:a16="http://schemas.microsoft.com/office/drawing/2014/main" id="{E5708317-C943-4EEB-B787-6BA409B37A1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65" y="4704"/>
              <a:ext cx="2940" cy="0"/>
            </a:xfrm>
            <a:prstGeom prst="line">
              <a:avLst/>
            </a:prstGeom>
            <a:noFill/>
            <a:ln w="5068">
              <a:solidFill>
                <a:srgbClr val="7E7E7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13137E9-5666-4DAD-9907-9490CDB4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" y="4659"/>
              <a:ext cx="118" cy="78"/>
            </a:xfrm>
            <a:custGeom>
              <a:avLst/>
              <a:gdLst>
                <a:gd name="T0" fmla="+- 0 6492 6386"/>
                <a:gd name="T1" fmla="*/ T0 w 118"/>
                <a:gd name="T2" fmla="+- 0 4660 4660"/>
                <a:gd name="T3" fmla="*/ 4660 h 78"/>
                <a:gd name="T4" fmla="+- 0 6386 6386"/>
                <a:gd name="T5" fmla="*/ T4 w 118"/>
                <a:gd name="T6" fmla="+- 0 4716 4660"/>
                <a:gd name="T7" fmla="*/ 4716 h 78"/>
                <a:gd name="T8" fmla="+- 0 6504 6386"/>
                <a:gd name="T9" fmla="*/ T8 w 118"/>
                <a:gd name="T10" fmla="+- 0 4737 4660"/>
                <a:gd name="T11" fmla="*/ 4737 h 78"/>
                <a:gd name="T12" fmla="+- 0 6492 6386"/>
                <a:gd name="T13" fmla="*/ T12 w 118"/>
                <a:gd name="T14" fmla="+- 0 4660 4660"/>
                <a:gd name="T15" fmla="*/ 4660 h 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18" h="78">
                  <a:moveTo>
                    <a:pt x="106" y="0"/>
                  </a:moveTo>
                  <a:lnTo>
                    <a:pt x="0" y="56"/>
                  </a:lnTo>
                  <a:lnTo>
                    <a:pt x="118" y="77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C5DC2FD5-B3A2-4AD2-BC5B-4B9B124E3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" y="4659"/>
              <a:ext cx="118" cy="78"/>
            </a:xfrm>
            <a:custGeom>
              <a:avLst/>
              <a:gdLst>
                <a:gd name="T0" fmla="+- 0 6386 6386"/>
                <a:gd name="T1" fmla="*/ T0 w 118"/>
                <a:gd name="T2" fmla="+- 0 4716 4660"/>
                <a:gd name="T3" fmla="*/ 4716 h 78"/>
                <a:gd name="T4" fmla="+- 0 6492 6386"/>
                <a:gd name="T5" fmla="*/ T4 w 118"/>
                <a:gd name="T6" fmla="+- 0 4660 4660"/>
                <a:gd name="T7" fmla="*/ 4660 h 78"/>
                <a:gd name="T8" fmla="+- 0 6504 6386"/>
                <a:gd name="T9" fmla="*/ T8 w 118"/>
                <a:gd name="T10" fmla="+- 0 4737 4660"/>
                <a:gd name="T11" fmla="*/ 4737 h 78"/>
                <a:gd name="T12" fmla="+- 0 6386 6386"/>
                <a:gd name="T13" fmla="*/ T12 w 118"/>
                <a:gd name="T14" fmla="+- 0 4716 4660"/>
                <a:gd name="T15" fmla="*/ 4716 h 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18" h="78">
                  <a:moveTo>
                    <a:pt x="0" y="56"/>
                  </a:moveTo>
                  <a:lnTo>
                    <a:pt x="106" y="0"/>
                  </a:lnTo>
                  <a:lnTo>
                    <a:pt x="118" y="77"/>
                  </a:lnTo>
                  <a:lnTo>
                    <a:pt x="0" y="56"/>
                  </a:lnTo>
                  <a:close/>
                </a:path>
              </a:pathLst>
            </a:custGeom>
            <a:noFill/>
            <a:ln w="5074">
              <a:solidFill>
                <a:srgbClr val="7E7E7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C83C01-01B6-4C91-AEFD-95614DCB87B2}"/>
              </a:ext>
            </a:extLst>
          </p:cNvPr>
          <p:cNvCxnSpPr/>
          <p:nvPr/>
        </p:nvCxnSpPr>
        <p:spPr>
          <a:xfrm>
            <a:off x="304800" y="819150"/>
            <a:ext cx="8534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19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B482-14B7-4DA9-9C66-B072B7BE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5750"/>
            <a:ext cx="5715000" cy="430887"/>
          </a:xfrm>
        </p:spPr>
        <p:txBody>
          <a:bodyPr/>
          <a:lstStyle/>
          <a:p>
            <a:pPr algn="ctr"/>
            <a:r>
              <a:rPr lang="en-IN" u="none" dirty="0"/>
              <a:t>HARDWARE REQUIREMENTS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8C3100-ABE9-48C2-B18B-A271852A1085}"/>
              </a:ext>
            </a:extLst>
          </p:cNvPr>
          <p:cNvCxnSpPr/>
          <p:nvPr/>
        </p:nvCxnSpPr>
        <p:spPr>
          <a:xfrm>
            <a:off x="152400" y="71663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F57601-6CA4-4E82-ACB8-36AE875B935E}"/>
              </a:ext>
            </a:extLst>
          </p:cNvPr>
          <p:cNvCxnSpPr/>
          <p:nvPr/>
        </p:nvCxnSpPr>
        <p:spPr>
          <a:xfrm>
            <a:off x="76200" y="8191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C2B2FE-8E17-43D7-8A6D-30B5EC4E4ACC}"/>
              </a:ext>
            </a:extLst>
          </p:cNvPr>
          <p:cNvCxnSpPr>
            <a:cxnSpLocks/>
          </p:cNvCxnSpPr>
          <p:nvPr/>
        </p:nvCxnSpPr>
        <p:spPr>
          <a:xfrm>
            <a:off x="457200" y="8191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5D38FA-FDFB-41D2-8494-C20939EE98E7}"/>
              </a:ext>
            </a:extLst>
          </p:cNvPr>
          <p:cNvCxnSpPr/>
          <p:nvPr/>
        </p:nvCxnSpPr>
        <p:spPr>
          <a:xfrm>
            <a:off x="685800" y="8953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6ACF07-329D-47F6-9B52-CD53C9F8BC71}"/>
              </a:ext>
            </a:extLst>
          </p:cNvPr>
          <p:cNvCxnSpPr/>
          <p:nvPr/>
        </p:nvCxnSpPr>
        <p:spPr>
          <a:xfrm>
            <a:off x="228600" y="895350"/>
            <a:ext cx="8686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60351A-59D7-4489-9314-C79565C9D7F7}"/>
              </a:ext>
            </a:extLst>
          </p:cNvPr>
          <p:cNvSpPr txBox="1"/>
          <p:nvPr/>
        </p:nvSpPr>
        <p:spPr>
          <a:xfrm>
            <a:off x="381000" y="1123950"/>
            <a:ext cx="8382000" cy="322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41910" lvl="0" indent="-342900" algn="just" fontAlgn="base">
              <a:lnSpc>
                <a:spcPct val="104000"/>
              </a:lnSpc>
              <a:spcAft>
                <a:spcPts val="1335"/>
              </a:spcAft>
              <a:buClr>
                <a:schemeClr val="accent6"/>
              </a:buClr>
              <a:buSzPts val="1600"/>
              <a:buFont typeface="Wingdings" panose="05000000000000000000" pitchFamily="2" charset="2"/>
              <a:buChar char="§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Processor                     -    Dual Core/ Pentium/ i3 Intel Processor </a:t>
            </a:r>
          </a:p>
          <a:p>
            <a:pPr marL="342900" marR="41910" lvl="0" indent="-342900" algn="just" fontAlgn="base">
              <a:lnSpc>
                <a:spcPct val="104000"/>
              </a:lnSpc>
              <a:spcAft>
                <a:spcPts val="1335"/>
              </a:spcAft>
              <a:buClr>
                <a:schemeClr val="accent6"/>
              </a:buClr>
              <a:buSzPts val="1600"/>
              <a:buFont typeface="Wingdings" panose="05000000000000000000" pitchFamily="2" charset="2"/>
              <a:buChar char="§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RAM                             -     2 GB  </a:t>
            </a:r>
          </a:p>
          <a:p>
            <a:pPr marL="342900" marR="41910" lvl="0" indent="-342900" algn="just" fontAlgn="base">
              <a:lnSpc>
                <a:spcPct val="104000"/>
              </a:lnSpc>
              <a:spcAft>
                <a:spcPts val="1335"/>
              </a:spcAft>
              <a:buClr>
                <a:schemeClr val="accent6"/>
              </a:buClr>
              <a:buSzPts val="1600"/>
              <a:buFont typeface="Wingdings" panose="05000000000000000000" pitchFamily="2" charset="2"/>
              <a:buChar char="§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Hard Disk                      -    512MB </a:t>
            </a:r>
          </a:p>
          <a:p>
            <a:pPr marL="342900" marR="41910" lvl="0" indent="-342900" algn="just" fontAlgn="base">
              <a:lnSpc>
                <a:spcPct val="104000"/>
              </a:lnSpc>
              <a:spcAft>
                <a:spcPts val="1360"/>
              </a:spcAft>
              <a:buClr>
                <a:schemeClr val="accent6"/>
              </a:buClr>
              <a:buSzPts val="1600"/>
              <a:buFont typeface="Wingdings" panose="05000000000000000000" pitchFamily="2" charset="2"/>
              <a:buChar char="§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Keyboard                     -    Standard Windows Keyboard </a:t>
            </a:r>
          </a:p>
          <a:p>
            <a:pPr marL="342900" marR="41910" lvl="0" indent="-342900" algn="just" fontAlgn="base">
              <a:lnSpc>
                <a:spcPct val="167000"/>
              </a:lnSpc>
              <a:spcAft>
                <a:spcPts val="355"/>
              </a:spcAft>
              <a:buClr>
                <a:schemeClr val="accent6"/>
              </a:buClr>
              <a:buSzPts val="1600"/>
              <a:buFont typeface="Wingdings" panose="05000000000000000000" pitchFamily="2" charset="2"/>
              <a:buChar char="§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Mouse             	-  Two or Three Button Mouse</a:t>
            </a:r>
          </a:p>
          <a:p>
            <a:pPr marL="342900" marR="41910" lvl="0" indent="-342900" algn="just" fontAlgn="base">
              <a:lnSpc>
                <a:spcPct val="167000"/>
              </a:lnSpc>
              <a:spcAft>
                <a:spcPts val="355"/>
              </a:spcAft>
              <a:buClr>
                <a:schemeClr val="accent6"/>
              </a:buClr>
              <a:buSzPts val="1600"/>
              <a:buFont typeface="Wingdings" panose="05000000000000000000" pitchFamily="2" charset="2"/>
              <a:buChar char="§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Monitor                          -    Any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78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28BA-66ED-43B5-A26C-6E2DB8BD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90525"/>
            <a:ext cx="5943600" cy="430887"/>
          </a:xfrm>
        </p:spPr>
        <p:txBody>
          <a:bodyPr/>
          <a:lstStyle/>
          <a:p>
            <a:pPr algn="ctr"/>
            <a:r>
              <a:rPr lang="en-IN" u="none" dirty="0"/>
              <a:t>SOFTWARE REQUIREMENTS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D3813E-1138-4984-878D-16368CF7E626}"/>
              </a:ext>
            </a:extLst>
          </p:cNvPr>
          <p:cNvCxnSpPr/>
          <p:nvPr/>
        </p:nvCxnSpPr>
        <p:spPr>
          <a:xfrm>
            <a:off x="304800" y="895350"/>
            <a:ext cx="8458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CD31F2-6C76-48DE-8146-AEF0821022AF}"/>
              </a:ext>
            </a:extLst>
          </p:cNvPr>
          <p:cNvSpPr txBox="1"/>
          <p:nvPr/>
        </p:nvSpPr>
        <p:spPr>
          <a:xfrm>
            <a:off x="838200" y="1200150"/>
            <a:ext cx="7924800" cy="12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41910" lvl="0" indent="-342900" algn="just" fontAlgn="base">
              <a:lnSpc>
                <a:spcPct val="104000"/>
              </a:lnSpc>
              <a:spcAft>
                <a:spcPts val="1335"/>
              </a:spcAft>
              <a:buClr>
                <a:schemeClr val="accent6"/>
              </a:buClr>
              <a:buSzPts val="1600"/>
              <a:buFont typeface="Wingdings" panose="05000000000000000000" pitchFamily="2" charset="2"/>
              <a:buChar char="§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Operating System           -   Windows XP/7/8/10/11 	 	 </a:t>
            </a:r>
          </a:p>
          <a:p>
            <a:pPr marL="342900" marR="41910" lvl="0" indent="-342900" algn="just" fontAlgn="base">
              <a:lnSpc>
                <a:spcPct val="104000"/>
              </a:lnSpc>
              <a:spcAft>
                <a:spcPts val="1335"/>
              </a:spcAft>
              <a:buClr>
                <a:schemeClr val="accent6"/>
              </a:buClr>
              <a:buSzPts val="1600"/>
              <a:buFont typeface="Wingdings" panose="05000000000000000000" pitchFamily="2" charset="2"/>
              <a:buChar char="§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Server-side Script           -   JavaScript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52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640</Words>
  <Application>Microsoft Office PowerPoint</Application>
  <PresentationFormat>On-screen Show (16:9)</PresentationFormat>
  <Paragraphs>58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FILE CAMOUFLAGE</vt:lpstr>
      <vt:lpstr>INDEX</vt:lpstr>
      <vt:lpstr>DESCRIPTION</vt:lpstr>
      <vt:lpstr>OBJECTIVE</vt:lpstr>
      <vt:lpstr>ABSTRACT</vt:lpstr>
      <vt:lpstr>FLOW CHART</vt:lpstr>
      <vt:lpstr>USE CASE DIAGRAM</vt:lpstr>
      <vt:lpstr>HARDWARE REQUIREMENTS</vt:lpstr>
      <vt:lpstr>SOFTWARE REQUIREMENTS</vt:lpstr>
      <vt:lpstr>NAV BAR OF FILE CAMOUFLAGE</vt:lpstr>
      <vt:lpstr>MAIN PAGE OF FILE CAMOUFLAGE </vt:lpstr>
      <vt:lpstr>PowerPoint Presentation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Camouflage</dc:title>
  <dc:creator>AK</dc:creator>
  <cp:lastModifiedBy>Sadique rashid</cp:lastModifiedBy>
  <cp:revision>15</cp:revision>
  <dcterms:created xsi:type="dcterms:W3CDTF">2022-11-10T16:08:10Z</dcterms:created>
  <dcterms:modified xsi:type="dcterms:W3CDTF">2022-12-23T17:02:15Z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2022-11-10T00:00:00Z</vt:filetime>
  </property>
</Properties>
</file>