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56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A75E2-6A9E-4EEF-88FB-25F18714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9AD0A-BA20-4964-B51E-DFF3F172F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2EE76-9B74-42FA-9A74-577F52AF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4594-4ED0-48A9-966C-73CE029BEC7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ECF34-6975-4406-868D-ABC09C15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DFA13-0A95-49CA-B882-52C83DC9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B6E6-F692-4B3D-9822-E298A4BF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2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CA07-0101-4A87-97B6-0FFCE013E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60A9B-7DBA-42CE-B802-32EEC2F0F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3A7AA-EA6F-4AAC-9FBC-9C72CBEF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4594-4ED0-48A9-966C-73CE029BEC7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5D18F-1AB7-4348-9E6C-29BAD743D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163B3-F980-43D0-A122-FD8ACDAB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B6E6-F692-4B3D-9822-E298A4BF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5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1EECA6-8F02-4BFF-A8F6-6FD7EF854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C8914-007B-4FC3-BC8E-A12A6E526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BABE9-F7AE-4E7D-9CDB-C8FBD3A70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4594-4ED0-48A9-966C-73CE029BEC7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8D836-0A7E-44D5-937E-468696D17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CBEDC-A61F-4383-BD9B-CAEBF21B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B6E6-F692-4B3D-9822-E298A4BF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5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4D0E6-09C7-460A-91E9-1DFA9747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ECC0D-C931-4EB3-94C6-C9A11CE57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99721-4568-4AB4-8DC0-3B617932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4594-4ED0-48A9-966C-73CE029BEC7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3697A-0D4A-444F-8F19-71ADEB58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81646-E74B-47CE-93B0-FB09098D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B6E6-F692-4B3D-9822-E298A4BF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2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A98A5-195F-4F3A-96E7-31F8F008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2BD2C-39E7-482A-A537-D6F508007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63D40-C607-4A0E-978E-552DB8E5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4594-4ED0-48A9-966C-73CE029BEC7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AA109-5855-40FD-BB14-BAEAF84E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A6E71-C547-48A2-A18C-CFE072BD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B6E6-F692-4B3D-9822-E298A4BF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0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003E5-D3AE-4133-960B-25011E52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9C884-594F-4248-B594-F2C45A6F5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BCF3B-B6B1-4B6F-88E9-6429D3878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E9D25-770B-430A-BCAC-6AFF8807A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4594-4ED0-48A9-966C-73CE029BEC7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A2B42-2A89-4956-A1CC-4152989FD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CAEC3-58EF-46E9-82F6-C7F739BE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B6E6-F692-4B3D-9822-E298A4BF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9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7FB49-5CBE-4110-8178-06D87607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5BE52-471A-4FC4-A1FF-A3A9CD630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E9661-CB36-40C5-9A9F-2C3563F1A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B2494-7B2C-479D-8536-D641EDAA6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1D4A90-BB49-4FA1-B1FD-48AD788C6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AF658B-5D7A-4C01-B882-707DD144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4594-4ED0-48A9-966C-73CE029BEC7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6DCA2B-E721-4D7D-B17C-BB2CF09F0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5EB542-AEEB-4BB7-9AA5-50AFECAA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B6E6-F692-4B3D-9822-E298A4BF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A4427-A2DF-488B-87F9-F7BA2F98C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BF25C6-D2B8-47F2-8D33-CA19B462C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4594-4ED0-48A9-966C-73CE029BEC7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9D09B-D336-41F3-A836-DE4527D06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468D7-C115-4BDA-88DC-C4C23A90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B6E6-F692-4B3D-9822-E298A4BF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5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8967FC-34AA-47C1-836F-B8212FD7D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4594-4ED0-48A9-966C-73CE029BEC7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F8DDB-CE0F-4C46-A483-BE55BD95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7606A-2CE4-4785-9D6E-5893258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B6E6-F692-4B3D-9822-E298A4BF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0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50EF1-BAD4-4F00-8919-5F3005B1A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D841E-E477-465D-AEE9-5D2C6FD2E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CA9C7-67AC-46E1-8EFA-7D35C5C5B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F8629-D1FD-4620-80B6-9F5A301A0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4594-4ED0-48A9-966C-73CE029BEC7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3E9E7-154D-47B6-97A4-B3FFF6DA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1A8E-5CAD-40D7-8CBC-88573A35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B6E6-F692-4B3D-9822-E298A4BF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6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AF34-2BFA-4BF6-81D8-B527F2A26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814835-7299-4E08-A1C0-A3D822C92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092AF-74F0-4EA8-9EDF-5F7479B3E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923D8-7EBF-40F6-9679-CC1797FE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4594-4ED0-48A9-966C-73CE029BEC7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7CA38-A622-48F1-8A36-9CD1460D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7733E-3C15-4B84-92F1-68E79BAA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B6E6-F692-4B3D-9822-E298A4BF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6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7A4FC9-3606-4E76-9C53-39564C1F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AE1AB-D0D6-4FD0-9116-603387804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4346B-153C-453D-968F-4E3F0774D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94594-4ED0-48A9-966C-73CE029BEC7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4B54B-43E4-48EA-820C-F113C70D0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DCA33-3678-47E6-AF3B-256EF828C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0B6E6-F692-4B3D-9822-E298A4BF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0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B4853-9007-4AF0-A8E7-B4FF858E8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921452"/>
            <a:ext cx="4985018" cy="3268639"/>
          </a:xfrm>
        </p:spPr>
        <p:txBody>
          <a:bodyPr anchor="b">
            <a:normAutofit/>
          </a:bodyPr>
          <a:lstStyle/>
          <a:p>
            <a:pPr algn="l"/>
            <a:r>
              <a:rPr lang="en-US" sz="7200"/>
              <a:t>Project 2</a:t>
            </a:r>
            <a:br>
              <a:rPr lang="en-US" sz="7200"/>
            </a:br>
            <a:r>
              <a:rPr lang="en-US" sz="7200"/>
              <a:t>OrientDB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C632F-6EBF-4750-ABE3-527111E5C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281" y="4285129"/>
            <a:ext cx="4985017" cy="1420409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Presenter – Sadiya Bhawania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3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C66B0-0DED-484E-881B-63F35BCF5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Why OrientDB?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53A05-FD41-43AE-9266-5D423DED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/>
              <a:t>Graph database </a:t>
            </a:r>
          </a:p>
          <a:p>
            <a:r>
              <a:rPr lang="en-US" sz="2000"/>
              <a:t>Is extremely fast, avoids using expensive Join Operation. </a:t>
            </a:r>
          </a:p>
          <a:p>
            <a:r>
              <a:rPr lang="en-US" sz="2000"/>
              <a:t>Open source – chances of improvement to make better quality product increases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2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0CAF2-A578-47B0-8652-E9470BFD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OrientDB vs Neo4j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A4094-CBD7-45F9-81F4-F6F2B2942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Neo4j is a famous graph database, but it requires one to know ‘cypher’ query language. </a:t>
            </a:r>
          </a:p>
          <a:p>
            <a:r>
              <a:rPr lang="en-US" dirty="0"/>
              <a:t>OrientDB  - SQL with same performance. </a:t>
            </a:r>
          </a:p>
        </p:txBody>
      </p:sp>
    </p:spTree>
    <p:extLst>
      <p:ext uri="{BB962C8B-B14F-4D97-AF65-F5344CB8AC3E}">
        <p14:creationId xmlns:p14="http://schemas.microsoft.com/office/powerpoint/2010/main" val="3617289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4B880BF-C754-46E9-9141-DB4927407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087590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FC64D-A312-42DE-AC51-2D5B5A601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18E04EC5-BDEA-0D7C-509D-57864FA73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99580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67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Project 2 OrientDB</vt:lpstr>
      <vt:lpstr>Why OrientDB?</vt:lpstr>
      <vt:lpstr>OrientDB vs Neo4j</vt:lpstr>
      <vt:lpstr>Implementation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OrientDB</dc:title>
  <dc:creator>sadiya bhawania</dc:creator>
  <cp:lastModifiedBy>sadiya bhawania</cp:lastModifiedBy>
  <cp:revision>1</cp:revision>
  <dcterms:created xsi:type="dcterms:W3CDTF">2022-03-21T20:51:03Z</dcterms:created>
  <dcterms:modified xsi:type="dcterms:W3CDTF">2022-03-22T02:39:51Z</dcterms:modified>
</cp:coreProperties>
</file>