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269f58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269f58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26954e9a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26954e9a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26954e9a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26954e9a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26954e9a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26954e9a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26954e9a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26954e9a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26954e9a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26954e9a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26954e9a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26954e9a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26954e9a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26954e9a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26954e9a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26954e9a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 rot="-242">
            <a:off x="797825" y="360098"/>
            <a:ext cx="4255500" cy="24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COVID-19 Survival Prediction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85100" y="2768175"/>
            <a:ext cx="4470600" cy="23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 to:                                                                                                                                                Golam Mostafa Naeem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Sadiya sultana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PDS-05-(03)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Metropolitan University, Sylhet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056750" y="1287750"/>
            <a:ext cx="70305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800"/>
              <a:t>THANK YOU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1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GB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 a machine learning model to predict the likelihood of COVID-19 survival based on health and demographic factors.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1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r>
              <a:rPr lang="en-GB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Accurate predictions can help healthcare providers prioritize and manage critical cases, ultimately saving lives.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1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Motivation:</a:t>
            </a:r>
            <a:r>
              <a:rPr lang="en-GB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COVID-19 has globally impacted health systems. Predictive models can assist in resource allocation and early intervention.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Used: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Custom COVID-19 dataset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DATA:222368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Demographics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Age, Gender)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Comorbidities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diabetes, hypertension, etc.)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Vital Signs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oxygen saturation, heart rate)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Results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C-reactive protein, white blood cell count)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Variable: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Survival (1 = Deceased, 0 = Survived)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137775" y="913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074300" y="1986925"/>
            <a:ext cx="70941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Analysis: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age and survival rates.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Comorbidity analysis to see which conditions are prevalent in severe cases.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correlations with survival.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Missing Data: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Approaches for imputing or excluding missing values.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 Tested: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classifier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Overall correct predictions.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&amp; Recall: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Especially important for survival cases.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473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 sz="1800"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 rot="605">
            <a:off x="1206947" y="1176822"/>
            <a:ext cx="6820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Process: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split into training and test sets (e.g., 80/20 split).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 on the training set and evaluation on the test set.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725575"/>
            <a:ext cx="7030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Performing Model: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Logistic regression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Training Accuracy: 78% | Test Accuracy: 78%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&amp; Recall: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0.83 and 0.84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746475"/>
            <a:ext cx="7030500" cy="27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Successfully built a model that can predict COVID-19 survival with an accuracy of 78%.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Implications: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model can assist healthcare providers in identifying high-risk patients for early intervention.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&amp; Limitations: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dataset size and potential biases in demographic or clinical features.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models may benefit from real-time patient data and additional comorbidity factors.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Improvements: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Exploring additional algorithms or deep learning techniques for higher accuracy.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Enrichment: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Incorporate more clinical indicators and larger datasets.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 model into healthcare systems for real-time patient risk assessment.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