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restaurant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Gloucester MT Extra Condensed" panose="02030808020601010101" pitchFamily="18" charset="0"/>
              </a:rPr>
              <a:t>SADJAD </a:t>
            </a:r>
            <a:r>
              <a:rPr lang="en-US" sz="2800" dirty="0">
                <a:latin typeface="Gloucester MT Extra Condensed" panose="02030808020601010101" pitchFamily="18" charset="0"/>
              </a:rPr>
              <a:t>ALIKHANI</a:t>
            </a:r>
          </a:p>
          <a:p>
            <a:r>
              <a:rPr lang="en-US" sz="1600">
                <a:latin typeface="Gloucester MT Extra Condensed" panose="02030808020601010101" pitchFamily="18" charset="0"/>
              </a:rPr>
              <a:t>DEC 2018</a:t>
            </a:r>
            <a:endParaRPr lang="en-US" sz="16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8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br>
              <a:rPr lang="en-US" dirty="0"/>
            </a:br>
            <a:r>
              <a:rPr lang="en-US" sz="1800" dirty="0"/>
              <a:t>which programming languages have been used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547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040" y="5757"/>
            <a:ext cx="2968752" cy="51917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Website preview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6" y="524933"/>
            <a:ext cx="11854501" cy="62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23" y="8467"/>
            <a:ext cx="2720849" cy="626533"/>
          </a:xfrm>
        </p:spPr>
        <p:txBody>
          <a:bodyPr>
            <a:normAutofit/>
          </a:bodyPr>
          <a:lstStyle/>
          <a:p>
            <a:r>
              <a:rPr lang="en-US" sz="2800" dirty="0"/>
              <a:t>Database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" y="504275"/>
            <a:ext cx="11954933" cy="62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15" y="115349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10700" dirty="0"/>
              <a:t>The end</a:t>
            </a:r>
            <a:br>
              <a:rPr lang="en-US"/>
            </a:br>
            <a:r>
              <a:rPr lang="en-US" sz="3100"/>
              <a:t>saDjad </a:t>
            </a:r>
            <a:r>
              <a:rPr lang="en-US" sz="3100" dirty="0" err="1"/>
              <a:t>alikhani</a:t>
            </a:r>
            <a:r>
              <a:rPr lang="en-US" sz="3100" dirty="0"/>
              <a:t> </a:t>
            </a:r>
            <a:br>
              <a:rPr lang="en-US" dirty="0"/>
            </a:br>
            <a:r>
              <a:rPr lang="en-US" sz="1600" dirty="0"/>
              <a:t>winter 2018</a:t>
            </a:r>
          </a:p>
        </p:txBody>
      </p:sp>
    </p:spTree>
    <p:extLst>
      <p:ext uri="{BB962C8B-B14F-4D97-AF65-F5344CB8AC3E}">
        <p14:creationId xmlns:p14="http://schemas.microsoft.com/office/powerpoint/2010/main" val="88262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Registration</a:t>
            </a:r>
          </a:p>
          <a:p>
            <a:r>
              <a:rPr lang="en-US" dirty="0"/>
              <a:t>2- Detection</a:t>
            </a:r>
          </a:p>
          <a:p>
            <a:r>
              <a:rPr lang="en-US" dirty="0"/>
              <a:t>3- Wi-Fi</a:t>
            </a:r>
          </a:p>
          <a:p>
            <a:r>
              <a:rPr lang="en-US" dirty="0"/>
              <a:t>4- Processing</a:t>
            </a:r>
          </a:p>
          <a:p>
            <a:r>
              <a:rPr lang="en-US" dirty="0"/>
              <a:t>5- SMS</a:t>
            </a:r>
          </a:p>
          <a:p>
            <a:r>
              <a:rPr lang="en-US" dirty="0"/>
              <a:t>6- Website</a:t>
            </a:r>
          </a:p>
          <a:p>
            <a:r>
              <a:rPr lang="en-US" dirty="0"/>
              <a:t>7- Database</a:t>
            </a:r>
          </a:p>
          <a:p>
            <a:r>
              <a:rPr lang="en-US" dirty="0"/>
              <a:t>8- Behind The Scene</a:t>
            </a:r>
          </a:p>
        </p:txBody>
      </p:sp>
    </p:spTree>
    <p:extLst>
      <p:ext uri="{BB962C8B-B14F-4D97-AF65-F5344CB8AC3E}">
        <p14:creationId xmlns:p14="http://schemas.microsoft.com/office/powerpoint/2010/main" val="35361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8498"/>
            <a:ext cx="10058400" cy="1462702"/>
          </a:xfrm>
        </p:spPr>
        <p:txBody>
          <a:bodyPr>
            <a:normAutofit/>
          </a:bodyPr>
          <a:lstStyle/>
          <a:p>
            <a:r>
              <a:rPr lang="en-US" dirty="0"/>
              <a:t>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register their information just once for ever.</a:t>
            </a:r>
          </a:p>
          <a:p>
            <a:r>
              <a:rPr lang="en-US" dirty="0"/>
              <a:t>At the end customers receive their unique tag.</a:t>
            </a:r>
          </a:p>
          <a:p>
            <a:r>
              <a:rPr lang="en-US" dirty="0"/>
              <a:t>Customers now have IDs.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804802"/>
            <a:ext cx="3279932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</a:t>
            </a:r>
            <a:br>
              <a:rPr lang="en-US" sz="1600" dirty="0"/>
            </a:br>
            <a:r>
              <a:rPr lang="en-US" sz="1600" dirty="0"/>
              <a:t>beginning of a journey through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entry door customers use their tag to announce their presence.</a:t>
            </a:r>
          </a:p>
          <a:p>
            <a:r>
              <a:rPr lang="en-US" dirty="0"/>
              <a:t>Holding the specified tag in front of the RFID Reader</a:t>
            </a:r>
          </a:p>
          <a:p>
            <a:r>
              <a:rPr lang="en-US" dirty="0"/>
              <a:t>RFID Reader instantly sends the tag ID to Wi-Fi Module ESP-12F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9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Wi-Fi</a:t>
            </a:r>
            <a:br>
              <a:rPr lang="en-US" dirty="0"/>
            </a:br>
            <a:r>
              <a:rPr lang="en-US" sz="1800" dirty="0"/>
              <a:t>how to send the tag id to the server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Module as a Publisher sends the Tag ID to the MQTT Broker</a:t>
            </a:r>
          </a:p>
          <a:p>
            <a:r>
              <a:rPr lang="en-US" dirty="0"/>
              <a:t>Raspberry pi as a Subscriber subscribes to the specified topic</a:t>
            </a:r>
          </a:p>
          <a:p>
            <a:r>
              <a:rPr lang="en-US" dirty="0"/>
              <a:t>Raspberry pi receives the IDs instantly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br>
              <a:rPr lang="en-US" dirty="0"/>
            </a:br>
            <a:r>
              <a:rPr lang="en-US" sz="1600" dirty="0"/>
              <a:t>what to do with received tag id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looks for the received ID’s phone number in database</a:t>
            </a:r>
          </a:p>
          <a:p>
            <a:r>
              <a:rPr lang="en-US" dirty="0"/>
              <a:t>Raspberry pi generates a random hashed code and saves it in a database</a:t>
            </a:r>
          </a:p>
          <a:p>
            <a:r>
              <a:rPr lang="en-US" dirty="0"/>
              <a:t>The phone number and hashed code are sent to GSM Module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</a:t>
            </a:r>
            <a:br>
              <a:rPr lang="en-US" dirty="0"/>
            </a:br>
            <a:r>
              <a:rPr lang="en-US" sz="1600" dirty="0"/>
              <a:t>Security and Website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hashed code is sent to the determined phone number</a:t>
            </a:r>
          </a:p>
          <a:p>
            <a:r>
              <a:rPr lang="en-US" dirty="0"/>
              <a:t>As soon as customers are detected through RFID Detection , they receive a SMS</a:t>
            </a:r>
          </a:p>
          <a:p>
            <a:r>
              <a:rPr lang="en-US" dirty="0"/>
              <a:t>The SMS contains the hashed code generated in the server</a:t>
            </a:r>
          </a:p>
          <a:p>
            <a:r>
              <a:rPr lang="en-US" dirty="0"/>
              <a:t>The code is their passcode and ID in website from now on</a:t>
            </a:r>
          </a:p>
          <a:p>
            <a:r>
              <a:rPr lang="en-US" dirty="0"/>
              <a:t>This step has been added the to the process for more security</a:t>
            </a:r>
          </a:p>
          <a:p>
            <a:r>
              <a:rPr lang="en-US" dirty="0"/>
              <a:t>So each time coming to Restaurant , new website ID for anything to do there</a:t>
            </a:r>
          </a:p>
          <a:p>
            <a:r>
              <a:rPr lang="en-US" dirty="0"/>
              <a:t>The code expires each time</a:t>
            </a:r>
          </a:p>
        </p:txBody>
      </p:sp>
    </p:spTree>
    <p:extLst>
      <p:ext uri="{BB962C8B-B14F-4D97-AF65-F5344CB8AC3E}">
        <p14:creationId xmlns:p14="http://schemas.microsoft.com/office/powerpoint/2010/main" val="187426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  <a:br>
              <a:rPr lang="en-US" dirty="0"/>
            </a:br>
            <a:r>
              <a:rPr lang="en-US" sz="1600" dirty="0"/>
              <a:t>what to do in the local website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Customers choose a table and sit on there</a:t>
            </a:r>
          </a:p>
          <a:p>
            <a:r>
              <a:rPr lang="en-US" dirty="0"/>
              <a:t>Connect to the Restaurant  Wi-Fi </a:t>
            </a:r>
          </a:p>
          <a:p>
            <a:r>
              <a:rPr lang="en-US" dirty="0"/>
              <a:t>Enter the restaurant Website</a:t>
            </a:r>
          </a:p>
          <a:p>
            <a:r>
              <a:rPr lang="en-US" dirty="0"/>
              <a:t>Enter the ID received in SMS</a:t>
            </a:r>
          </a:p>
          <a:p>
            <a:r>
              <a:rPr lang="en-US" dirty="0"/>
              <a:t>Select food</a:t>
            </a:r>
          </a:p>
          <a:p>
            <a:r>
              <a:rPr lang="en-US" dirty="0"/>
              <a:t>Select drink</a:t>
            </a:r>
          </a:p>
          <a:p>
            <a:r>
              <a:rPr lang="en-US" dirty="0"/>
              <a:t>Select the chosen table</a:t>
            </a:r>
          </a:p>
          <a:p>
            <a:r>
              <a:rPr lang="en-US" dirty="0"/>
              <a:t>Background tables Lights Can be whether turned on or off</a:t>
            </a:r>
          </a:p>
          <a:p>
            <a:r>
              <a:rPr lang="en-US" dirty="0"/>
              <a:t>Lights color also can be changed to the favorite color</a:t>
            </a:r>
          </a:p>
          <a:p>
            <a:r>
              <a:rPr lang="en-US" dirty="0"/>
              <a:t>Just click on Submit and see the changes and wait for your food   </a:t>
            </a:r>
          </a:p>
        </p:txBody>
      </p:sp>
    </p:spTree>
    <p:extLst>
      <p:ext uri="{BB962C8B-B14F-4D97-AF65-F5344CB8AC3E}">
        <p14:creationId xmlns:p14="http://schemas.microsoft.com/office/powerpoint/2010/main" val="30520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sz="1600" dirty="0"/>
              <a:t>how to save orders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waiting for their orders such as food and drink</a:t>
            </a:r>
          </a:p>
          <a:p>
            <a:r>
              <a:rPr lang="en-US" dirty="0"/>
              <a:t>As soon as they click on submit button all the information come to server and cook</a:t>
            </a:r>
          </a:p>
          <a:p>
            <a:r>
              <a:rPr lang="en-US" dirty="0"/>
              <a:t>Website ID , Time , Food , Drink , Table , Light State</a:t>
            </a:r>
          </a:p>
          <a:p>
            <a:r>
              <a:rPr lang="en-US" dirty="0"/>
              <a:t>Chef and Cooks see new orders in database whenever a buzzer beeps</a:t>
            </a:r>
          </a:p>
          <a:p>
            <a:r>
              <a:rPr lang="en-US" dirty="0"/>
              <a:t>MYSQL has been chosen as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7863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191</TotalTime>
  <Words>437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Gloucester MT Extra Condensed</vt:lpstr>
      <vt:lpstr>Rockwell</vt:lpstr>
      <vt:lpstr>Rockwell Condensed</vt:lpstr>
      <vt:lpstr>Wingdings</vt:lpstr>
      <vt:lpstr>Wood Type</vt:lpstr>
      <vt:lpstr>Smart restaurant</vt:lpstr>
      <vt:lpstr>Brief view</vt:lpstr>
      <vt:lpstr>     </vt:lpstr>
      <vt:lpstr>Detection beginning of a journey through waves</vt:lpstr>
      <vt:lpstr>Wi-Fi how to send the tag id to the server ?</vt:lpstr>
      <vt:lpstr>Data processing what to do with received tag id ?</vt:lpstr>
      <vt:lpstr>SMS Security and Website id</vt:lpstr>
      <vt:lpstr>Website what to do in the local website ?</vt:lpstr>
      <vt:lpstr>Database how to save orders ?</vt:lpstr>
      <vt:lpstr>Behind the scenes which programming languages have been used ?</vt:lpstr>
      <vt:lpstr>Website preview</vt:lpstr>
      <vt:lpstr>Database preview</vt:lpstr>
      <vt:lpstr>The end saDjad alikhani  winter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restaurant</dc:title>
  <dc:creator>sjd alk</dc:creator>
  <cp:lastModifiedBy>Sajad Alikhani</cp:lastModifiedBy>
  <cp:revision>16</cp:revision>
  <dcterms:created xsi:type="dcterms:W3CDTF">2018-12-27T20:16:37Z</dcterms:created>
  <dcterms:modified xsi:type="dcterms:W3CDTF">2022-09-08T05:04:20Z</dcterms:modified>
</cp:coreProperties>
</file>