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5"/>
  </p:sldMasterIdLst>
  <p:notesMasterIdLst>
    <p:notesMasterId r:id="rId16"/>
  </p:notesMasterIdLst>
  <p:sldIdLst>
    <p:sldId id="258" r:id="rId6"/>
    <p:sldId id="266" r:id="rId7"/>
    <p:sldId id="267" r:id="rId8"/>
    <p:sldId id="268" r:id="rId9"/>
    <p:sldId id="270" r:id="rId10"/>
    <p:sldId id="272" r:id="rId11"/>
    <p:sldId id="261" r:id="rId12"/>
    <p:sldId id="271" r:id="rId13"/>
    <p:sldId id="274" r:id="rId14"/>
    <p:sldId id="262" r:id="rId15"/>
  </p:sldIdLst>
  <p:sldSz cx="10969625" cy="6170613"/>
  <p:notesSz cx="6858000" cy="9144000"/>
  <p:custDataLst>
    <p:tags r:id="rId17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3A1B0D-D555-4D4C-B545-D8209023948B}" v="1" dt="2024-06-28T02:38:08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Fei (AA/BDO6-APAC)" userId="922dd995-8247-4362-ab87-275e3bf89f8b" providerId="ADAL" clId="{448014BC-559E-4334-A36E-5A7C52CA8AF7}"/>
    <pc:docChg chg="undo custSel addSld delSld modSld sldOrd">
      <pc:chgData name="ZHAO Fei (AA/BDO6-APAC)" userId="922dd995-8247-4362-ab87-275e3bf89f8b" providerId="ADAL" clId="{448014BC-559E-4334-A36E-5A7C52CA8AF7}" dt="2023-10-30T07:10:14.300" v="3184" actId="1076"/>
      <pc:docMkLst>
        <pc:docMk/>
      </pc:docMkLst>
      <pc:sldChg chg="del">
        <pc:chgData name="ZHAO Fei (AA/BDO6-APAC)" userId="922dd995-8247-4362-ab87-275e3bf89f8b" providerId="ADAL" clId="{448014BC-559E-4334-A36E-5A7C52CA8AF7}" dt="2023-09-19T07:10:03.345" v="953" actId="47"/>
        <pc:sldMkLst>
          <pc:docMk/>
          <pc:sldMk cId="2524528094" sldId="257"/>
        </pc:sldMkLst>
      </pc:sldChg>
      <pc:sldChg chg="addSp delSp modSp mod">
        <pc:chgData name="ZHAO Fei (AA/BDO6-APAC)" userId="922dd995-8247-4362-ab87-275e3bf89f8b" providerId="ADAL" clId="{448014BC-559E-4334-A36E-5A7C52CA8AF7}" dt="2023-09-19T06:09:14.954" v="217" actId="20577"/>
        <pc:sldMkLst>
          <pc:docMk/>
          <pc:sldMk cId="3911445928" sldId="258"/>
        </pc:sldMkLst>
        <pc:spChg chg="mod">
          <ac:chgData name="ZHAO Fei (AA/BDO6-APAC)" userId="922dd995-8247-4362-ab87-275e3bf89f8b" providerId="ADAL" clId="{448014BC-559E-4334-A36E-5A7C52CA8AF7}" dt="2023-09-19T06:03:24.953" v="37" actId="20577"/>
          <ac:spMkLst>
            <pc:docMk/>
            <pc:sldMk cId="3911445928" sldId="258"/>
            <ac:spMk id="2" creationId="{FB070221-928B-CBDC-6B9E-2E45CF12C71E}"/>
          </ac:spMkLst>
        </pc:spChg>
        <pc:spChg chg="mod">
          <ac:chgData name="ZHAO Fei (AA/BDO6-APAC)" userId="922dd995-8247-4362-ab87-275e3bf89f8b" providerId="ADAL" clId="{448014BC-559E-4334-A36E-5A7C52CA8AF7}" dt="2023-09-19T06:03:18.413" v="23" actId="20577"/>
          <ac:spMkLst>
            <pc:docMk/>
            <pc:sldMk cId="3911445928" sldId="258"/>
            <ac:spMk id="3" creationId="{5EFAC6C9-BFDE-6D5E-1361-41BEC08BC09F}"/>
          </ac:spMkLst>
        </pc:spChg>
        <pc:spChg chg="add mod">
          <ac:chgData name="ZHAO Fei (AA/BDO6-APAC)" userId="922dd995-8247-4362-ab87-275e3bf89f8b" providerId="ADAL" clId="{448014BC-559E-4334-A36E-5A7C52CA8AF7}" dt="2023-09-19T06:05:25.035" v="137" actId="1076"/>
          <ac:spMkLst>
            <pc:docMk/>
            <pc:sldMk cId="3911445928" sldId="258"/>
            <ac:spMk id="4" creationId="{A53A5386-17EB-A96D-CAAB-DD8B055DCC86}"/>
          </ac:spMkLst>
        </pc:spChg>
        <pc:spChg chg="del">
          <ac:chgData name="ZHAO Fei (AA/BDO6-APAC)" userId="922dd995-8247-4362-ab87-275e3bf89f8b" providerId="ADAL" clId="{448014BC-559E-4334-A36E-5A7C52CA8AF7}" dt="2023-09-19T06:03:32.602" v="38" actId="478"/>
          <ac:spMkLst>
            <pc:docMk/>
            <pc:sldMk cId="3911445928" sldId="258"/>
            <ac:spMk id="7" creationId="{9612928A-A427-764C-A925-C7BC99ADEADD}"/>
          </ac:spMkLst>
        </pc:spChg>
        <pc:spChg chg="del">
          <ac:chgData name="ZHAO Fei (AA/BDO6-APAC)" userId="922dd995-8247-4362-ab87-275e3bf89f8b" providerId="ADAL" clId="{448014BC-559E-4334-A36E-5A7C52CA8AF7}" dt="2023-09-19T06:03:35.747" v="39" actId="478"/>
          <ac:spMkLst>
            <pc:docMk/>
            <pc:sldMk cId="3911445928" sldId="258"/>
            <ac:spMk id="8" creationId="{CB9318E7-763F-65E6-A8F4-2E084D40EB63}"/>
          </ac:spMkLst>
        </pc:spChg>
        <pc:spChg chg="add mod">
          <ac:chgData name="ZHAO Fei (AA/BDO6-APAC)" userId="922dd995-8247-4362-ab87-275e3bf89f8b" providerId="ADAL" clId="{448014BC-559E-4334-A36E-5A7C52CA8AF7}" dt="2023-09-19T06:05:25.035" v="137" actId="1076"/>
          <ac:spMkLst>
            <pc:docMk/>
            <pc:sldMk cId="3911445928" sldId="258"/>
            <ac:spMk id="9" creationId="{44475726-E8A5-1762-B6B6-823D852B8979}"/>
          </ac:spMkLst>
        </pc:spChg>
        <pc:spChg chg="add mod">
          <ac:chgData name="ZHAO Fei (AA/BDO6-APAC)" userId="922dd995-8247-4362-ab87-275e3bf89f8b" providerId="ADAL" clId="{448014BC-559E-4334-A36E-5A7C52CA8AF7}" dt="2023-09-19T06:05:25.035" v="137" actId="1076"/>
          <ac:spMkLst>
            <pc:docMk/>
            <pc:sldMk cId="3911445928" sldId="258"/>
            <ac:spMk id="10" creationId="{9FFB8CE7-8ADB-8184-3776-1A6C345904E1}"/>
          </ac:spMkLst>
        </pc:spChg>
        <pc:spChg chg="mod">
          <ac:chgData name="ZHAO Fei (AA/BDO6-APAC)" userId="922dd995-8247-4362-ab87-275e3bf89f8b" providerId="ADAL" clId="{448014BC-559E-4334-A36E-5A7C52CA8AF7}" dt="2023-09-19T06:05:25.035" v="137" actId="1076"/>
          <ac:spMkLst>
            <pc:docMk/>
            <pc:sldMk cId="3911445928" sldId="258"/>
            <ac:spMk id="11" creationId="{D5532447-59FE-A36B-5964-2ADD5D30AA7B}"/>
          </ac:spMkLst>
        </pc:spChg>
        <pc:spChg chg="mod">
          <ac:chgData name="ZHAO Fei (AA/BDO6-APAC)" userId="922dd995-8247-4362-ab87-275e3bf89f8b" providerId="ADAL" clId="{448014BC-559E-4334-A36E-5A7C52CA8AF7}" dt="2023-09-19T06:05:25.035" v="137" actId="1076"/>
          <ac:spMkLst>
            <pc:docMk/>
            <pc:sldMk cId="3911445928" sldId="258"/>
            <ac:spMk id="12" creationId="{C555D719-8155-E7C5-AC46-B15441469D2C}"/>
          </ac:spMkLst>
        </pc:spChg>
        <pc:spChg chg="mod">
          <ac:chgData name="ZHAO Fei (AA/BDO6-APAC)" userId="922dd995-8247-4362-ab87-275e3bf89f8b" providerId="ADAL" clId="{448014BC-559E-4334-A36E-5A7C52CA8AF7}" dt="2023-09-19T06:05:25.035" v="137" actId="1076"/>
          <ac:spMkLst>
            <pc:docMk/>
            <pc:sldMk cId="3911445928" sldId="258"/>
            <ac:spMk id="13" creationId="{18C8F726-7FE9-E959-70DF-B8F3AA949AAA}"/>
          </ac:spMkLst>
        </pc:spChg>
        <pc:spChg chg="del mod">
          <ac:chgData name="ZHAO Fei (AA/BDO6-APAC)" userId="922dd995-8247-4362-ab87-275e3bf89f8b" providerId="ADAL" clId="{448014BC-559E-4334-A36E-5A7C52CA8AF7}" dt="2023-09-19T06:03:57.003" v="52" actId="478"/>
          <ac:spMkLst>
            <pc:docMk/>
            <pc:sldMk cId="3911445928" sldId="258"/>
            <ac:spMk id="14" creationId="{AB632A3D-A60A-7B7F-8E2D-217867AF391F}"/>
          </ac:spMkLst>
        </pc:spChg>
        <pc:spChg chg="del mod">
          <ac:chgData name="ZHAO Fei (AA/BDO6-APAC)" userId="922dd995-8247-4362-ab87-275e3bf89f8b" providerId="ADAL" clId="{448014BC-559E-4334-A36E-5A7C52CA8AF7}" dt="2023-09-19T06:03:54.558" v="51" actId="478"/>
          <ac:spMkLst>
            <pc:docMk/>
            <pc:sldMk cId="3911445928" sldId="258"/>
            <ac:spMk id="15" creationId="{89B3E3BD-C8C0-F9E8-FE29-FB1E94410412}"/>
          </ac:spMkLst>
        </pc:spChg>
        <pc:spChg chg="add mod">
          <ac:chgData name="ZHAO Fei (AA/BDO6-APAC)" userId="922dd995-8247-4362-ab87-275e3bf89f8b" providerId="ADAL" clId="{448014BC-559E-4334-A36E-5A7C52CA8AF7}" dt="2023-09-19T06:05:47.394" v="154" actId="20577"/>
          <ac:spMkLst>
            <pc:docMk/>
            <pc:sldMk cId="3911445928" sldId="258"/>
            <ac:spMk id="16" creationId="{B5A4E6B5-2664-F930-B4C7-3CD35338297C}"/>
          </ac:spMkLst>
        </pc:spChg>
        <pc:spChg chg="add mod">
          <ac:chgData name="ZHAO Fei (AA/BDO6-APAC)" userId="922dd995-8247-4362-ab87-275e3bf89f8b" providerId="ADAL" clId="{448014BC-559E-4334-A36E-5A7C52CA8AF7}" dt="2023-09-19T06:06:03.508" v="168" actId="20577"/>
          <ac:spMkLst>
            <pc:docMk/>
            <pc:sldMk cId="3911445928" sldId="258"/>
            <ac:spMk id="17" creationId="{AB1BE585-E374-BC71-CC84-E3833BAD47EF}"/>
          </ac:spMkLst>
        </pc:spChg>
        <pc:spChg chg="del mod">
          <ac:chgData name="ZHAO Fei (AA/BDO6-APAC)" userId="922dd995-8247-4362-ab87-275e3bf89f8b" providerId="ADAL" clId="{448014BC-559E-4334-A36E-5A7C52CA8AF7}" dt="2023-09-19T06:03:58.883" v="53" actId="478"/>
          <ac:spMkLst>
            <pc:docMk/>
            <pc:sldMk cId="3911445928" sldId="258"/>
            <ac:spMk id="18" creationId="{7D766417-11E3-E479-977C-9C14D9750C27}"/>
          </ac:spMkLst>
        </pc:spChg>
        <pc:spChg chg="del mod">
          <ac:chgData name="ZHAO Fei (AA/BDO6-APAC)" userId="922dd995-8247-4362-ab87-275e3bf89f8b" providerId="ADAL" clId="{448014BC-559E-4334-A36E-5A7C52CA8AF7}" dt="2023-09-19T06:03:54.558" v="51" actId="478"/>
          <ac:spMkLst>
            <pc:docMk/>
            <pc:sldMk cId="3911445928" sldId="258"/>
            <ac:spMk id="19" creationId="{0CC61842-E7B6-EEDB-1E6B-C82C040F3B82}"/>
          </ac:spMkLst>
        </pc:spChg>
        <pc:spChg chg="del mod">
          <ac:chgData name="ZHAO Fei (AA/BDO6-APAC)" userId="922dd995-8247-4362-ab87-275e3bf89f8b" providerId="ADAL" clId="{448014BC-559E-4334-A36E-5A7C52CA8AF7}" dt="2023-09-19T06:03:54.558" v="51" actId="478"/>
          <ac:spMkLst>
            <pc:docMk/>
            <pc:sldMk cId="3911445928" sldId="258"/>
            <ac:spMk id="20" creationId="{874589E8-CB5D-FF4B-78CC-00853F56DEEE}"/>
          </ac:spMkLst>
        </pc:spChg>
        <pc:spChg chg="del mod">
          <ac:chgData name="ZHAO Fei (AA/BDO6-APAC)" userId="922dd995-8247-4362-ab87-275e3bf89f8b" providerId="ADAL" clId="{448014BC-559E-4334-A36E-5A7C52CA8AF7}" dt="2023-09-19T06:03:54.558" v="51" actId="478"/>
          <ac:spMkLst>
            <pc:docMk/>
            <pc:sldMk cId="3911445928" sldId="258"/>
            <ac:spMk id="21" creationId="{5B1E150C-A54D-6F12-E31D-EBA67F33C868}"/>
          </ac:spMkLst>
        </pc:spChg>
        <pc:spChg chg="del mod">
          <ac:chgData name="ZHAO Fei (AA/BDO6-APAC)" userId="922dd995-8247-4362-ab87-275e3bf89f8b" providerId="ADAL" clId="{448014BC-559E-4334-A36E-5A7C52CA8AF7}" dt="2023-09-19T06:04:00.820" v="54" actId="478"/>
          <ac:spMkLst>
            <pc:docMk/>
            <pc:sldMk cId="3911445928" sldId="258"/>
            <ac:spMk id="22" creationId="{48967886-032B-68C5-1141-C2CC3B5B13B3}"/>
          </ac:spMkLst>
        </pc:spChg>
        <pc:spChg chg="add mod">
          <ac:chgData name="ZHAO Fei (AA/BDO6-APAC)" userId="922dd995-8247-4362-ab87-275e3bf89f8b" providerId="ADAL" clId="{448014BC-559E-4334-A36E-5A7C52CA8AF7}" dt="2023-09-19T06:08:51.810" v="192" actId="20577"/>
          <ac:spMkLst>
            <pc:docMk/>
            <pc:sldMk cId="3911445928" sldId="258"/>
            <ac:spMk id="23" creationId="{2CFB0AF0-02F4-037B-D47F-F0D31768F55C}"/>
          </ac:spMkLst>
        </pc:spChg>
        <pc:spChg chg="add mod">
          <ac:chgData name="ZHAO Fei (AA/BDO6-APAC)" userId="922dd995-8247-4362-ab87-275e3bf89f8b" providerId="ADAL" clId="{448014BC-559E-4334-A36E-5A7C52CA8AF7}" dt="2023-09-19T06:09:14.954" v="217" actId="20577"/>
          <ac:spMkLst>
            <pc:docMk/>
            <pc:sldMk cId="3911445928" sldId="258"/>
            <ac:spMk id="24" creationId="{9A1B938E-C198-5BA5-296E-33564A7D755A}"/>
          </ac:spMkLst>
        </pc:spChg>
        <pc:spChg chg="mod">
          <ac:chgData name="ZHAO Fei (AA/BDO6-APAC)" userId="922dd995-8247-4362-ab87-275e3bf89f8b" providerId="ADAL" clId="{448014BC-559E-4334-A36E-5A7C52CA8AF7}" dt="2023-09-19T06:05:50.774" v="155" actId="14100"/>
          <ac:spMkLst>
            <pc:docMk/>
            <pc:sldMk cId="3911445928" sldId="258"/>
            <ac:spMk id="31" creationId="{DC49115D-FEB1-F687-1564-BF1A8A48886C}"/>
          </ac:spMkLst>
        </pc:spChg>
        <pc:picChg chg="del">
          <ac:chgData name="ZHAO Fei (AA/BDO6-APAC)" userId="922dd995-8247-4362-ab87-275e3bf89f8b" providerId="ADAL" clId="{448014BC-559E-4334-A36E-5A7C52CA8AF7}" dt="2023-09-19T06:03:37.908" v="40" actId="478"/>
          <ac:picMkLst>
            <pc:docMk/>
            <pc:sldMk cId="3911445928" sldId="258"/>
            <ac:picMk id="6" creationId="{A97A6686-CA65-4889-FD2B-6CE44D6F9753}"/>
          </ac:picMkLst>
        </pc:picChg>
      </pc:sldChg>
      <pc:sldChg chg="del">
        <pc:chgData name="ZHAO Fei (AA/BDO6-APAC)" userId="922dd995-8247-4362-ab87-275e3bf89f8b" providerId="ADAL" clId="{448014BC-559E-4334-A36E-5A7C52CA8AF7}" dt="2023-09-19T07:11:00.139" v="962" actId="47"/>
        <pc:sldMkLst>
          <pc:docMk/>
          <pc:sldMk cId="2193674026" sldId="259"/>
        </pc:sldMkLst>
      </pc:sldChg>
      <pc:sldChg chg="modSp del mod ord">
        <pc:chgData name="ZHAO Fei (AA/BDO6-APAC)" userId="922dd995-8247-4362-ab87-275e3bf89f8b" providerId="ADAL" clId="{448014BC-559E-4334-A36E-5A7C52CA8AF7}" dt="2023-09-19T07:10:51.872" v="961" actId="47"/>
        <pc:sldMkLst>
          <pc:docMk/>
          <pc:sldMk cId="2162573067" sldId="260"/>
        </pc:sldMkLst>
        <pc:spChg chg="mod">
          <ac:chgData name="ZHAO Fei (AA/BDO6-APAC)" userId="922dd995-8247-4362-ab87-275e3bf89f8b" providerId="ADAL" clId="{448014BC-559E-4334-A36E-5A7C52CA8AF7}" dt="2023-09-19T07:10:32.113" v="958"/>
          <ac:spMkLst>
            <pc:docMk/>
            <pc:sldMk cId="2162573067" sldId="260"/>
            <ac:spMk id="3" creationId="{5EFAC6C9-BFDE-6D5E-1361-41BEC08BC09F}"/>
          </ac:spMkLst>
        </pc:spChg>
      </pc:sldChg>
      <pc:sldChg chg="delSp modSp mod">
        <pc:chgData name="ZHAO Fei (AA/BDO6-APAC)" userId="922dd995-8247-4362-ab87-275e3bf89f8b" providerId="ADAL" clId="{448014BC-559E-4334-A36E-5A7C52CA8AF7}" dt="2023-09-19T22:32:49.896" v="2518" actId="478"/>
        <pc:sldMkLst>
          <pc:docMk/>
          <pc:sldMk cId="2911855515" sldId="261"/>
        </pc:sldMkLst>
        <pc:spChg chg="mod">
          <ac:chgData name="ZHAO Fei (AA/BDO6-APAC)" userId="922dd995-8247-4362-ab87-275e3bf89f8b" providerId="ADAL" clId="{448014BC-559E-4334-A36E-5A7C52CA8AF7}" dt="2023-09-19T22:31:50.224" v="2500" actId="20577"/>
          <ac:spMkLst>
            <pc:docMk/>
            <pc:sldMk cId="2911855515" sldId="261"/>
            <ac:spMk id="2" creationId="{FB070221-928B-CBDC-6B9E-2E45CF12C71E}"/>
          </ac:spMkLst>
        </pc:spChg>
        <pc:spChg chg="mod">
          <ac:chgData name="ZHAO Fei (AA/BDO6-APAC)" userId="922dd995-8247-4362-ab87-275e3bf89f8b" providerId="ADAL" clId="{448014BC-559E-4334-A36E-5A7C52CA8AF7}" dt="2023-09-19T22:31:30.489" v="2454"/>
          <ac:spMkLst>
            <pc:docMk/>
            <pc:sldMk cId="2911855515" sldId="261"/>
            <ac:spMk id="3" creationId="{5EFAC6C9-BFDE-6D5E-1361-41BEC08BC09F}"/>
          </ac:spMkLst>
        </pc:spChg>
        <pc:spChg chg="del">
          <ac:chgData name="ZHAO Fei (AA/BDO6-APAC)" userId="922dd995-8247-4362-ab87-275e3bf89f8b" providerId="ADAL" clId="{448014BC-559E-4334-A36E-5A7C52CA8AF7}" dt="2023-09-19T22:32:49.896" v="2518" actId="478"/>
          <ac:spMkLst>
            <pc:docMk/>
            <pc:sldMk cId="2911855515" sldId="261"/>
            <ac:spMk id="6" creationId="{6D4E2EDD-B5A1-9EA6-D22B-BFC48F3AC8A2}"/>
          </ac:spMkLst>
        </pc:spChg>
        <pc:spChg chg="del">
          <ac:chgData name="ZHAO Fei (AA/BDO6-APAC)" userId="922dd995-8247-4362-ab87-275e3bf89f8b" providerId="ADAL" clId="{448014BC-559E-4334-A36E-5A7C52CA8AF7}" dt="2023-09-19T22:32:49.896" v="2518" actId="478"/>
          <ac:spMkLst>
            <pc:docMk/>
            <pc:sldMk cId="2911855515" sldId="261"/>
            <ac:spMk id="8" creationId="{4788A623-CA33-88E7-3A87-2799AC4E7C52}"/>
          </ac:spMkLst>
        </pc:spChg>
        <pc:spChg chg="del">
          <ac:chgData name="ZHAO Fei (AA/BDO6-APAC)" userId="922dd995-8247-4362-ab87-275e3bf89f8b" providerId="ADAL" clId="{448014BC-559E-4334-A36E-5A7C52CA8AF7}" dt="2023-09-19T22:32:49.896" v="2518" actId="478"/>
          <ac:spMkLst>
            <pc:docMk/>
            <pc:sldMk cId="2911855515" sldId="261"/>
            <ac:spMk id="9" creationId="{D3F779E0-3B77-A0DC-0F13-1F9A3813F8EA}"/>
          </ac:spMkLst>
        </pc:spChg>
        <pc:spChg chg="del">
          <ac:chgData name="ZHAO Fei (AA/BDO6-APAC)" userId="922dd995-8247-4362-ab87-275e3bf89f8b" providerId="ADAL" clId="{448014BC-559E-4334-A36E-5A7C52CA8AF7}" dt="2023-09-19T22:32:49.896" v="2518" actId="478"/>
          <ac:spMkLst>
            <pc:docMk/>
            <pc:sldMk cId="2911855515" sldId="261"/>
            <ac:spMk id="11" creationId="{0B0B14F5-866F-A649-4F4E-BE636EF4071D}"/>
          </ac:spMkLst>
        </pc:spChg>
        <pc:spChg chg="del">
          <ac:chgData name="ZHAO Fei (AA/BDO6-APAC)" userId="922dd995-8247-4362-ab87-275e3bf89f8b" providerId="ADAL" clId="{448014BC-559E-4334-A36E-5A7C52CA8AF7}" dt="2023-09-19T22:32:49.896" v="2518" actId="478"/>
          <ac:spMkLst>
            <pc:docMk/>
            <pc:sldMk cId="2911855515" sldId="261"/>
            <ac:spMk id="21" creationId="{EF6FBD9A-369E-0DD8-AE23-B28A6BA45A8F}"/>
          </ac:spMkLst>
        </pc:spChg>
        <pc:spChg chg="del">
          <ac:chgData name="ZHAO Fei (AA/BDO6-APAC)" userId="922dd995-8247-4362-ab87-275e3bf89f8b" providerId="ADAL" clId="{448014BC-559E-4334-A36E-5A7C52CA8AF7}" dt="2023-09-19T22:32:49.896" v="2518" actId="478"/>
          <ac:spMkLst>
            <pc:docMk/>
            <pc:sldMk cId="2911855515" sldId="261"/>
            <ac:spMk id="24" creationId="{93DE8997-B689-B55D-1B99-03DA74D682ED}"/>
          </ac:spMkLst>
        </pc:spChg>
        <pc:spChg chg="del">
          <ac:chgData name="ZHAO Fei (AA/BDO6-APAC)" userId="922dd995-8247-4362-ab87-275e3bf89f8b" providerId="ADAL" clId="{448014BC-559E-4334-A36E-5A7C52CA8AF7}" dt="2023-09-19T22:32:49.896" v="2518" actId="478"/>
          <ac:spMkLst>
            <pc:docMk/>
            <pc:sldMk cId="2911855515" sldId="261"/>
            <ac:spMk id="25" creationId="{94C7464C-C793-2D2D-9E62-72FB411FA6BA}"/>
          </ac:spMkLst>
        </pc:spChg>
        <pc:spChg chg="del">
          <ac:chgData name="ZHAO Fei (AA/BDO6-APAC)" userId="922dd995-8247-4362-ab87-275e3bf89f8b" providerId="ADAL" clId="{448014BC-559E-4334-A36E-5A7C52CA8AF7}" dt="2023-09-19T22:32:49.896" v="2518" actId="478"/>
          <ac:spMkLst>
            <pc:docMk/>
            <pc:sldMk cId="2911855515" sldId="261"/>
            <ac:spMk id="26" creationId="{02674414-F446-A8E1-3D28-3498A0F02C77}"/>
          </ac:spMkLst>
        </pc:spChg>
        <pc:spChg chg="del">
          <ac:chgData name="ZHAO Fei (AA/BDO6-APAC)" userId="922dd995-8247-4362-ab87-275e3bf89f8b" providerId="ADAL" clId="{448014BC-559E-4334-A36E-5A7C52CA8AF7}" dt="2023-09-19T22:32:49.896" v="2518" actId="478"/>
          <ac:spMkLst>
            <pc:docMk/>
            <pc:sldMk cId="2911855515" sldId="261"/>
            <ac:spMk id="28" creationId="{96693796-63DB-CD33-FC7B-0B5FF9B474C8}"/>
          </ac:spMkLst>
        </pc:spChg>
        <pc:spChg chg="del">
          <ac:chgData name="ZHAO Fei (AA/BDO6-APAC)" userId="922dd995-8247-4362-ab87-275e3bf89f8b" providerId="ADAL" clId="{448014BC-559E-4334-A36E-5A7C52CA8AF7}" dt="2023-09-19T22:32:49.896" v="2518" actId="478"/>
          <ac:spMkLst>
            <pc:docMk/>
            <pc:sldMk cId="2911855515" sldId="261"/>
            <ac:spMk id="30" creationId="{2A2BA48F-85C2-3181-ABFF-B8668DAFC733}"/>
          </ac:spMkLst>
        </pc:spChg>
        <pc:spChg chg="del">
          <ac:chgData name="ZHAO Fei (AA/BDO6-APAC)" userId="922dd995-8247-4362-ab87-275e3bf89f8b" providerId="ADAL" clId="{448014BC-559E-4334-A36E-5A7C52CA8AF7}" dt="2023-09-19T22:32:49.896" v="2518" actId="478"/>
          <ac:spMkLst>
            <pc:docMk/>
            <pc:sldMk cId="2911855515" sldId="261"/>
            <ac:spMk id="32" creationId="{EDC46627-9E90-53D9-5CC4-74E6C40AE691}"/>
          </ac:spMkLst>
        </pc:spChg>
        <pc:spChg chg="del">
          <ac:chgData name="ZHAO Fei (AA/BDO6-APAC)" userId="922dd995-8247-4362-ab87-275e3bf89f8b" providerId="ADAL" clId="{448014BC-559E-4334-A36E-5A7C52CA8AF7}" dt="2023-09-19T22:32:49.896" v="2518" actId="478"/>
          <ac:spMkLst>
            <pc:docMk/>
            <pc:sldMk cId="2911855515" sldId="261"/>
            <ac:spMk id="33" creationId="{FFF88DC4-94AD-529F-A0F8-E4D58DAF3946}"/>
          </ac:spMkLst>
        </pc:spChg>
        <pc:spChg chg="del">
          <ac:chgData name="ZHAO Fei (AA/BDO6-APAC)" userId="922dd995-8247-4362-ab87-275e3bf89f8b" providerId="ADAL" clId="{448014BC-559E-4334-A36E-5A7C52CA8AF7}" dt="2023-09-19T22:32:49.896" v="2518" actId="478"/>
          <ac:spMkLst>
            <pc:docMk/>
            <pc:sldMk cId="2911855515" sldId="261"/>
            <ac:spMk id="35" creationId="{18BB0434-7BF6-50EA-BE2B-ACA50E280CC6}"/>
          </ac:spMkLst>
        </pc:spChg>
        <pc:spChg chg="del">
          <ac:chgData name="ZHAO Fei (AA/BDO6-APAC)" userId="922dd995-8247-4362-ab87-275e3bf89f8b" providerId="ADAL" clId="{448014BC-559E-4334-A36E-5A7C52CA8AF7}" dt="2023-09-19T22:32:49.896" v="2518" actId="478"/>
          <ac:spMkLst>
            <pc:docMk/>
            <pc:sldMk cId="2911855515" sldId="261"/>
            <ac:spMk id="38" creationId="{51D44972-F9F7-0D2E-CB0E-70A27213D856}"/>
          </ac:spMkLst>
        </pc:spChg>
        <pc:spChg chg="del">
          <ac:chgData name="ZHAO Fei (AA/BDO6-APAC)" userId="922dd995-8247-4362-ab87-275e3bf89f8b" providerId="ADAL" clId="{448014BC-559E-4334-A36E-5A7C52CA8AF7}" dt="2023-09-19T22:32:49.896" v="2518" actId="478"/>
          <ac:spMkLst>
            <pc:docMk/>
            <pc:sldMk cId="2911855515" sldId="261"/>
            <ac:spMk id="39" creationId="{9D8FB0B0-4BD5-60C4-4420-0B145D19289B}"/>
          </ac:spMkLst>
        </pc:spChg>
        <pc:spChg chg="del">
          <ac:chgData name="ZHAO Fei (AA/BDO6-APAC)" userId="922dd995-8247-4362-ab87-275e3bf89f8b" providerId="ADAL" clId="{448014BC-559E-4334-A36E-5A7C52CA8AF7}" dt="2023-09-19T22:32:49.896" v="2518" actId="478"/>
          <ac:spMkLst>
            <pc:docMk/>
            <pc:sldMk cId="2911855515" sldId="261"/>
            <ac:spMk id="92" creationId="{3E0FEAD2-0D16-2CDA-8FC6-BCFC5A54B5B3}"/>
          </ac:spMkLst>
        </pc:spChg>
        <pc:spChg chg="del">
          <ac:chgData name="ZHAO Fei (AA/BDO6-APAC)" userId="922dd995-8247-4362-ab87-275e3bf89f8b" providerId="ADAL" clId="{448014BC-559E-4334-A36E-5A7C52CA8AF7}" dt="2023-09-19T22:32:49.896" v="2518" actId="478"/>
          <ac:spMkLst>
            <pc:docMk/>
            <pc:sldMk cId="2911855515" sldId="261"/>
            <ac:spMk id="93" creationId="{0E2711A6-4294-E9E7-3006-4E7F02267D6A}"/>
          </ac:spMkLst>
        </pc:spChg>
        <pc:spChg chg="del">
          <ac:chgData name="ZHAO Fei (AA/BDO6-APAC)" userId="922dd995-8247-4362-ab87-275e3bf89f8b" providerId="ADAL" clId="{448014BC-559E-4334-A36E-5A7C52CA8AF7}" dt="2023-09-19T22:32:49.896" v="2518" actId="478"/>
          <ac:spMkLst>
            <pc:docMk/>
            <pc:sldMk cId="2911855515" sldId="261"/>
            <ac:spMk id="95" creationId="{8F3DC7B5-5799-7046-209E-9C7BAFD4FD47}"/>
          </ac:spMkLst>
        </pc:spChg>
        <pc:spChg chg="del">
          <ac:chgData name="ZHAO Fei (AA/BDO6-APAC)" userId="922dd995-8247-4362-ab87-275e3bf89f8b" providerId="ADAL" clId="{448014BC-559E-4334-A36E-5A7C52CA8AF7}" dt="2023-09-19T22:32:49.896" v="2518" actId="478"/>
          <ac:spMkLst>
            <pc:docMk/>
            <pc:sldMk cId="2911855515" sldId="261"/>
            <ac:spMk id="106" creationId="{6FFE76CA-94B0-975F-DAE0-3548BC0CBF5C}"/>
          </ac:spMkLst>
        </pc:spChg>
        <pc:spChg chg="del">
          <ac:chgData name="ZHAO Fei (AA/BDO6-APAC)" userId="922dd995-8247-4362-ab87-275e3bf89f8b" providerId="ADAL" clId="{448014BC-559E-4334-A36E-5A7C52CA8AF7}" dt="2023-09-19T22:32:49.896" v="2518" actId="478"/>
          <ac:spMkLst>
            <pc:docMk/>
            <pc:sldMk cId="2911855515" sldId="261"/>
            <ac:spMk id="108" creationId="{CFE77127-A4B2-E426-73AF-39724B492E25}"/>
          </ac:spMkLst>
        </pc:spChg>
        <pc:spChg chg="del">
          <ac:chgData name="ZHAO Fei (AA/BDO6-APAC)" userId="922dd995-8247-4362-ab87-275e3bf89f8b" providerId="ADAL" clId="{448014BC-559E-4334-A36E-5A7C52CA8AF7}" dt="2023-09-19T22:32:49.896" v="2518" actId="478"/>
          <ac:spMkLst>
            <pc:docMk/>
            <pc:sldMk cId="2911855515" sldId="261"/>
            <ac:spMk id="116" creationId="{CB982ADE-BEA4-B12E-6B70-04E7AA848278}"/>
          </ac:spMkLst>
        </pc:spChg>
        <pc:spChg chg="del">
          <ac:chgData name="ZHAO Fei (AA/BDO6-APAC)" userId="922dd995-8247-4362-ab87-275e3bf89f8b" providerId="ADAL" clId="{448014BC-559E-4334-A36E-5A7C52CA8AF7}" dt="2023-09-19T22:32:49.896" v="2518" actId="478"/>
          <ac:spMkLst>
            <pc:docMk/>
            <pc:sldMk cId="2911855515" sldId="261"/>
            <ac:spMk id="130" creationId="{301AB2C6-3118-44BD-7D4C-F080D8400DE6}"/>
          </ac:spMkLst>
        </pc:spChg>
        <pc:grpChg chg="del">
          <ac:chgData name="ZHAO Fei (AA/BDO6-APAC)" userId="922dd995-8247-4362-ab87-275e3bf89f8b" providerId="ADAL" clId="{448014BC-559E-4334-A36E-5A7C52CA8AF7}" dt="2023-09-19T22:32:49.896" v="2518" actId="478"/>
          <ac:grpSpMkLst>
            <pc:docMk/>
            <pc:sldMk cId="2911855515" sldId="261"/>
            <ac:grpSpMk id="49" creationId="{97AA0FDB-1264-AF5F-90E8-6B4EB8E78264}"/>
          </ac:grpSpMkLst>
        </pc:grpChg>
        <pc:grpChg chg="del">
          <ac:chgData name="ZHAO Fei (AA/BDO6-APAC)" userId="922dd995-8247-4362-ab87-275e3bf89f8b" providerId="ADAL" clId="{448014BC-559E-4334-A36E-5A7C52CA8AF7}" dt="2023-09-19T22:32:49.896" v="2518" actId="478"/>
          <ac:grpSpMkLst>
            <pc:docMk/>
            <pc:sldMk cId="2911855515" sldId="261"/>
            <ac:grpSpMk id="50" creationId="{0E793FF4-EB1C-3BA4-65E9-AF2938A58259}"/>
          </ac:grpSpMkLst>
        </pc:grpChg>
        <pc:grpChg chg="del">
          <ac:chgData name="ZHAO Fei (AA/BDO6-APAC)" userId="922dd995-8247-4362-ab87-275e3bf89f8b" providerId="ADAL" clId="{448014BC-559E-4334-A36E-5A7C52CA8AF7}" dt="2023-09-19T22:32:49.896" v="2518" actId="478"/>
          <ac:grpSpMkLst>
            <pc:docMk/>
            <pc:sldMk cId="2911855515" sldId="261"/>
            <ac:grpSpMk id="79" creationId="{7858569B-A477-EF34-C5AE-6CC47F51720A}"/>
          </ac:grpSpMkLst>
        </pc:grpChg>
        <pc:grpChg chg="del">
          <ac:chgData name="ZHAO Fei (AA/BDO6-APAC)" userId="922dd995-8247-4362-ab87-275e3bf89f8b" providerId="ADAL" clId="{448014BC-559E-4334-A36E-5A7C52CA8AF7}" dt="2023-09-19T22:32:49.896" v="2518" actId="478"/>
          <ac:grpSpMkLst>
            <pc:docMk/>
            <pc:sldMk cId="2911855515" sldId="261"/>
            <ac:grpSpMk id="129" creationId="{A6054341-1D25-F007-EC46-45F0F78FEA73}"/>
          </ac:grpSpMkLst>
        </pc:grpChg>
        <pc:cxnChg chg="del mod">
          <ac:chgData name="ZHAO Fei (AA/BDO6-APAC)" userId="922dd995-8247-4362-ab87-275e3bf89f8b" providerId="ADAL" clId="{448014BC-559E-4334-A36E-5A7C52CA8AF7}" dt="2023-09-19T22:32:49.896" v="2518" actId="478"/>
          <ac:cxnSpMkLst>
            <pc:docMk/>
            <pc:sldMk cId="2911855515" sldId="261"/>
            <ac:cxnSpMk id="29" creationId="{434B2431-9C86-3D0A-BBB3-19FAA0A97F02}"/>
          </ac:cxnSpMkLst>
        </pc:cxnChg>
        <pc:cxnChg chg="del mod">
          <ac:chgData name="ZHAO Fei (AA/BDO6-APAC)" userId="922dd995-8247-4362-ab87-275e3bf89f8b" providerId="ADAL" clId="{448014BC-559E-4334-A36E-5A7C52CA8AF7}" dt="2023-09-19T22:32:49.896" v="2518" actId="478"/>
          <ac:cxnSpMkLst>
            <pc:docMk/>
            <pc:sldMk cId="2911855515" sldId="261"/>
            <ac:cxnSpMk id="36" creationId="{B382D1BC-79A6-9D12-6180-72FB239959E0}"/>
          </ac:cxnSpMkLst>
        </pc:cxnChg>
        <pc:cxnChg chg="del mod">
          <ac:chgData name="ZHAO Fei (AA/BDO6-APAC)" userId="922dd995-8247-4362-ab87-275e3bf89f8b" providerId="ADAL" clId="{448014BC-559E-4334-A36E-5A7C52CA8AF7}" dt="2023-09-19T22:32:49.896" v="2518" actId="478"/>
          <ac:cxnSpMkLst>
            <pc:docMk/>
            <pc:sldMk cId="2911855515" sldId="261"/>
            <ac:cxnSpMk id="58" creationId="{626FBA4A-3779-BC8F-82BA-312CC57A5FBD}"/>
          </ac:cxnSpMkLst>
        </pc:cxnChg>
        <pc:cxnChg chg="del mod">
          <ac:chgData name="ZHAO Fei (AA/BDO6-APAC)" userId="922dd995-8247-4362-ab87-275e3bf89f8b" providerId="ADAL" clId="{448014BC-559E-4334-A36E-5A7C52CA8AF7}" dt="2023-09-19T22:32:49.896" v="2518" actId="478"/>
          <ac:cxnSpMkLst>
            <pc:docMk/>
            <pc:sldMk cId="2911855515" sldId="261"/>
            <ac:cxnSpMk id="59" creationId="{8AE343BF-E986-1197-DF8D-5BF1384DDC4E}"/>
          </ac:cxnSpMkLst>
        </pc:cxnChg>
        <pc:cxnChg chg="del mod">
          <ac:chgData name="ZHAO Fei (AA/BDO6-APAC)" userId="922dd995-8247-4362-ab87-275e3bf89f8b" providerId="ADAL" clId="{448014BC-559E-4334-A36E-5A7C52CA8AF7}" dt="2023-09-19T22:32:49.896" v="2518" actId="478"/>
          <ac:cxnSpMkLst>
            <pc:docMk/>
            <pc:sldMk cId="2911855515" sldId="261"/>
            <ac:cxnSpMk id="64" creationId="{3FECF977-8027-4A47-937E-5BE841ED9213}"/>
          </ac:cxnSpMkLst>
        </pc:cxnChg>
        <pc:cxnChg chg="del mod">
          <ac:chgData name="ZHAO Fei (AA/BDO6-APAC)" userId="922dd995-8247-4362-ab87-275e3bf89f8b" providerId="ADAL" clId="{448014BC-559E-4334-A36E-5A7C52CA8AF7}" dt="2023-09-19T22:32:49.896" v="2518" actId="478"/>
          <ac:cxnSpMkLst>
            <pc:docMk/>
            <pc:sldMk cId="2911855515" sldId="261"/>
            <ac:cxnSpMk id="80" creationId="{C81EF48C-BC70-D57C-F978-3764F247D045}"/>
          </ac:cxnSpMkLst>
        </pc:cxnChg>
        <pc:cxnChg chg="del mod">
          <ac:chgData name="ZHAO Fei (AA/BDO6-APAC)" userId="922dd995-8247-4362-ab87-275e3bf89f8b" providerId="ADAL" clId="{448014BC-559E-4334-A36E-5A7C52CA8AF7}" dt="2023-09-19T22:32:49.896" v="2518" actId="478"/>
          <ac:cxnSpMkLst>
            <pc:docMk/>
            <pc:sldMk cId="2911855515" sldId="261"/>
            <ac:cxnSpMk id="83" creationId="{96D56360-74B0-BBFD-4E1A-F4A2836B6125}"/>
          </ac:cxnSpMkLst>
        </pc:cxnChg>
        <pc:cxnChg chg="del mod">
          <ac:chgData name="ZHAO Fei (AA/BDO6-APAC)" userId="922dd995-8247-4362-ab87-275e3bf89f8b" providerId="ADAL" clId="{448014BC-559E-4334-A36E-5A7C52CA8AF7}" dt="2023-09-19T22:32:49.896" v="2518" actId="478"/>
          <ac:cxnSpMkLst>
            <pc:docMk/>
            <pc:sldMk cId="2911855515" sldId="261"/>
            <ac:cxnSpMk id="88" creationId="{47968C12-080A-5985-05A0-A973653B9E0C}"/>
          </ac:cxnSpMkLst>
        </pc:cxnChg>
        <pc:cxnChg chg="del mod">
          <ac:chgData name="ZHAO Fei (AA/BDO6-APAC)" userId="922dd995-8247-4362-ab87-275e3bf89f8b" providerId="ADAL" clId="{448014BC-559E-4334-A36E-5A7C52CA8AF7}" dt="2023-09-19T22:32:49.896" v="2518" actId="478"/>
          <ac:cxnSpMkLst>
            <pc:docMk/>
            <pc:sldMk cId="2911855515" sldId="261"/>
            <ac:cxnSpMk id="112" creationId="{560AB0E3-2CA8-EFE1-C204-6932A8F99A6D}"/>
          </ac:cxnSpMkLst>
        </pc:cxnChg>
        <pc:cxnChg chg="del mod">
          <ac:chgData name="ZHAO Fei (AA/BDO6-APAC)" userId="922dd995-8247-4362-ab87-275e3bf89f8b" providerId="ADAL" clId="{448014BC-559E-4334-A36E-5A7C52CA8AF7}" dt="2023-09-19T22:32:49.896" v="2518" actId="478"/>
          <ac:cxnSpMkLst>
            <pc:docMk/>
            <pc:sldMk cId="2911855515" sldId="261"/>
            <ac:cxnSpMk id="123" creationId="{950805B9-EB5C-A55C-BC18-0A26B77A6CC7}"/>
          </ac:cxnSpMkLst>
        </pc:cxnChg>
      </pc:sldChg>
      <pc:sldChg chg="addSp delSp modSp mod ord">
        <pc:chgData name="ZHAO Fei (AA/BDO6-APAC)" userId="922dd995-8247-4362-ab87-275e3bf89f8b" providerId="ADAL" clId="{448014BC-559E-4334-A36E-5A7C52CA8AF7}" dt="2023-09-19T22:31:20.166" v="2453"/>
        <pc:sldMkLst>
          <pc:docMk/>
          <pc:sldMk cId="2161412821" sldId="262"/>
        </pc:sldMkLst>
        <pc:spChg chg="mod">
          <ac:chgData name="ZHAO Fei (AA/BDO6-APAC)" userId="922dd995-8247-4362-ab87-275e3bf89f8b" providerId="ADAL" clId="{448014BC-559E-4334-A36E-5A7C52CA8AF7}" dt="2023-09-19T07:27:47.953" v="1136" actId="20577"/>
          <ac:spMkLst>
            <pc:docMk/>
            <pc:sldMk cId="2161412821" sldId="262"/>
            <ac:spMk id="2" creationId="{FB070221-928B-CBDC-6B9E-2E45CF12C71E}"/>
          </ac:spMkLst>
        </pc:spChg>
        <pc:spChg chg="mod">
          <ac:chgData name="ZHAO Fei (AA/BDO6-APAC)" userId="922dd995-8247-4362-ab87-275e3bf89f8b" providerId="ADAL" clId="{448014BC-559E-4334-A36E-5A7C52CA8AF7}" dt="2023-09-19T07:18:01.237" v="1088" actId="1076"/>
          <ac:spMkLst>
            <pc:docMk/>
            <pc:sldMk cId="2161412821" sldId="262"/>
            <ac:spMk id="4" creationId="{FF544193-6373-6018-623A-BD29D16ADE16}"/>
          </ac:spMkLst>
        </pc:spChg>
        <pc:spChg chg="mod">
          <ac:chgData name="ZHAO Fei (AA/BDO6-APAC)" userId="922dd995-8247-4362-ab87-275e3bf89f8b" providerId="ADAL" clId="{448014BC-559E-4334-A36E-5A7C52CA8AF7}" dt="2023-09-19T07:18:01.237" v="1088" actId="1076"/>
          <ac:spMkLst>
            <pc:docMk/>
            <pc:sldMk cId="2161412821" sldId="262"/>
            <ac:spMk id="6" creationId="{E741A4A4-C414-1015-8581-5B036EED635A}"/>
          </ac:spMkLst>
        </pc:spChg>
        <pc:spChg chg="add mod">
          <ac:chgData name="ZHAO Fei (AA/BDO6-APAC)" userId="922dd995-8247-4362-ab87-275e3bf89f8b" providerId="ADAL" clId="{448014BC-559E-4334-A36E-5A7C52CA8AF7}" dt="2023-09-19T07:27:09.763" v="1100" actId="20577"/>
          <ac:spMkLst>
            <pc:docMk/>
            <pc:sldMk cId="2161412821" sldId="262"/>
            <ac:spMk id="7" creationId="{3B46B918-397B-67EF-8A4D-3500F3740C08}"/>
          </ac:spMkLst>
        </pc:spChg>
        <pc:spChg chg="mod">
          <ac:chgData name="ZHAO Fei (AA/BDO6-APAC)" userId="922dd995-8247-4362-ab87-275e3bf89f8b" providerId="ADAL" clId="{448014BC-559E-4334-A36E-5A7C52CA8AF7}" dt="2023-09-19T07:27:23.371" v="1122" actId="20577"/>
          <ac:spMkLst>
            <pc:docMk/>
            <pc:sldMk cId="2161412821" sldId="262"/>
            <ac:spMk id="8" creationId="{3F2E515B-C20D-B04A-0B09-51C11DA8EFA1}"/>
          </ac:spMkLst>
        </pc:spChg>
        <pc:spChg chg="mod">
          <ac:chgData name="ZHAO Fei (AA/BDO6-APAC)" userId="922dd995-8247-4362-ab87-275e3bf89f8b" providerId="ADAL" clId="{448014BC-559E-4334-A36E-5A7C52CA8AF7}" dt="2023-09-19T07:18:01.237" v="1088" actId="1076"/>
          <ac:spMkLst>
            <pc:docMk/>
            <pc:sldMk cId="2161412821" sldId="262"/>
            <ac:spMk id="10" creationId="{DE716C13-99EB-AF42-E9CD-535345BF2CC6}"/>
          </ac:spMkLst>
        </pc:spChg>
        <pc:spChg chg="mod">
          <ac:chgData name="ZHAO Fei (AA/BDO6-APAC)" userId="922dd995-8247-4362-ab87-275e3bf89f8b" providerId="ADAL" clId="{448014BC-559E-4334-A36E-5A7C52CA8AF7}" dt="2023-09-19T07:27:03.521" v="1093" actId="20577"/>
          <ac:spMkLst>
            <pc:docMk/>
            <pc:sldMk cId="2161412821" sldId="262"/>
            <ac:spMk id="12" creationId="{787EEF7B-158C-B1F0-D0CF-E61AB1489C82}"/>
          </ac:spMkLst>
        </pc:spChg>
        <pc:spChg chg="mod">
          <ac:chgData name="ZHAO Fei (AA/BDO6-APAC)" userId="922dd995-8247-4362-ab87-275e3bf89f8b" providerId="ADAL" clId="{448014BC-559E-4334-A36E-5A7C52CA8AF7}" dt="2023-09-19T07:18:01.237" v="1088" actId="1076"/>
          <ac:spMkLst>
            <pc:docMk/>
            <pc:sldMk cId="2161412821" sldId="262"/>
            <ac:spMk id="16" creationId="{B6085FA8-ECEB-8164-6565-FE7A42A3B7E8}"/>
          </ac:spMkLst>
        </pc:spChg>
        <pc:spChg chg="del">
          <ac:chgData name="ZHAO Fei (AA/BDO6-APAC)" userId="922dd995-8247-4362-ab87-275e3bf89f8b" providerId="ADAL" clId="{448014BC-559E-4334-A36E-5A7C52CA8AF7}" dt="2023-09-19T07:16:04.892" v="984" actId="478"/>
          <ac:spMkLst>
            <pc:docMk/>
            <pc:sldMk cId="2161412821" sldId="262"/>
            <ac:spMk id="17" creationId="{B95FC4DC-397D-C04F-BACC-5C95582D5949}"/>
          </ac:spMkLst>
        </pc:spChg>
        <pc:spChg chg="mod">
          <ac:chgData name="ZHAO Fei (AA/BDO6-APAC)" userId="922dd995-8247-4362-ab87-275e3bf89f8b" providerId="ADAL" clId="{448014BC-559E-4334-A36E-5A7C52CA8AF7}" dt="2023-09-19T07:18:01.237" v="1088" actId="1076"/>
          <ac:spMkLst>
            <pc:docMk/>
            <pc:sldMk cId="2161412821" sldId="262"/>
            <ac:spMk id="23" creationId="{9A5EC3EF-BF56-3DA3-BD23-84B394EF6003}"/>
          </ac:spMkLst>
        </pc:spChg>
        <pc:spChg chg="del mod">
          <ac:chgData name="ZHAO Fei (AA/BDO6-APAC)" userId="922dd995-8247-4362-ab87-275e3bf89f8b" providerId="ADAL" clId="{448014BC-559E-4334-A36E-5A7C52CA8AF7}" dt="2023-09-19T07:16:20.099" v="991" actId="478"/>
          <ac:spMkLst>
            <pc:docMk/>
            <pc:sldMk cId="2161412821" sldId="262"/>
            <ac:spMk id="34" creationId="{C347B472-F2AC-E07A-B859-A10B2D8DAD35}"/>
          </ac:spMkLst>
        </pc:spChg>
        <pc:spChg chg="del">
          <ac:chgData name="ZHAO Fei (AA/BDO6-APAC)" userId="922dd995-8247-4362-ab87-275e3bf89f8b" providerId="ADAL" clId="{448014BC-559E-4334-A36E-5A7C52CA8AF7}" dt="2023-09-19T07:16:04.892" v="984" actId="478"/>
          <ac:spMkLst>
            <pc:docMk/>
            <pc:sldMk cId="2161412821" sldId="262"/>
            <ac:spMk id="51" creationId="{3FF58A73-4A6C-5250-43A6-F9617A0B6203}"/>
          </ac:spMkLst>
        </pc:spChg>
        <pc:spChg chg="mod">
          <ac:chgData name="ZHAO Fei (AA/BDO6-APAC)" userId="922dd995-8247-4362-ab87-275e3bf89f8b" providerId="ADAL" clId="{448014BC-559E-4334-A36E-5A7C52CA8AF7}" dt="2023-09-19T07:18:01.237" v="1088" actId="1076"/>
          <ac:spMkLst>
            <pc:docMk/>
            <pc:sldMk cId="2161412821" sldId="262"/>
            <ac:spMk id="52" creationId="{7EEE98D1-09A2-87B8-89A0-198AE5275796}"/>
          </ac:spMkLst>
        </pc:spChg>
        <pc:spChg chg="mod">
          <ac:chgData name="ZHAO Fei (AA/BDO6-APAC)" userId="922dd995-8247-4362-ab87-275e3bf89f8b" providerId="ADAL" clId="{448014BC-559E-4334-A36E-5A7C52CA8AF7}" dt="2023-09-19T07:18:01.237" v="1088" actId="1076"/>
          <ac:spMkLst>
            <pc:docMk/>
            <pc:sldMk cId="2161412821" sldId="262"/>
            <ac:spMk id="73" creationId="{7A2D88D2-9168-3CBE-4F27-297D5D852234}"/>
          </ac:spMkLst>
        </pc:spChg>
        <pc:spChg chg="mod">
          <ac:chgData name="ZHAO Fei (AA/BDO6-APAC)" userId="922dd995-8247-4362-ab87-275e3bf89f8b" providerId="ADAL" clId="{448014BC-559E-4334-A36E-5A7C52CA8AF7}" dt="2023-09-19T07:18:01.237" v="1088" actId="1076"/>
          <ac:spMkLst>
            <pc:docMk/>
            <pc:sldMk cId="2161412821" sldId="262"/>
            <ac:spMk id="77" creationId="{64874E3A-6E9B-D2F6-0D37-40855CA4C6D0}"/>
          </ac:spMkLst>
        </pc:spChg>
        <pc:spChg chg="del">
          <ac:chgData name="ZHAO Fei (AA/BDO6-APAC)" userId="922dd995-8247-4362-ab87-275e3bf89f8b" providerId="ADAL" clId="{448014BC-559E-4334-A36E-5A7C52CA8AF7}" dt="2023-09-19T07:17:26.835" v="1082" actId="478"/>
          <ac:spMkLst>
            <pc:docMk/>
            <pc:sldMk cId="2161412821" sldId="262"/>
            <ac:spMk id="81" creationId="{0C5D54BA-B85E-0747-9361-F4306F3389F2}"/>
          </ac:spMkLst>
        </pc:spChg>
        <pc:spChg chg="del">
          <ac:chgData name="ZHAO Fei (AA/BDO6-APAC)" userId="922dd995-8247-4362-ab87-275e3bf89f8b" providerId="ADAL" clId="{448014BC-559E-4334-A36E-5A7C52CA8AF7}" dt="2023-09-19T07:17:26.835" v="1082" actId="478"/>
          <ac:spMkLst>
            <pc:docMk/>
            <pc:sldMk cId="2161412821" sldId="262"/>
            <ac:spMk id="85" creationId="{9BEDDDAD-AFD9-215E-247F-915C150180CE}"/>
          </ac:spMkLst>
        </pc:spChg>
        <pc:cxnChg chg="mod">
          <ac:chgData name="ZHAO Fei (AA/BDO6-APAC)" userId="922dd995-8247-4362-ab87-275e3bf89f8b" providerId="ADAL" clId="{448014BC-559E-4334-A36E-5A7C52CA8AF7}" dt="2023-09-19T07:18:01.237" v="1088" actId="1076"/>
          <ac:cxnSpMkLst>
            <pc:docMk/>
            <pc:sldMk cId="2161412821" sldId="262"/>
            <ac:cxnSpMk id="15" creationId="{B3842258-21D5-6792-8C69-36CF6A537865}"/>
          </ac:cxnSpMkLst>
        </pc:cxnChg>
        <pc:cxnChg chg="del mod">
          <ac:chgData name="ZHAO Fei (AA/BDO6-APAC)" userId="922dd995-8247-4362-ab87-275e3bf89f8b" providerId="ADAL" clId="{448014BC-559E-4334-A36E-5A7C52CA8AF7}" dt="2023-09-19T07:16:04.892" v="984" actId="478"/>
          <ac:cxnSpMkLst>
            <pc:docMk/>
            <pc:sldMk cId="2161412821" sldId="262"/>
            <ac:cxnSpMk id="25" creationId="{DC88F25B-004F-0623-742C-6F9B18D76DC5}"/>
          </ac:cxnSpMkLst>
        </pc:cxnChg>
        <pc:cxnChg chg="mod">
          <ac:chgData name="ZHAO Fei (AA/BDO6-APAC)" userId="922dd995-8247-4362-ab87-275e3bf89f8b" providerId="ADAL" clId="{448014BC-559E-4334-A36E-5A7C52CA8AF7}" dt="2023-09-19T07:18:01.237" v="1088" actId="1076"/>
          <ac:cxnSpMkLst>
            <pc:docMk/>
            <pc:sldMk cId="2161412821" sldId="262"/>
            <ac:cxnSpMk id="36" creationId="{CB69918A-4B8F-1A80-74A1-4A7068263A40}"/>
          </ac:cxnSpMkLst>
        </pc:cxnChg>
        <pc:cxnChg chg="mod">
          <ac:chgData name="ZHAO Fei (AA/BDO6-APAC)" userId="922dd995-8247-4362-ab87-275e3bf89f8b" providerId="ADAL" clId="{448014BC-559E-4334-A36E-5A7C52CA8AF7}" dt="2023-09-19T07:18:01.237" v="1088" actId="1076"/>
          <ac:cxnSpMkLst>
            <pc:docMk/>
            <pc:sldMk cId="2161412821" sldId="262"/>
            <ac:cxnSpMk id="44" creationId="{AB7AA8F9-DB92-260C-A04B-7C483DC70F45}"/>
          </ac:cxnSpMkLst>
        </pc:cxnChg>
        <pc:cxnChg chg="mod">
          <ac:chgData name="ZHAO Fei (AA/BDO6-APAC)" userId="922dd995-8247-4362-ab87-275e3bf89f8b" providerId="ADAL" clId="{448014BC-559E-4334-A36E-5A7C52CA8AF7}" dt="2023-09-19T07:18:01.237" v="1088" actId="1076"/>
          <ac:cxnSpMkLst>
            <pc:docMk/>
            <pc:sldMk cId="2161412821" sldId="262"/>
            <ac:cxnSpMk id="57" creationId="{FE057C72-95A2-540F-1161-1EBB664BA96C}"/>
          </ac:cxnSpMkLst>
        </pc:cxnChg>
        <pc:cxnChg chg="mod">
          <ac:chgData name="ZHAO Fei (AA/BDO6-APAC)" userId="922dd995-8247-4362-ab87-275e3bf89f8b" providerId="ADAL" clId="{448014BC-559E-4334-A36E-5A7C52CA8AF7}" dt="2023-09-19T07:18:01.237" v="1088" actId="1076"/>
          <ac:cxnSpMkLst>
            <pc:docMk/>
            <pc:sldMk cId="2161412821" sldId="262"/>
            <ac:cxnSpMk id="63" creationId="{710D039E-EB2E-0A8F-9450-EFC6780E2895}"/>
          </ac:cxnSpMkLst>
        </pc:cxnChg>
        <pc:cxnChg chg="mod">
          <ac:chgData name="ZHAO Fei (AA/BDO6-APAC)" userId="922dd995-8247-4362-ab87-275e3bf89f8b" providerId="ADAL" clId="{448014BC-559E-4334-A36E-5A7C52CA8AF7}" dt="2023-09-19T07:18:01.237" v="1088" actId="1076"/>
          <ac:cxnSpMkLst>
            <pc:docMk/>
            <pc:sldMk cId="2161412821" sldId="262"/>
            <ac:cxnSpMk id="66" creationId="{9368254A-5804-42DB-A80B-FF7FB8E690BB}"/>
          </ac:cxnSpMkLst>
        </pc:cxnChg>
        <pc:cxnChg chg="mod">
          <ac:chgData name="ZHAO Fei (AA/BDO6-APAC)" userId="922dd995-8247-4362-ab87-275e3bf89f8b" providerId="ADAL" clId="{448014BC-559E-4334-A36E-5A7C52CA8AF7}" dt="2023-09-19T07:18:01.237" v="1088" actId="1076"/>
          <ac:cxnSpMkLst>
            <pc:docMk/>
            <pc:sldMk cId="2161412821" sldId="262"/>
            <ac:cxnSpMk id="74" creationId="{96D5BEFD-B62A-EB7F-9A9A-4F186D19E558}"/>
          </ac:cxnSpMkLst>
        </pc:cxnChg>
        <pc:cxnChg chg="mod">
          <ac:chgData name="ZHAO Fei (AA/BDO6-APAC)" userId="922dd995-8247-4362-ab87-275e3bf89f8b" providerId="ADAL" clId="{448014BC-559E-4334-A36E-5A7C52CA8AF7}" dt="2023-09-19T07:18:01.237" v="1088" actId="1076"/>
          <ac:cxnSpMkLst>
            <pc:docMk/>
            <pc:sldMk cId="2161412821" sldId="262"/>
            <ac:cxnSpMk id="78" creationId="{8D1B57C5-D95C-8CF1-3E3F-34A78C96E241}"/>
          </ac:cxnSpMkLst>
        </pc:cxnChg>
        <pc:cxnChg chg="del mod">
          <ac:chgData name="ZHAO Fei (AA/BDO6-APAC)" userId="922dd995-8247-4362-ab87-275e3bf89f8b" providerId="ADAL" clId="{448014BC-559E-4334-A36E-5A7C52CA8AF7}" dt="2023-09-19T07:17:26.835" v="1082" actId="478"/>
          <ac:cxnSpMkLst>
            <pc:docMk/>
            <pc:sldMk cId="2161412821" sldId="262"/>
            <ac:cxnSpMk id="82" creationId="{6E313142-AF37-D949-0B35-0DAB20237D1B}"/>
          </ac:cxnSpMkLst>
        </pc:cxnChg>
        <pc:cxnChg chg="del mod">
          <ac:chgData name="ZHAO Fei (AA/BDO6-APAC)" userId="922dd995-8247-4362-ab87-275e3bf89f8b" providerId="ADAL" clId="{448014BC-559E-4334-A36E-5A7C52CA8AF7}" dt="2023-09-19T07:16:22.375" v="992" actId="478"/>
          <ac:cxnSpMkLst>
            <pc:docMk/>
            <pc:sldMk cId="2161412821" sldId="262"/>
            <ac:cxnSpMk id="87" creationId="{82BCB80A-C4C5-6C68-DA3C-AA554E752FF8}"/>
          </ac:cxnSpMkLst>
        </pc:cxnChg>
      </pc:sldChg>
      <pc:sldChg chg="del">
        <pc:chgData name="ZHAO Fei (AA/BDO6-APAC)" userId="922dd995-8247-4362-ab87-275e3bf89f8b" providerId="ADAL" clId="{448014BC-559E-4334-A36E-5A7C52CA8AF7}" dt="2023-09-19T07:11:00.139" v="962" actId="47"/>
        <pc:sldMkLst>
          <pc:docMk/>
          <pc:sldMk cId="4253266373" sldId="263"/>
        </pc:sldMkLst>
      </pc:sldChg>
      <pc:sldChg chg="del">
        <pc:chgData name="ZHAO Fei (AA/BDO6-APAC)" userId="922dd995-8247-4362-ab87-275e3bf89f8b" providerId="ADAL" clId="{448014BC-559E-4334-A36E-5A7C52CA8AF7}" dt="2023-09-19T07:11:00.139" v="962" actId="47"/>
        <pc:sldMkLst>
          <pc:docMk/>
          <pc:sldMk cId="3784666581" sldId="264"/>
        </pc:sldMkLst>
      </pc:sldChg>
      <pc:sldChg chg="del">
        <pc:chgData name="ZHAO Fei (AA/BDO6-APAC)" userId="922dd995-8247-4362-ab87-275e3bf89f8b" providerId="ADAL" clId="{448014BC-559E-4334-A36E-5A7C52CA8AF7}" dt="2023-09-19T07:11:00.139" v="962" actId="47"/>
        <pc:sldMkLst>
          <pc:docMk/>
          <pc:sldMk cId="3633183776" sldId="265"/>
        </pc:sldMkLst>
      </pc:sldChg>
      <pc:sldChg chg="addSp delSp modSp add mod">
        <pc:chgData name="ZHAO Fei (AA/BDO6-APAC)" userId="922dd995-8247-4362-ab87-275e3bf89f8b" providerId="ADAL" clId="{448014BC-559E-4334-A36E-5A7C52CA8AF7}" dt="2023-09-19T07:11:22.168" v="976" actId="20577"/>
        <pc:sldMkLst>
          <pc:docMk/>
          <pc:sldMk cId="3029170100" sldId="266"/>
        </pc:sldMkLst>
        <pc:spChg chg="mod">
          <ac:chgData name="ZHAO Fei (AA/BDO6-APAC)" userId="922dd995-8247-4362-ab87-275e3bf89f8b" providerId="ADAL" clId="{448014BC-559E-4334-A36E-5A7C52CA8AF7}" dt="2023-09-19T06:20:33.593" v="647" actId="20577"/>
          <ac:spMkLst>
            <pc:docMk/>
            <pc:sldMk cId="3029170100" sldId="266"/>
            <ac:spMk id="2" creationId="{FB070221-928B-CBDC-6B9E-2E45CF12C71E}"/>
          </ac:spMkLst>
        </pc:spChg>
        <pc:spChg chg="del">
          <ac:chgData name="ZHAO Fei (AA/BDO6-APAC)" userId="922dd995-8247-4362-ab87-275e3bf89f8b" providerId="ADAL" clId="{448014BC-559E-4334-A36E-5A7C52CA8AF7}" dt="2023-09-19T06:10:11.103" v="231" actId="478"/>
          <ac:spMkLst>
            <pc:docMk/>
            <pc:sldMk cId="3029170100" sldId="266"/>
            <ac:spMk id="4" creationId="{A53A5386-17EB-A96D-CAAB-DD8B055DCC86}"/>
          </ac:spMkLst>
        </pc:spChg>
        <pc:spChg chg="add del mod">
          <ac:chgData name="ZHAO Fei (AA/BDO6-APAC)" userId="922dd995-8247-4362-ab87-275e3bf89f8b" providerId="ADAL" clId="{448014BC-559E-4334-A36E-5A7C52CA8AF7}" dt="2023-09-19T06:28:16.635" v="665" actId="478"/>
          <ac:spMkLst>
            <pc:docMk/>
            <pc:sldMk cId="3029170100" sldId="266"/>
            <ac:spMk id="6" creationId="{0188FA69-D138-A273-C0CD-D931DA551FC6}"/>
          </ac:spMkLst>
        </pc:spChg>
        <pc:spChg chg="add del mod">
          <ac:chgData name="ZHAO Fei (AA/BDO6-APAC)" userId="922dd995-8247-4362-ab87-275e3bf89f8b" providerId="ADAL" clId="{448014BC-559E-4334-A36E-5A7C52CA8AF7}" dt="2023-09-19T06:28:14.432" v="664" actId="478"/>
          <ac:spMkLst>
            <pc:docMk/>
            <pc:sldMk cId="3029170100" sldId="266"/>
            <ac:spMk id="7" creationId="{815DF2E4-9930-5AC3-8142-26F18D8BDAB4}"/>
          </ac:spMkLst>
        </pc:spChg>
        <pc:spChg chg="add mod">
          <ac:chgData name="ZHAO Fei (AA/BDO6-APAC)" userId="922dd995-8247-4362-ab87-275e3bf89f8b" providerId="ADAL" clId="{448014BC-559E-4334-A36E-5A7C52CA8AF7}" dt="2023-09-19T06:48:15.585" v="869" actId="14100"/>
          <ac:spMkLst>
            <pc:docMk/>
            <pc:sldMk cId="3029170100" sldId="266"/>
            <ac:spMk id="8" creationId="{DD6FD10E-0F31-12A5-8AED-EF4053715343}"/>
          </ac:spMkLst>
        </pc:spChg>
        <pc:spChg chg="del">
          <ac:chgData name="ZHAO Fei (AA/BDO6-APAC)" userId="922dd995-8247-4362-ab87-275e3bf89f8b" providerId="ADAL" clId="{448014BC-559E-4334-A36E-5A7C52CA8AF7}" dt="2023-09-19T06:10:11.103" v="231" actId="478"/>
          <ac:spMkLst>
            <pc:docMk/>
            <pc:sldMk cId="3029170100" sldId="266"/>
            <ac:spMk id="9" creationId="{44475726-E8A5-1762-B6B6-823D852B8979}"/>
          </ac:spMkLst>
        </pc:spChg>
        <pc:spChg chg="del">
          <ac:chgData name="ZHAO Fei (AA/BDO6-APAC)" userId="922dd995-8247-4362-ab87-275e3bf89f8b" providerId="ADAL" clId="{448014BC-559E-4334-A36E-5A7C52CA8AF7}" dt="2023-09-19T06:10:11.103" v="231" actId="478"/>
          <ac:spMkLst>
            <pc:docMk/>
            <pc:sldMk cId="3029170100" sldId="266"/>
            <ac:spMk id="10" creationId="{9FFB8CE7-8ADB-8184-3776-1A6C345904E1}"/>
          </ac:spMkLst>
        </pc:spChg>
        <pc:spChg chg="del">
          <ac:chgData name="ZHAO Fei (AA/BDO6-APAC)" userId="922dd995-8247-4362-ab87-275e3bf89f8b" providerId="ADAL" clId="{448014BC-559E-4334-A36E-5A7C52CA8AF7}" dt="2023-09-19T06:10:11.103" v="231" actId="478"/>
          <ac:spMkLst>
            <pc:docMk/>
            <pc:sldMk cId="3029170100" sldId="266"/>
            <ac:spMk id="11" creationId="{D5532447-59FE-A36B-5964-2ADD5D30AA7B}"/>
          </ac:spMkLst>
        </pc:spChg>
        <pc:spChg chg="del">
          <ac:chgData name="ZHAO Fei (AA/BDO6-APAC)" userId="922dd995-8247-4362-ab87-275e3bf89f8b" providerId="ADAL" clId="{448014BC-559E-4334-A36E-5A7C52CA8AF7}" dt="2023-09-19T06:10:11.103" v="231" actId="478"/>
          <ac:spMkLst>
            <pc:docMk/>
            <pc:sldMk cId="3029170100" sldId="266"/>
            <ac:spMk id="12" creationId="{C555D719-8155-E7C5-AC46-B15441469D2C}"/>
          </ac:spMkLst>
        </pc:spChg>
        <pc:spChg chg="del">
          <ac:chgData name="ZHAO Fei (AA/BDO6-APAC)" userId="922dd995-8247-4362-ab87-275e3bf89f8b" providerId="ADAL" clId="{448014BC-559E-4334-A36E-5A7C52CA8AF7}" dt="2023-09-19T06:10:11.103" v="231" actId="478"/>
          <ac:spMkLst>
            <pc:docMk/>
            <pc:sldMk cId="3029170100" sldId="266"/>
            <ac:spMk id="13" creationId="{18C8F726-7FE9-E959-70DF-B8F3AA949AAA}"/>
          </ac:spMkLst>
        </pc:spChg>
        <pc:spChg chg="add del mod">
          <ac:chgData name="ZHAO Fei (AA/BDO6-APAC)" userId="922dd995-8247-4362-ab87-275e3bf89f8b" providerId="ADAL" clId="{448014BC-559E-4334-A36E-5A7C52CA8AF7}" dt="2023-09-19T06:28:19.047" v="666" actId="478"/>
          <ac:spMkLst>
            <pc:docMk/>
            <pc:sldMk cId="3029170100" sldId="266"/>
            <ac:spMk id="14" creationId="{9CAB201A-9759-96E9-E87F-01F108A9F0AF}"/>
          </ac:spMkLst>
        </pc:spChg>
        <pc:spChg chg="add mod">
          <ac:chgData name="ZHAO Fei (AA/BDO6-APAC)" userId="922dd995-8247-4362-ab87-275e3bf89f8b" providerId="ADAL" clId="{448014BC-559E-4334-A36E-5A7C52CA8AF7}" dt="2023-09-19T06:52:06.486" v="903" actId="20577"/>
          <ac:spMkLst>
            <pc:docMk/>
            <pc:sldMk cId="3029170100" sldId="266"/>
            <ac:spMk id="15" creationId="{988D5219-9466-34CE-D156-0BFB2A0AF7F2}"/>
          </ac:spMkLst>
        </pc:spChg>
        <pc:spChg chg="del">
          <ac:chgData name="ZHAO Fei (AA/BDO6-APAC)" userId="922dd995-8247-4362-ab87-275e3bf89f8b" providerId="ADAL" clId="{448014BC-559E-4334-A36E-5A7C52CA8AF7}" dt="2023-09-19T06:10:11.103" v="231" actId="478"/>
          <ac:spMkLst>
            <pc:docMk/>
            <pc:sldMk cId="3029170100" sldId="266"/>
            <ac:spMk id="16" creationId="{B5A4E6B5-2664-F930-B4C7-3CD35338297C}"/>
          </ac:spMkLst>
        </pc:spChg>
        <pc:spChg chg="del">
          <ac:chgData name="ZHAO Fei (AA/BDO6-APAC)" userId="922dd995-8247-4362-ab87-275e3bf89f8b" providerId="ADAL" clId="{448014BC-559E-4334-A36E-5A7C52CA8AF7}" dt="2023-09-19T06:10:11.103" v="231" actId="478"/>
          <ac:spMkLst>
            <pc:docMk/>
            <pc:sldMk cId="3029170100" sldId="266"/>
            <ac:spMk id="17" creationId="{AB1BE585-E374-BC71-CC84-E3833BAD47EF}"/>
          </ac:spMkLst>
        </pc:spChg>
        <pc:spChg chg="add mod">
          <ac:chgData name="ZHAO Fei (AA/BDO6-APAC)" userId="922dd995-8247-4362-ab87-275e3bf89f8b" providerId="ADAL" clId="{448014BC-559E-4334-A36E-5A7C52CA8AF7}" dt="2023-09-19T06:52:14.391" v="909" actId="20577"/>
          <ac:spMkLst>
            <pc:docMk/>
            <pc:sldMk cId="3029170100" sldId="266"/>
            <ac:spMk id="18" creationId="{A46C1F44-60C6-13DF-B748-DB3395548981}"/>
          </ac:spMkLst>
        </pc:spChg>
        <pc:spChg chg="add mod">
          <ac:chgData name="ZHAO Fei (AA/BDO6-APAC)" userId="922dd995-8247-4362-ab87-275e3bf89f8b" providerId="ADAL" clId="{448014BC-559E-4334-A36E-5A7C52CA8AF7}" dt="2023-09-19T06:52:26.753" v="919" actId="20577"/>
          <ac:spMkLst>
            <pc:docMk/>
            <pc:sldMk cId="3029170100" sldId="266"/>
            <ac:spMk id="19" creationId="{027027C7-BD77-7BDA-40C5-57E801B7D343}"/>
          </ac:spMkLst>
        </pc:spChg>
        <pc:spChg chg="add mod">
          <ac:chgData name="ZHAO Fei (AA/BDO6-APAC)" userId="922dd995-8247-4362-ab87-275e3bf89f8b" providerId="ADAL" clId="{448014BC-559E-4334-A36E-5A7C52CA8AF7}" dt="2023-09-19T06:52:33.720" v="925" actId="20577"/>
          <ac:spMkLst>
            <pc:docMk/>
            <pc:sldMk cId="3029170100" sldId="266"/>
            <ac:spMk id="20" creationId="{4E86218E-0C93-DD12-66A7-77CFC4646537}"/>
          </ac:spMkLst>
        </pc:spChg>
        <pc:spChg chg="add mod">
          <ac:chgData name="ZHAO Fei (AA/BDO6-APAC)" userId="922dd995-8247-4362-ab87-275e3bf89f8b" providerId="ADAL" clId="{448014BC-559E-4334-A36E-5A7C52CA8AF7}" dt="2023-09-19T07:11:15.283" v="967" actId="20577"/>
          <ac:spMkLst>
            <pc:docMk/>
            <pc:sldMk cId="3029170100" sldId="266"/>
            <ac:spMk id="21" creationId="{23BB9FC0-143B-5122-0972-03A6FF6B7C6C}"/>
          </ac:spMkLst>
        </pc:spChg>
        <pc:spChg chg="add mod">
          <ac:chgData name="ZHAO Fei (AA/BDO6-APAC)" userId="922dd995-8247-4362-ab87-275e3bf89f8b" providerId="ADAL" clId="{448014BC-559E-4334-A36E-5A7C52CA8AF7}" dt="2023-09-19T06:52:39.672" v="931" actId="20577"/>
          <ac:spMkLst>
            <pc:docMk/>
            <pc:sldMk cId="3029170100" sldId="266"/>
            <ac:spMk id="22" creationId="{708EC007-3707-7B4F-2699-F8F9A6E5E1BC}"/>
          </ac:spMkLst>
        </pc:spChg>
        <pc:spChg chg="del">
          <ac:chgData name="ZHAO Fei (AA/BDO6-APAC)" userId="922dd995-8247-4362-ab87-275e3bf89f8b" providerId="ADAL" clId="{448014BC-559E-4334-A36E-5A7C52CA8AF7}" dt="2023-09-19T06:10:11.103" v="231" actId="478"/>
          <ac:spMkLst>
            <pc:docMk/>
            <pc:sldMk cId="3029170100" sldId="266"/>
            <ac:spMk id="23" creationId="{2CFB0AF0-02F4-037B-D47F-F0D31768F55C}"/>
          </ac:spMkLst>
        </pc:spChg>
        <pc:spChg chg="del">
          <ac:chgData name="ZHAO Fei (AA/BDO6-APAC)" userId="922dd995-8247-4362-ab87-275e3bf89f8b" providerId="ADAL" clId="{448014BC-559E-4334-A36E-5A7C52CA8AF7}" dt="2023-09-19T06:10:11.103" v="231" actId="478"/>
          <ac:spMkLst>
            <pc:docMk/>
            <pc:sldMk cId="3029170100" sldId="266"/>
            <ac:spMk id="24" creationId="{9A1B938E-C198-5BA5-296E-33564A7D755A}"/>
          </ac:spMkLst>
        </pc:spChg>
        <pc:spChg chg="add mod">
          <ac:chgData name="ZHAO Fei (AA/BDO6-APAC)" userId="922dd995-8247-4362-ab87-275e3bf89f8b" providerId="ADAL" clId="{448014BC-559E-4334-A36E-5A7C52CA8AF7}" dt="2023-09-19T06:52:48.142" v="937" actId="20577"/>
          <ac:spMkLst>
            <pc:docMk/>
            <pc:sldMk cId="3029170100" sldId="266"/>
            <ac:spMk id="25" creationId="{287D340C-3A0B-8262-9838-DEE4109D4696}"/>
          </ac:spMkLst>
        </pc:spChg>
        <pc:spChg chg="add mod">
          <ac:chgData name="ZHAO Fei (AA/BDO6-APAC)" userId="922dd995-8247-4362-ab87-275e3bf89f8b" providerId="ADAL" clId="{448014BC-559E-4334-A36E-5A7C52CA8AF7}" dt="2023-09-19T06:52:56.302" v="945" actId="20577"/>
          <ac:spMkLst>
            <pc:docMk/>
            <pc:sldMk cId="3029170100" sldId="266"/>
            <ac:spMk id="26" creationId="{2308DB9A-518B-FCBF-FFC7-B5C150BD8EA1}"/>
          </ac:spMkLst>
        </pc:spChg>
        <pc:spChg chg="del mod">
          <ac:chgData name="ZHAO Fei (AA/BDO6-APAC)" userId="922dd995-8247-4362-ab87-275e3bf89f8b" providerId="ADAL" clId="{448014BC-559E-4334-A36E-5A7C52CA8AF7}" dt="2023-09-19T06:14:05.233" v="336" actId="478"/>
          <ac:spMkLst>
            <pc:docMk/>
            <pc:sldMk cId="3029170100" sldId="266"/>
            <ac:spMk id="31" creationId="{DC49115D-FEB1-F687-1564-BF1A8A48886C}"/>
          </ac:spMkLst>
        </pc:spChg>
        <pc:spChg chg="add mod">
          <ac:chgData name="ZHAO Fei (AA/BDO6-APAC)" userId="922dd995-8247-4362-ab87-275e3bf89f8b" providerId="ADAL" clId="{448014BC-559E-4334-A36E-5A7C52CA8AF7}" dt="2023-09-19T06:46:17.404" v="850" actId="1076"/>
          <ac:spMkLst>
            <pc:docMk/>
            <pc:sldMk cId="3029170100" sldId="266"/>
            <ac:spMk id="62" creationId="{4458299F-FC45-58B8-F973-DCE58CE30613}"/>
          </ac:spMkLst>
        </pc:spChg>
        <pc:spChg chg="add mod">
          <ac:chgData name="ZHAO Fei (AA/BDO6-APAC)" userId="922dd995-8247-4362-ab87-275e3bf89f8b" providerId="ADAL" clId="{448014BC-559E-4334-A36E-5A7C52CA8AF7}" dt="2023-09-19T06:46:17.404" v="850" actId="1076"/>
          <ac:spMkLst>
            <pc:docMk/>
            <pc:sldMk cId="3029170100" sldId="266"/>
            <ac:spMk id="71" creationId="{6690DE73-F11F-0C53-45A2-A260CCBC823C}"/>
          </ac:spMkLst>
        </pc:spChg>
        <pc:spChg chg="add mod">
          <ac:chgData name="ZHAO Fei (AA/BDO6-APAC)" userId="922dd995-8247-4362-ab87-275e3bf89f8b" providerId="ADAL" clId="{448014BC-559E-4334-A36E-5A7C52CA8AF7}" dt="2023-09-19T07:11:22.168" v="976" actId="20577"/>
          <ac:spMkLst>
            <pc:docMk/>
            <pc:sldMk cId="3029170100" sldId="266"/>
            <ac:spMk id="76" creationId="{56BC7447-7FA8-A0BB-BD09-CF9B46E8E92A}"/>
          </ac:spMkLst>
        </pc:spChg>
        <pc:cxnChg chg="add del mod">
          <ac:chgData name="ZHAO Fei (AA/BDO6-APAC)" userId="922dd995-8247-4362-ab87-275e3bf89f8b" providerId="ADAL" clId="{448014BC-559E-4334-A36E-5A7C52CA8AF7}" dt="2023-09-19T06:42:34.652" v="761" actId="478"/>
          <ac:cxnSpMkLst>
            <pc:docMk/>
            <pc:sldMk cId="3029170100" sldId="266"/>
            <ac:cxnSpMk id="28" creationId="{93B3EBA2-FDF0-01FE-D921-7438693E7EB6}"/>
          </ac:cxnSpMkLst>
        </pc:cxnChg>
        <pc:cxnChg chg="add del mod">
          <ac:chgData name="ZHAO Fei (AA/BDO6-APAC)" userId="922dd995-8247-4362-ab87-275e3bf89f8b" providerId="ADAL" clId="{448014BC-559E-4334-A36E-5A7C52CA8AF7}" dt="2023-09-19T06:42:35.699" v="762" actId="478"/>
          <ac:cxnSpMkLst>
            <pc:docMk/>
            <pc:sldMk cId="3029170100" sldId="266"/>
            <ac:cxnSpMk id="29" creationId="{64E81B17-3EB5-01A8-0F1D-49C228EADB9D}"/>
          </ac:cxnSpMkLst>
        </pc:cxnChg>
        <pc:cxnChg chg="add mod">
          <ac:chgData name="ZHAO Fei (AA/BDO6-APAC)" userId="922dd995-8247-4362-ab87-275e3bf89f8b" providerId="ADAL" clId="{448014BC-559E-4334-A36E-5A7C52CA8AF7}" dt="2023-09-19T06:48:24.079" v="871" actId="1076"/>
          <ac:cxnSpMkLst>
            <pc:docMk/>
            <pc:sldMk cId="3029170100" sldId="266"/>
            <ac:cxnSpMk id="34" creationId="{A6C0557C-4564-7810-1FF4-1448179DB9A0}"/>
          </ac:cxnSpMkLst>
        </pc:cxnChg>
        <pc:cxnChg chg="add mod">
          <ac:chgData name="ZHAO Fei (AA/BDO6-APAC)" userId="922dd995-8247-4362-ab87-275e3bf89f8b" providerId="ADAL" clId="{448014BC-559E-4334-A36E-5A7C52CA8AF7}" dt="2023-09-19T06:48:15.585" v="869" actId="14100"/>
          <ac:cxnSpMkLst>
            <pc:docMk/>
            <pc:sldMk cId="3029170100" sldId="266"/>
            <ac:cxnSpMk id="35" creationId="{95E7469D-6168-F7C5-9734-2A33FB68DDAF}"/>
          </ac:cxnSpMkLst>
        </pc:cxnChg>
        <pc:cxnChg chg="add mod">
          <ac:chgData name="ZHAO Fei (AA/BDO6-APAC)" userId="922dd995-8247-4362-ab87-275e3bf89f8b" providerId="ADAL" clId="{448014BC-559E-4334-A36E-5A7C52CA8AF7}" dt="2023-09-19T06:48:15.585" v="869" actId="14100"/>
          <ac:cxnSpMkLst>
            <pc:docMk/>
            <pc:sldMk cId="3029170100" sldId="266"/>
            <ac:cxnSpMk id="38" creationId="{1EC7C4B6-0224-428D-144D-A7DA19D8FF85}"/>
          </ac:cxnSpMkLst>
        </pc:cxnChg>
        <pc:cxnChg chg="add mod">
          <ac:chgData name="ZHAO Fei (AA/BDO6-APAC)" userId="922dd995-8247-4362-ab87-275e3bf89f8b" providerId="ADAL" clId="{448014BC-559E-4334-A36E-5A7C52CA8AF7}" dt="2023-09-19T06:48:15.585" v="869" actId="14100"/>
          <ac:cxnSpMkLst>
            <pc:docMk/>
            <pc:sldMk cId="3029170100" sldId="266"/>
            <ac:cxnSpMk id="41" creationId="{D59BC001-F7A3-44CA-6B9D-B50F974F04B7}"/>
          </ac:cxnSpMkLst>
        </pc:cxnChg>
        <pc:cxnChg chg="add mod">
          <ac:chgData name="ZHAO Fei (AA/BDO6-APAC)" userId="922dd995-8247-4362-ab87-275e3bf89f8b" providerId="ADAL" clId="{448014BC-559E-4334-A36E-5A7C52CA8AF7}" dt="2023-09-19T06:48:15.585" v="869" actId="14100"/>
          <ac:cxnSpMkLst>
            <pc:docMk/>
            <pc:sldMk cId="3029170100" sldId="266"/>
            <ac:cxnSpMk id="45" creationId="{2C28A313-D2EA-BD20-AB47-BE0D19D96397}"/>
          </ac:cxnSpMkLst>
        </pc:cxnChg>
        <pc:cxnChg chg="add mod">
          <ac:chgData name="ZHAO Fei (AA/BDO6-APAC)" userId="922dd995-8247-4362-ab87-275e3bf89f8b" providerId="ADAL" clId="{448014BC-559E-4334-A36E-5A7C52CA8AF7}" dt="2023-09-19T06:48:15.585" v="869" actId="14100"/>
          <ac:cxnSpMkLst>
            <pc:docMk/>
            <pc:sldMk cId="3029170100" sldId="266"/>
            <ac:cxnSpMk id="48" creationId="{149F93A8-6F00-DDDF-B95D-EC8625D124F4}"/>
          </ac:cxnSpMkLst>
        </pc:cxnChg>
        <pc:cxnChg chg="add mod">
          <ac:chgData name="ZHAO Fei (AA/BDO6-APAC)" userId="922dd995-8247-4362-ab87-275e3bf89f8b" providerId="ADAL" clId="{448014BC-559E-4334-A36E-5A7C52CA8AF7}" dt="2023-09-19T06:48:15.585" v="869" actId="14100"/>
          <ac:cxnSpMkLst>
            <pc:docMk/>
            <pc:sldMk cId="3029170100" sldId="266"/>
            <ac:cxnSpMk id="51" creationId="{BA248767-EB3A-137C-7214-D9DE71DD1433}"/>
          </ac:cxnSpMkLst>
        </pc:cxnChg>
        <pc:cxnChg chg="add mod">
          <ac:chgData name="ZHAO Fei (AA/BDO6-APAC)" userId="922dd995-8247-4362-ab87-275e3bf89f8b" providerId="ADAL" clId="{448014BC-559E-4334-A36E-5A7C52CA8AF7}" dt="2023-09-19T06:48:15.585" v="869" actId="14100"/>
          <ac:cxnSpMkLst>
            <pc:docMk/>
            <pc:sldMk cId="3029170100" sldId="266"/>
            <ac:cxnSpMk id="54" creationId="{50BB7CFF-55DA-7658-7455-C7932EB3B947}"/>
          </ac:cxnSpMkLst>
        </pc:cxnChg>
        <pc:cxnChg chg="add mod">
          <ac:chgData name="ZHAO Fei (AA/BDO6-APAC)" userId="922dd995-8247-4362-ab87-275e3bf89f8b" providerId="ADAL" clId="{448014BC-559E-4334-A36E-5A7C52CA8AF7}" dt="2023-09-19T06:48:15.585" v="869" actId="14100"/>
          <ac:cxnSpMkLst>
            <pc:docMk/>
            <pc:sldMk cId="3029170100" sldId="266"/>
            <ac:cxnSpMk id="57" creationId="{5790EAB6-390F-97B4-1CC5-00D6E4840281}"/>
          </ac:cxnSpMkLst>
        </pc:cxnChg>
        <pc:cxnChg chg="add mod">
          <ac:chgData name="ZHAO Fei (AA/BDO6-APAC)" userId="922dd995-8247-4362-ab87-275e3bf89f8b" providerId="ADAL" clId="{448014BC-559E-4334-A36E-5A7C52CA8AF7}" dt="2023-09-19T06:46:30.919" v="852" actId="14100"/>
          <ac:cxnSpMkLst>
            <pc:docMk/>
            <pc:sldMk cId="3029170100" sldId="266"/>
            <ac:cxnSpMk id="60" creationId="{85A6F3C2-50A3-5AC7-A118-39DED588F536}"/>
          </ac:cxnSpMkLst>
        </pc:cxnChg>
        <pc:cxnChg chg="add mod">
          <ac:chgData name="ZHAO Fei (AA/BDO6-APAC)" userId="922dd995-8247-4362-ab87-275e3bf89f8b" providerId="ADAL" clId="{448014BC-559E-4334-A36E-5A7C52CA8AF7}" dt="2023-09-19T06:46:17.404" v="850" actId="1076"/>
          <ac:cxnSpMkLst>
            <pc:docMk/>
            <pc:sldMk cId="3029170100" sldId="266"/>
            <ac:cxnSpMk id="63" creationId="{5FDCFFEF-6D7E-10F6-EFDD-4C4EAAC7BAF4}"/>
          </ac:cxnSpMkLst>
        </pc:cxnChg>
        <pc:cxnChg chg="add mod">
          <ac:chgData name="ZHAO Fei (AA/BDO6-APAC)" userId="922dd995-8247-4362-ab87-275e3bf89f8b" providerId="ADAL" clId="{448014BC-559E-4334-A36E-5A7C52CA8AF7}" dt="2023-09-19T06:46:17.404" v="850" actId="1076"/>
          <ac:cxnSpMkLst>
            <pc:docMk/>
            <pc:sldMk cId="3029170100" sldId="266"/>
            <ac:cxnSpMk id="64" creationId="{D140E16C-DA7D-0B4E-2BBB-96AD6FC5599B}"/>
          </ac:cxnSpMkLst>
        </pc:cxnChg>
        <pc:cxnChg chg="add mod">
          <ac:chgData name="ZHAO Fei (AA/BDO6-APAC)" userId="922dd995-8247-4362-ab87-275e3bf89f8b" providerId="ADAL" clId="{448014BC-559E-4334-A36E-5A7C52CA8AF7}" dt="2023-09-19T06:48:34.677" v="876" actId="14100"/>
          <ac:cxnSpMkLst>
            <pc:docMk/>
            <pc:sldMk cId="3029170100" sldId="266"/>
            <ac:cxnSpMk id="78" creationId="{CB9C5369-CF41-76E8-320C-59F76F3D0D64}"/>
          </ac:cxnSpMkLst>
        </pc:cxnChg>
        <pc:cxnChg chg="add mod">
          <ac:chgData name="ZHAO Fei (AA/BDO6-APAC)" userId="922dd995-8247-4362-ab87-275e3bf89f8b" providerId="ADAL" clId="{448014BC-559E-4334-A36E-5A7C52CA8AF7}" dt="2023-09-19T06:49:32.852" v="880" actId="14100"/>
          <ac:cxnSpMkLst>
            <pc:docMk/>
            <pc:sldMk cId="3029170100" sldId="266"/>
            <ac:cxnSpMk id="81" creationId="{88F7C330-BAD3-A500-DF9D-F50BD08637F0}"/>
          </ac:cxnSpMkLst>
        </pc:cxnChg>
        <pc:cxnChg chg="add mod">
          <ac:chgData name="ZHAO Fei (AA/BDO6-APAC)" userId="922dd995-8247-4362-ab87-275e3bf89f8b" providerId="ADAL" clId="{448014BC-559E-4334-A36E-5A7C52CA8AF7}" dt="2023-09-19T06:53:45.083" v="948" actId="14100"/>
          <ac:cxnSpMkLst>
            <pc:docMk/>
            <pc:sldMk cId="3029170100" sldId="266"/>
            <ac:cxnSpMk id="84" creationId="{CB416356-9C21-1274-B800-54583678663E}"/>
          </ac:cxnSpMkLst>
        </pc:cxnChg>
        <pc:cxnChg chg="add mod">
          <ac:chgData name="ZHAO Fei (AA/BDO6-APAC)" userId="922dd995-8247-4362-ab87-275e3bf89f8b" providerId="ADAL" clId="{448014BC-559E-4334-A36E-5A7C52CA8AF7}" dt="2023-09-19T06:53:57.872" v="952" actId="14100"/>
          <ac:cxnSpMkLst>
            <pc:docMk/>
            <pc:sldMk cId="3029170100" sldId="266"/>
            <ac:cxnSpMk id="87" creationId="{E00F0712-F94D-CBB7-30D0-11319D40055B}"/>
          </ac:cxnSpMkLst>
        </pc:cxnChg>
      </pc:sldChg>
      <pc:sldChg chg="addSp modSp add mod">
        <pc:chgData name="ZHAO Fei (AA/BDO6-APAC)" userId="922dd995-8247-4362-ab87-275e3bf89f8b" providerId="ADAL" clId="{448014BC-559E-4334-A36E-5A7C52CA8AF7}" dt="2023-09-19T08:30:39.352" v="1189" actId="20577"/>
        <pc:sldMkLst>
          <pc:docMk/>
          <pc:sldMk cId="3260926005" sldId="267"/>
        </pc:sldMkLst>
        <pc:spChg chg="mod">
          <ac:chgData name="ZHAO Fei (AA/BDO6-APAC)" userId="922dd995-8247-4362-ab87-275e3bf89f8b" providerId="ADAL" clId="{448014BC-559E-4334-A36E-5A7C52CA8AF7}" dt="2023-09-19T06:17:08.391" v="525" actId="20577"/>
          <ac:spMkLst>
            <pc:docMk/>
            <pc:sldMk cId="3260926005" sldId="267"/>
            <ac:spMk id="2" creationId="{FB070221-928B-CBDC-6B9E-2E45CF12C71E}"/>
          </ac:spMkLst>
        </pc:spChg>
        <pc:spChg chg="mod">
          <ac:chgData name="ZHAO Fei (AA/BDO6-APAC)" userId="922dd995-8247-4362-ab87-275e3bf89f8b" providerId="ADAL" clId="{448014BC-559E-4334-A36E-5A7C52CA8AF7}" dt="2023-09-19T08:30:39.352" v="1189" actId="20577"/>
          <ac:spMkLst>
            <pc:docMk/>
            <pc:sldMk cId="3260926005" sldId="267"/>
            <ac:spMk id="6" creationId="{0188FA69-D138-A273-C0CD-D931DA551FC6}"/>
          </ac:spMkLst>
        </pc:spChg>
        <pc:spChg chg="mod">
          <ac:chgData name="ZHAO Fei (AA/BDO6-APAC)" userId="922dd995-8247-4362-ab87-275e3bf89f8b" providerId="ADAL" clId="{448014BC-559E-4334-A36E-5A7C52CA8AF7}" dt="2023-09-19T06:19:52.925" v="595" actId="14100"/>
          <ac:spMkLst>
            <pc:docMk/>
            <pc:sldMk cId="3260926005" sldId="267"/>
            <ac:spMk id="7" creationId="{815DF2E4-9930-5AC3-8142-26F18D8BDAB4}"/>
          </ac:spMkLst>
        </pc:spChg>
        <pc:spChg chg="mod">
          <ac:chgData name="ZHAO Fei (AA/BDO6-APAC)" userId="922dd995-8247-4362-ab87-275e3bf89f8b" providerId="ADAL" clId="{448014BC-559E-4334-A36E-5A7C52CA8AF7}" dt="2023-09-19T06:19:59.026" v="598"/>
          <ac:spMkLst>
            <pc:docMk/>
            <pc:sldMk cId="3260926005" sldId="267"/>
            <ac:spMk id="8" creationId="{DD6FD10E-0F31-12A5-8AED-EF4053715343}"/>
          </ac:spMkLst>
        </pc:spChg>
        <pc:spChg chg="mod">
          <ac:chgData name="ZHAO Fei (AA/BDO6-APAC)" userId="922dd995-8247-4362-ab87-275e3bf89f8b" providerId="ADAL" clId="{448014BC-559E-4334-A36E-5A7C52CA8AF7}" dt="2023-09-19T06:20:10.776" v="606" actId="14100"/>
          <ac:spMkLst>
            <pc:docMk/>
            <pc:sldMk cId="3260926005" sldId="267"/>
            <ac:spMk id="14" creationId="{9CAB201A-9759-96E9-E87F-01F108A9F0AF}"/>
          </ac:spMkLst>
        </pc:spChg>
        <pc:cxnChg chg="add mod">
          <ac:chgData name="ZHAO Fei (AA/BDO6-APAC)" userId="922dd995-8247-4362-ab87-275e3bf89f8b" providerId="ADAL" clId="{448014BC-559E-4334-A36E-5A7C52CA8AF7}" dt="2023-09-19T06:19:52.925" v="595" actId="14100"/>
          <ac:cxnSpMkLst>
            <pc:docMk/>
            <pc:sldMk cId="3260926005" sldId="267"/>
            <ac:cxnSpMk id="9" creationId="{B731E909-0D4E-2678-5E35-C6CDDDF19024}"/>
          </ac:cxnSpMkLst>
        </pc:cxnChg>
        <pc:cxnChg chg="add mod">
          <ac:chgData name="ZHAO Fei (AA/BDO6-APAC)" userId="922dd995-8247-4362-ab87-275e3bf89f8b" providerId="ADAL" clId="{448014BC-559E-4334-A36E-5A7C52CA8AF7}" dt="2023-09-19T06:19:56.086" v="596" actId="14100"/>
          <ac:cxnSpMkLst>
            <pc:docMk/>
            <pc:sldMk cId="3260926005" sldId="267"/>
            <ac:cxnSpMk id="10" creationId="{5A9C98AC-B32B-D8CE-D267-84E43F1C9C4B}"/>
          </ac:cxnSpMkLst>
        </pc:cxnChg>
        <pc:cxnChg chg="add mod">
          <ac:chgData name="ZHAO Fei (AA/BDO6-APAC)" userId="922dd995-8247-4362-ab87-275e3bf89f8b" providerId="ADAL" clId="{448014BC-559E-4334-A36E-5A7C52CA8AF7}" dt="2023-09-19T06:20:10.776" v="606" actId="14100"/>
          <ac:cxnSpMkLst>
            <pc:docMk/>
            <pc:sldMk cId="3260926005" sldId="267"/>
            <ac:cxnSpMk id="13" creationId="{B70CCABB-D6DC-2859-DE53-E2C26C0B81BE}"/>
          </ac:cxnSpMkLst>
        </pc:cxnChg>
        <pc:cxnChg chg="add mod">
          <ac:chgData name="ZHAO Fei (AA/BDO6-APAC)" userId="922dd995-8247-4362-ab87-275e3bf89f8b" providerId="ADAL" clId="{448014BC-559E-4334-A36E-5A7C52CA8AF7}" dt="2023-09-19T06:20:10.776" v="606" actId="14100"/>
          <ac:cxnSpMkLst>
            <pc:docMk/>
            <pc:sldMk cId="3260926005" sldId="267"/>
            <ac:cxnSpMk id="17" creationId="{112A204C-1C69-1B7E-BBFC-B5A7412B7828}"/>
          </ac:cxnSpMkLst>
        </pc:cxnChg>
      </pc:sldChg>
      <pc:sldChg chg="add del">
        <pc:chgData name="ZHAO Fei (AA/BDO6-APAC)" userId="922dd995-8247-4362-ab87-275e3bf89f8b" providerId="ADAL" clId="{448014BC-559E-4334-A36E-5A7C52CA8AF7}" dt="2023-09-19T07:10:22.376" v="957" actId="47"/>
        <pc:sldMkLst>
          <pc:docMk/>
          <pc:sldMk cId="1440980529" sldId="268"/>
        </pc:sldMkLst>
      </pc:sldChg>
      <pc:sldChg chg="addSp delSp modSp add mod ord">
        <pc:chgData name="ZHAO Fei (AA/BDO6-APAC)" userId="922dd995-8247-4362-ab87-275e3bf89f8b" providerId="ADAL" clId="{448014BC-559E-4334-A36E-5A7C52CA8AF7}" dt="2023-10-30T07:10:14.300" v="3184" actId="1076"/>
        <pc:sldMkLst>
          <pc:docMk/>
          <pc:sldMk cId="1838808772" sldId="268"/>
        </pc:sldMkLst>
        <pc:spChg chg="mod">
          <ac:chgData name="ZHAO Fei (AA/BDO6-APAC)" userId="922dd995-8247-4362-ab87-275e3bf89f8b" providerId="ADAL" clId="{448014BC-559E-4334-A36E-5A7C52CA8AF7}" dt="2023-09-19T08:14:50.719" v="1147" actId="20577"/>
          <ac:spMkLst>
            <pc:docMk/>
            <pc:sldMk cId="1838808772" sldId="268"/>
            <ac:spMk id="2" creationId="{FB070221-928B-CBDC-6B9E-2E45CF12C71E}"/>
          </ac:spMkLst>
        </pc:spChg>
        <pc:spChg chg="add mod">
          <ac:chgData name="ZHAO Fei (AA/BDO6-APAC)" userId="922dd995-8247-4362-ab87-275e3bf89f8b" providerId="ADAL" clId="{448014BC-559E-4334-A36E-5A7C52CA8AF7}" dt="2023-09-20T08:33:44.131" v="3182" actId="1076"/>
          <ac:spMkLst>
            <pc:docMk/>
            <pc:sldMk cId="1838808772" sldId="268"/>
            <ac:spMk id="4" creationId="{24A1FCB5-D99A-901D-059E-BEFFD47A9C29}"/>
          </ac:spMkLst>
        </pc:spChg>
        <pc:spChg chg="mod">
          <ac:chgData name="ZHAO Fei (AA/BDO6-APAC)" userId="922dd995-8247-4362-ab87-275e3bf89f8b" providerId="ADAL" clId="{448014BC-559E-4334-A36E-5A7C52CA8AF7}" dt="2023-09-20T08:33:14.710" v="3177" actId="14100"/>
          <ac:spMkLst>
            <pc:docMk/>
            <pc:sldMk cId="1838808772" sldId="268"/>
            <ac:spMk id="6" creationId="{0188FA69-D138-A273-C0CD-D931DA551FC6}"/>
          </ac:spMkLst>
        </pc:spChg>
        <pc:spChg chg="mod">
          <ac:chgData name="ZHAO Fei (AA/BDO6-APAC)" userId="922dd995-8247-4362-ab87-275e3bf89f8b" providerId="ADAL" clId="{448014BC-559E-4334-A36E-5A7C52CA8AF7}" dt="2023-09-20T03:31:41.857" v="3137" actId="1076"/>
          <ac:spMkLst>
            <pc:docMk/>
            <pc:sldMk cId="1838808772" sldId="268"/>
            <ac:spMk id="7" creationId="{815DF2E4-9930-5AC3-8142-26F18D8BDAB4}"/>
          </ac:spMkLst>
        </pc:spChg>
        <pc:spChg chg="mod">
          <ac:chgData name="ZHAO Fei (AA/BDO6-APAC)" userId="922dd995-8247-4362-ab87-275e3bf89f8b" providerId="ADAL" clId="{448014BC-559E-4334-A36E-5A7C52CA8AF7}" dt="2023-09-20T08:33:38.653" v="3181" actId="1076"/>
          <ac:spMkLst>
            <pc:docMk/>
            <pc:sldMk cId="1838808772" sldId="268"/>
            <ac:spMk id="8" creationId="{DD6FD10E-0F31-12A5-8AED-EF4053715343}"/>
          </ac:spMkLst>
        </pc:spChg>
        <pc:spChg chg="add mod">
          <ac:chgData name="ZHAO Fei (AA/BDO6-APAC)" userId="922dd995-8247-4362-ab87-275e3bf89f8b" providerId="ADAL" clId="{448014BC-559E-4334-A36E-5A7C52CA8AF7}" dt="2023-09-20T08:33:20.646" v="3178" actId="1076"/>
          <ac:spMkLst>
            <pc:docMk/>
            <pc:sldMk cId="1838808772" sldId="268"/>
            <ac:spMk id="11" creationId="{C6BF474D-F907-941D-55D2-7CB9A8E19C21}"/>
          </ac:spMkLst>
        </pc:spChg>
        <pc:spChg chg="add mod">
          <ac:chgData name="ZHAO Fei (AA/BDO6-APAC)" userId="922dd995-8247-4362-ab87-275e3bf89f8b" providerId="ADAL" clId="{448014BC-559E-4334-A36E-5A7C52CA8AF7}" dt="2023-09-20T08:33:31.561" v="3179" actId="14100"/>
          <ac:spMkLst>
            <pc:docMk/>
            <pc:sldMk cId="1838808772" sldId="268"/>
            <ac:spMk id="12" creationId="{D46DFE4E-71FC-863B-B304-324E31650A66}"/>
          </ac:spMkLst>
        </pc:spChg>
        <pc:spChg chg="mod">
          <ac:chgData name="ZHAO Fei (AA/BDO6-APAC)" userId="922dd995-8247-4362-ab87-275e3bf89f8b" providerId="ADAL" clId="{448014BC-559E-4334-A36E-5A7C52CA8AF7}" dt="2023-10-30T07:10:14.300" v="3184" actId="1076"/>
          <ac:spMkLst>
            <pc:docMk/>
            <pc:sldMk cId="1838808772" sldId="268"/>
            <ac:spMk id="14" creationId="{9CAB201A-9759-96E9-E87F-01F108A9F0AF}"/>
          </ac:spMkLst>
        </pc:spChg>
        <pc:cxnChg chg="del mod">
          <ac:chgData name="ZHAO Fei (AA/BDO6-APAC)" userId="922dd995-8247-4362-ab87-275e3bf89f8b" providerId="ADAL" clId="{448014BC-559E-4334-A36E-5A7C52CA8AF7}" dt="2023-09-19T08:31:14.619" v="1193" actId="478"/>
          <ac:cxnSpMkLst>
            <pc:docMk/>
            <pc:sldMk cId="1838808772" sldId="268"/>
            <ac:cxnSpMk id="9" creationId="{B731E909-0D4E-2678-5E35-C6CDDDF19024}"/>
          </ac:cxnSpMkLst>
        </pc:cxnChg>
        <pc:cxnChg chg="del mod">
          <ac:chgData name="ZHAO Fei (AA/BDO6-APAC)" userId="922dd995-8247-4362-ab87-275e3bf89f8b" providerId="ADAL" clId="{448014BC-559E-4334-A36E-5A7C52CA8AF7}" dt="2023-09-19T08:26:44.965" v="1175" actId="478"/>
          <ac:cxnSpMkLst>
            <pc:docMk/>
            <pc:sldMk cId="1838808772" sldId="268"/>
            <ac:cxnSpMk id="10" creationId="{5A9C98AC-B32B-D8CE-D267-84E43F1C9C4B}"/>
          </ac:cxnSpMkLst>
        </pc:cxnChg>
        <pc:cxnChg chg="del mod">
          <ac:chgData name="ZHAO Fei (AA/BDO6-APAC)" userId="922dd995-8247-4362-ab87-275e3bf89f8b" providerId="ADAL" clId="{448014BC-559E-4334-A36E-5A7C52CA8AF7}" dt="2023-09-19T08:35:12.921" v="1248" actId="478"/>
          <ac:cxnSpMkLst>
            <pc:docMk/>
            <pc:sldMk cId="1838808772" sldId="268"/>
            <ac:cxnSpMk id="13" creationId="{B70CCABB-D6DC-2859-DE53-E2C26C0B81BE}"/>
          </ac:cxnSpMkLst>
        </pc:cxnChg>
        <pc:cxnChg chg="add del mod">
          <ac:chgData name="ZHAO Fei (AA/BDO6-APAC)" userId="922dd995-8247-4362-ab87-275e3bf89f8b" providerId="ADAL" clId="{448014BC-559E-4334-A36E-5A7C52CA8AF7}" dt="2023-09-19T16:22:03.110" v="2179" actId="478"/>
          <ac:cxnSpMkLst>
            <pc:docMk/>
            <pc:sldMk cId="1838808772" sldId="268"/>
            <ac:cxnSpMk id="16" creationId="{62958E39-13AA-0B15-AD3E-CE4CBF445925}"/>
          </ac:cxnSpMkLst>
        </pc:cxnChg>
        <pc:cxnChg chg="del mod">
          <ac:chgData name="ZHAO Fei (AA/BDO6-APAC)" userId="922dd995-8247-4362-ab87-275e3bf89f8b" providerId="ADAL" clId="{448014BC-559E-4334-A36E-5A7C52CA8AF7}" dt="2023-09-19T08:35:14.055" v="1249" actId="478"/>
          <ac:cxnSpMkLst>
            <pc:docMk/>
            <pc:sldMk cId="1838808772" sldId="268"/>
            <ac:cxnSpMk id="17" creationId="{112A204C-1C69-1B7E-BBFC-B5A7412B7828}"/>
          </ac:cxnSpMkLst>
        </pc:cxnChg>
        <pc:cxnChg chg="add mod">
          <ac:chgData name="ZHAO Fei (AA/BDO6-APAC)" userId="922dd995-8247-4362-ab87-275e3bf89f8b" providerId="ADAL" clId="{448014BC-559E-4334-A36E-5A7C52CA8AF7}" dt="2023-09-20T08:33:20.646" v="3178" actId="1076"/>
          <ac:cxnSpMkLst>
            <pc:docMk/>
            <pc:sldMk cId="1838808772" sldId="268"/>
            <ac:cxnSpMk id="19" creationId="{07777B5B-C71E-A502-AF1C-45DC819C09CF}"/>
          </ac:cxnSpMkLst>
        </pc:cxnChg>
        <pc:cxnChg chg="add mod">
          <ac:chgData name="ZHAO Fei (AA/BDO6-APAC)" userId="922dd995-8247-4362-ab87-275e3bf89f8b" providerId="ADAL" clId="{448014BC-559E-4334-A36E-5A7C52CA8AF7}" dt="2023-09-20T08:33:44.131" v="3182" actId="1076"/>
          <ac:cxnSpMkLst>
            <pc:docMk/>
            <pc:sldMk cId="1838808772" sldId="268"/>
            <ac:cxnSpMk id="23" creationId="{95D250AE-A3D7-1CD0-5EFF-F1E132BCDD63}"/>
          </ac:cxnSpMkLst>
        </pc:cxnChg>
        <pc:cxnChg chg="add mod">
          <ac:chgData name="ZHAO Fei (AA/BDO6-APAC)" userId="922dd995-8247-4362-ab87-275e3bf89f8b" providerId="ADAL" clId="{448014BC-559E-4334-A36E-5A7C52CA8AF7}" dt="2023-09-20T08:33:31.561" v="3179" actId="14100"/>
          <ac:cxnSpMkLst>
            <pc:docMk/>
            <pc:sldMk cId="1838808772" sldId="268"/>
            <ac:cxnSpMk id="27" creationId="{44619CB7-6316-0E90-B6DE-B77AAAB18BE3}"/>
          </ac:cxnSpMkLst>
        </pc:cxnChg>
        <pc:cxnChg chg="add mod">
          <ac:chgData name="ZHAO Fei (AA/BDO6-APAC)" userId="922dd995-8247-4362-ab87-275e3bf89f8b" providerId="ADAL" clId="{448014BC-559E-4334-A36E-5A7C52CA8AF7}" dt="2023-10-30T07:10:14.300" v="3184" actId="1076"/>
          <ac:cxnSpMkLst>
            <pc:docMk/>
            <pc:sldMk cId="1838808772" sldId="268"/>
            <ac:cxnSpMk id="30" creationId="{6233D31E-813A-18E7-3BC2-DA4A04CC66F6}"/>
          </ac:cxnSpMkLst>
        </pc:cxnChg>
        <pc:cxnChg chg="add mod">
          <ac:chgData name="ZHAO Fei (AA/BDO6-APAC)" userId="922dd995-8247-4362-ab87-275e3bf89f8b" providerId="ADAL" clId="{448014BC-559E-4334-A36E-5A7C52CA8AF7}" dt="2023-10-30T07:10:14.300" v="3184" actId="1076"/>
          <ac:cxnSpMkLst>
            <pc:docMk/>
            <pc:sldMk cId="1838808772" sldId="268"/>
            <ac:cxnSpMk id="33" creationId="{24A8B349-07E7-B977-DEBF-5476FFC31877}"/>
          </ac:cxnSpMkLst>
        </pc:cxnChg>
        <pc:cxnChg chg="add mod">
          <ac:chgData name="ZHAO Fei (AA/BDO6-APAC)" userId="922dd995-8247-4362-ab87-275e3bf89f8b" providerId="ADAL" clId="{448014BC-559E-4334-A36E-5A7C52CA8AF7}" dt="2023-10-30T07:10:14.300" v="3184" actId="1076"/>
          <ac:cxnSpMkLst>
            <pc:docMk/>
            <pc:sldMk cId="1838808772" sldId="268"/>
            <ac:cxnSpMk id="36" creationId="{CAFF0A12-2F76-90BF-A521-E68EC3278FA2}"/>
          </ac:cxnSpMkLst>
        </pc:cxnChg>
      </pc:sldChg>
      <pc:sldChg chg="add del">
        <pc:chgData name="ZHAO Fei (AA/BDO6-APAC)" userId="922dd995-8247-4362-ab87-275e3bf89f8b" providerId="ADAL" clId="{448014BC-559E-4334-A36E-5A7C52CA8AF7}" dt="2023-09-19T22:27:25.651" v="2400" actId="47"/>
        <pc:sldMkLst>
          <pc:docMk/>
          <pc:sldMk cId="3684527948" sldId="269"/>
        </pc:sldMkLst>
      </pc:sldChg>
      <pc:sldChg chg="delSp modSp add mod">
        <pc:chgData name="ZHAO Fei (AA/BDO6-APAC)" userId="922dd995-8247-4362-ab87-275e3bf89f8b" providerId="ADAL" clId="{448014BC-559E-4334-A36E-5A7C52CA8AF7}" dt="2023-09-19T22:51:14.779" v="2973" actId="478"/>
        <pc:sldMkLst>
          <pc:docMk/>
          <pc:sldMk cId="2771562945" sldId="270"/>
        </pc:sldMkLst>
        <pc:spChg chg="mod">
          <ac:chgData name="ZHAO Fei (AA/BDO6-APAC)" userId="922dd995-8247-4362-ab87-275e3bf89f8b" providerId="ADAL" clId="{448014BC-559E-4334-A36E-5A7C52CA8AF7}" dt="2023-09-19T08:15:00.681" v="1160" actId="20577"/>
          <ac:spMkLst>
            <pc:docMk/>
            <pc:sldMk cId="2771562945" sldId="270"/>
            <ac:spMk id="2" creationId="{FB070221-928B-CBDC-6B9E-2E45CF12C71E}"/>
          </ac:spMkLst>
        </pc:spChg>
        <pc:spChg chg="mod">
          <ac:chgData name="ZHAO Fei (AA/BDO6-APAC)" userId="922dd995-8247-4362-ab87-275e3bf89f8b" providerId="ADAL" clId="{448014BC-559E-4334-A36E-5A7C52CA8AF7}" dt="2023-09-19T22:29:03.394" v="2406"/>
          <ac:spMkLst>
            <pc:docMk/>
            <pc:sldMk cId="2771562945" sldId="270"/>
            <ac:spMk id="8" creationId="{DD6FD10E-0F31-12A5-8AED-EF4053715343}"/>
          </ac:spMkLst>
        </pc:spChg>
        <pc:spChg chg="mod">
          <ac:chgData name="ZHAO Fei (AA/BDO6-APAC)" userId="922dd995-8247-4362-ab87-275e3bf89f8b" providerId="ADAL" clId="{448014BC-559E-4334-A36E-5A7C52CA8AF7}" dt="2023-09-19T22:41:36.175" v="2646"/>
          <ac:spMkLst>
            <pc:docMk/>
            <pc:sldMk cId="2771562945" sldId="270"/>
            <ac:spMk id="15" creationId="{988D5219-9466-34CE-D156-0BFB2A0AF7F2}"/>
          </ac:spMkLst>
        </pc:spChg>
        <pc:spChg chg="mod">
          <ac:chgData name="ZHAO Fei (AA/BDO6-APAC)" userId="922dd995-8247-4362-ab87-275e3bf89f8b" providerId="ADAL" clId="{448014BC-559E-4334-A36E-5A7C52CA8AF7}" dt="2023-09-19T22:44:23.836" v="2687" actId="20577"/>
          <ac:spMkLst>
            <pc:docMk/>
            <pc:sldMk cId="2771562945" sldId="270"/>
            <ac:spMk id="18" creationId="{A46C1F44-60C6-13DF-B748-DB3395548981}"/>
          </ac:spMkLst>
        </pc:spChg>
        <pc:spChg chg="mod">
          <ac:chgData name="ZHAO Fei (AA/BDO6-APAC)" userId="922dd995-8247-4362-ab87-275e3bf89f8b" providerId="ADAL" clId="{448014BC-559E-4334-A36E-5A7C52CA8AF7}" dt="2023-09-19T22:51:11.595" v="2972" actId="20577"/>
          <ac:spMkLst>
            <pc:docMk/>
            <pc:sldMk cId="2771562945" sldId="270"/>
            <ac:spMk id="19" creationId="{027027C7-BD77-7BDA-40C5-57E801B7D343}"/>
          </ac:spMkLst>
        </pc:spChg>
        <pc:spChg chg="del">
          <ac:chgData name="ZHAO Fei (AA/BDO6-APAC)" userId="922dd995-8247-4362-ab87-275e3bf89f8b" providerId="ADAL" clId="{448014BC-559E-4334-A36E-5A7C52CA8AF7}" dt="2023-09-19T22:51:14.779" v="2973" actId="478"/>
          <ac:spMkLst>
            <pc:docMk/>
            <pc:sldMk cId="2771562945" sldId="270"/>
            <ac:spMk id="20" creationId="{4E86218E-0C93-DD12-66A7-77CFC4646537}"/>
          </ac:spMkLst>
        </pc:spChg>
        <pc:spChg chg="mod">
          <ac:chgData name="ZHAO Fei (AA/BDO6-APAC)" userId="922dd995-8247-4362-ab87-275e3bf89f8b" providerId="ADAL" clId="{448014BC-559E-4334-A36E-5A7C52CA8AF7}" dt="2023-09-19T22:41:15.920" v="2642" actId="120"/>
          <ac:spMkLst>
            <pc:docMk/>
            <pc:sldMk cId="2771562945" sldId="270"/>
            <ac:spMk id="21" creationId="{23BB9FC0-143B-5122-0972-03A6FF6B7C6C}"/>
          </ac:spMkLst>
        </pc:spChg>
        <pc:spChg chg="mod">
          <ac:chgData name="ZHAO Fei (AA/BDO6-APAC)" userId="922dd995-8247-4362-ab87-275e3bf89f8b" providerId="ADAL" clId="{448014BC-559E-4334-A36E-5A7C52CA8AF7}" dt="2023-09-19T22:49:51.621" v="2953" actId="1076"/>
          <ac:spMkLst>
            <pc:docMk/>
            <pc:sldMk cId="2771562945" sldId="270"/>
            <ac:spMk id="22" creationId="{708EC007-3707-7B4F-2699-F8F9A6E5E1BC}"/>
          </ac:spMkLst>
        </pc:spChg>
        <pc:spChg chg="del mod">
          <ac:chgData name="ZHAO Fei (AA/BDO6-APAC)" userId="922dd995-8247-4362-ab87-275e3bf89f8b" providerId="ADAL" clId="{448014BC-559E-4334-A36E-5A7C52CA8AF7}" dt="2023-09-19T22:49:40.759" v="2951" actId="478"/>
          <ac:spMkLst>
            <pc:docMk/>
            <pc:sldMk cId="2771562945" sldId="270"/>
            <ac:spMk id="25" creationId="{287D340C-3A0B-8262-9838-DEE4109D4696}"/>
          </ac:spMkLst>
        </pc:spChg>
        <pc:spChg chg="mod">
          <ac:chgData name="ZHAO Fei (AA/BDO6-APAC)" userId="922dd995-8247-4362-ab87-275e3bf89f8b" providerId="ADAL" clId="{448014BC-559E-4334-A36E-5A7C52CA8AF7}" dt="2023-09-19T22:50:14.706" v="2959" actId="6549"/>
          <ac:spMkLst>
            <pc:docMk/>
            <pc:sldMk cId="2771562945" sldId="270"/>
            <ac:spMk id="26" creationId="{2308DB9A-518B-FCBF-FFC7-B5C150BD8EA1}"/>
          </ac:spMkLst>
        </pc:spChg>
        <pc:spChg chg="mod">
          <ac:chgData name="ZHAO Fei (AA/BDO6-APAC)" userId="922dd995-8247-4362-ab87-275e3bf89f8b" providerId="ADAL" clId="{448014BC-559E-4334-A36E-5A7C52CA8AF7}" dt="2023-09-19T22:41:18.786" v="2643" actId="120"/>
          <ac:spMkLst>
            <pc:docMk/>
            <pc:sldMk cId="2771562945" sldId="270"/>
            <ac:spMk id="76" creationId="{56BC7447-7FA8-A0BB-BD09-CF9B46E8E92A}"/>
          </ac:spMkLst>
        </pc:spChg>
        <pc:cxnChg chg="mod">
          <ac:chgData name="ZHAO Fei (AA/BDO6-APAC)" userId="922dd995-8247-4362-ab87-275e3bf89f8b" providerId="ADAL" clId="{448014BC-559E-4334-A36E-5A7C52CA8AF7}" dt="2023-09-19T22:34:08.099" v="2541" actId="14100"/>
          <ac:cxnSpMkLst>
            <pc:docMk/>
            <pc:sldMk cId="2771562945" sldId="270"/>
            <ac:cxnSpMk id="34" creationId="{A6C0557C-4564-7810-1FF4-1448179DB9A0}"/>
          </ac:cxnSpMkLst>
        </pc:cxnChg>
        <pc:cxnChg chg="mod">
          <ac:chgData name="ZHAO Fei (AA/BDO6-APAC)" userId="922dd995-8247-4362-ab87-275e3bf89f8b" providerId="ADAL" clId="{448014BC-559E-4334-A36E-5A7C52CA8AF7}" dt="2023-09-19T22:36:31.662" v="2583" actId="14100"/>
          <ac:cxnSpMkLst>
            <pc:docMk/>
            <pc:sldMk cId="2771562945" sldId="270"/>
            <ac:cxnSpMk id="38" creationId="{1EC7C4B6-0224-428D-144D-A7DA19D8FF85}"/>
          </ac:cxnSpMkLst>
        </pc:cxnChg>
        <pc:cxnChg chg="mod">
          <ac:chgData name="ZHAO Fei (AA/BDO6-APAC)" userId="922dd995-8247-4362-ab87-275e3bf89f8b" providerId="ADAL" clId="{448014BC-559E-4334-A36E-5A7C52CA8AF7}" dt="2023-09-19T22:42:21.949" v="2653" actId="14100"/>
          <ac:cxnSpMkLst>
            <pc:docMk/>
            <pc:sldMk cId="2771562945" sldId="270"/>
            <ac:cxnSpMk id="41" creationId="{D59BC001-F7A3-44CA-6B9D-B50F974F04B7}"/>
          </ac:cxnSpMkLst>
        </pc:cxnChg>
        <pc:cxnChg chg="del mod">
          <ac:chgData name="ZHAO Fei (AA/BDO6-APAC)" userId="922dd995-8247-4362-ab87-275e3bf89f8b" providerId="ADAL" clId="{448014BC-559E-4334-A36E-5A7C52CA8AF7}" dt="2023-09-19T22:50:47.058" v="2960" actId="478"/>
          <ac:cxnSpMkLst>
            <pc:docMk/>
            <pc:sldMk cId="2771562945" sldId="270"/>
            <ac:cxnSpMk id="45" creationId="{2C28A313-D2EA-BD20-AB47-BE0D19D96397}"/>
          </ac:cxnSpMkLst>
        </pc:cxnChg>
        <pc:cxnChg chg="del mod">
          <ac:chgData name="ZHAO Fei (AA/BDO6-APAC)" userId="922dd995-8247-4362-ab87-275e3bf89f8b" providerId="ADAL" clId="{448014BC-559E-4334-A36E-5A7C52CA8AF7}" dt="2023-09-19T22:49:43.865" v="2952" actId="478"/>
          <ac:cxnSpMkLst>
            <pc:docMk/>
            <pc:sldMk cId="2771562945" sldId="270"/>
            <ac:cxnSpMk id="48" creationId="{149F93A8-6F00-DDDF-B95D-EC8625D124F4}"/>
          </ac:cxnSpMkLst>
        </pc:cxnChg>
        <pc:cxnChg chg="mod">
          <ac:chgData name="ZHAO Fei (AA/BDO6-APAC)" userId="922dd995-8247-4362-ab87-275e3bf89f8b" providerId="ADAL" clId="{448014BC-559E-4334-A36E-5A7C52CA8AF7}" dt="2023-09-19T22:49:51.621" v="2953" actId="1076"/>
          <ac:cxnSpMkLst>
            <pc:docMk/>
            <pc:sldMk cId="2771562945" sldId="270"/>
            <ac:cxnSpMk id="51" creationId="{BA248767-EB3A-137C-7214-D9DE71DD1433}"/>
          </ac:cxnSpMkLst>
        </pc:cxnChg>
        <pc:cxnChg chg="mod">
          <ac:chgData name="ZHAO Fei (AA/BDO6-APAC)" userId="922dd995-8247-4362-ab87-275e3bf89f8b" providerId="ADAL" clId="{448014BC-559E-4334-A36E-5A7C52CA8AF7}" dt="2023-09-19T22:50:03.744" v="2957" actId="1076"/>
          <ac:cxnSpMkLst>
            <pc:docMk/>
            <pc:sldMk cId="2771562945" sldId="270"/>
            <ac:cxnSpMk id="54" creationId="{50BB7CFF-55DA-7658-7455-C7932EB3B947}"/>
          </ac:cxnSpMkLst>
        </pc:cxnChg>
        <pc:cxnChg chg="mod">
          <ac:chgData name="ZHAO Fei (AA/BDO6-APAC)" userId="922dd995-8247-4362-ab87-275e3bf89f8b" providerId="ADAL" clId="{448014BC-559E-4334-A36E-5A7C52CA8AF7}" dt="2023-09-19T22:50:03.744" v="2957" actId="1076"/>
          <ac:cxnSpMkLst>
            <pc:docMk/>
            <pc:sldMk cId="2771562945" sldId="270"/>
            <ac:cxnSpMk id="57" creationId="{5790EAB6-390F-97B4-1CC5-00D6E4840281}"/>
          </ac:cxnSpMkLst>
        </pc:cxnChg>
        <pc:cxnChg chg="mod">
          <ac:chgData name="ZHAO Fei (AA/BDO6-APAC)" userId="922dd995-8247-4362-ab87-275e3bf89f8b" providerId="ADAL" clId="{448014BC-559E-4334-A36E-5A7C52CA8AF7}" dt="2023-09-19T22:34:08.099" v="2541" actId="14100"/>
          <ac:cxnSpMkLst>
            <pc:docMk/>
            <pc:sldMk cId="2771562945" sldId="270"/>
            <ac:cxnSpMk id="78" creationId="{CB9C5369-CF41-76E8-320C-59F76F3D0D64}"/>
          </ac:cxnSpMkLst>
        </pc:cxnChg>
        <pc:cxnChg chg="mod">
          <ac:chgData name="ZHAO Fei (AA/BDO6-APAC)" userId="922dd995-8247-4362-ab87-275e3bf89f8b" providerId="ADAL" clId="{448014BC-559E-4334-A36E-5A7C52CA8AF7}" dt="2023-09-19T22:34:08.099" v="2541" actId="14100"/>
          <ac:cxnSpMkLst>
            <pc:docMk/>
            <pc:sldMk cId="2771562945" sldId="270"/>
            <ac:cxnSpMk id="81" creationId="{88F7C330-BAD3-A500-DF9D-F50BD08637F0}"/>
          </ac:cxnSpMkLst>
        </pc:cxnChg>
        <pc:cxnChg chg="del mod">
          <ac:chgData name="ZHAO Fei (AA/BDO6-APAC)" userId="922dd995-8247-4362-ab87-275e3bf89f8b" providerId="ADAL" clId="{448014BC-559E-4334-A36E-5A7C52CA8AF7}" dt="2023-09-19T15:51:30.616" v="1592" actId="478"/>
          <ac:cxnSpMkLst>
            <pc:docMk/>
            <pc:sldMk cId="2771562945" sldId="270"/>
            <ac:cxnSpMk id="84" creationId="{CB416356-9C21-1274-B800-54583678663E}"/>
          </ac:cxnSpMkLst>
        </pc:cxnChg>
        <pc:cxnChg chg="del mod">
          <ac:chgData name="ZHAO Fei (AA/BDO6-APAC)" userId="922dd995-8247-4362-ab87-275e3bf89f8b" providerId="ADAL" clId="{448014BC-559E-4334-A36E-5A7C52CA8AF7}" dt="2023-09-19T15:51:26.777" v="1591" actId="478"/>
          <ac:cxnSpMkLst>
            <pc:docMk/>
            <pc:sldMk cId="2771562945" sldId="270"/>
            <ac:cxnSpMk id="87" creationId="{E00F0712-F94D-CBB7-30D0-11319D40055B}"/>
          </ac:cxnSpMkLst>
        </pc:cxnChg>
      </pc:sldChg>
      <pc:sldChg chg="delSp modSp add mod">
        <pc:chgData name="ZHAO Fei (AA/BDO6-APAC)" userId="922dd995-8247-4362-ab87-275e3bf89f8b" providerId="ADAL" clId="{448014BC-559E-4334-A36E-5A7C52CA8AF7}" dt="2023-09-19T22:33:01.553" v="2520" actId="478"/>
        <pc:sldMkLst>
          <pc:docMk/>
          <pc:sldMk cId="1303712313" sldId="271"/>
        </pc:sldMkLst>
        <pc:spChg chg="mod">
          <ac:chgData name="ZHAO Fei (AA/BDO6-APAC)" userId="922dd995-8247-4362-ab87-275e3bf89f8b" providerId="ADAL" clId="{448014BC-559E-4334-A36E-5A7C52CA8AF7}" dt="2023-09-19T22:32:23.512" v="2515" actId="20577"/>
          <ac:spMkLst>
            <pc:docMk/>
            <pc:sldMk cId="1303712313" sldId="271"/>
            <ac:spMk id="2" creationId="{FB070221-928B-CBDC-6B9E-2E45CF12C71E}"/>
          </ac:spMkLst>
        </pc:spChg>
        <pc:spChg chg="del">
          <ac:chgData name="ZHAO Fei (AA/BDO6-APAC)" userId="922dd995-8247-4362-ab87-275e3bf89f8b" providerId="ADAL" clId="{448014BC-559E-4334-A36E-5A7C52CA8AF7}" dt="2023-09-19T22:33:01.553" v="2520" actId="478"/>
          <ac:spMkLst>
            <pc:docMk/>
            <pc:sldMk cId="1303712313" sldId="271"/>
            <ac:spMk id="6" creationId="{6D4E2EDD-B5A1-9EA6-D22B-BFC48F3AC8A2}"/>
          </ac:spMkLst>
        </pc:spChg>
        <pc:spChg chg="del">
          <ac:chgData name="ZHAO Fei (AA/BDO6-APAC)" userId="922dd995-8247-4362-ab87-275e3bf89f8b" providerId="ADAL" clId="{448014BC-559E-4334-A36E-5A7C52CA8AF7}" dt="2023-09-19T22:33:01.553" v="2520" actId="478"/>
          <ac:spMkLst>
            <pc:docMk/>
            <pc:sldMk cId="1303712313" sldId="271"/>
            <ac:spMk id="8" creationId="{4788A623-CA33-88E7-3A87-2799AC4E7C52}"/>
          </ac:spMkLst>
        </pc:spChg>
        <pc:spChg chg="del">
          <ac:chgData name="ZHAO Fei (AA/BDO6-APAC)" userId="922dd995-8247-4362-ab87-275e3bf89f8b" providerId="ADAL" clId="{448014BC-559E-4334-A36E-5A7C52CA8AF7}" dt="2023-09-19T22:33:01.553" v="2520" actId="478"/>
          <ac:spMkLst>
            <pc:docMk/>
            <pc:sldMk cId="1303712313" sldId="271"/>
            <ac:spMk id="9" creationId="{D3F779E0-3B77-A0DC-0F13-1F9A3813F8EA}"/>
          </ac:spMkLst>
        </pc:spChg>
        <pc:spChg chg="del">
          <ac:chgData name="ZHAO Fei (AA/BDO6-APAC)" userId="922dd995-8247-4362-ab87-275e3bf89f8b" providerId="ADAL" clId="{448014BC-559E-4334-A36E-5A7C52CA8AF7}" dt="2023-09-19T22:33:01.553" v="2520" actId="478"/>
          <ac:spMkLst>
            <pc:docMk/>
            <pc:sldMk cId="1303712313" sldId="271"/>
            <ac:spMk id="11" creationId="{0B0B14F5-866F-A649-4F4E-BE636EF4071D}"/>
          </ac:spMkLst>
        </pc:spChg>
        <pc:spChg chg="del">
          <ac:chgData name="ZHAO Fei (AA/BDO6-APAC)" userId="922dd995-8247-4362-ab87-275e3bf89f8b" providerId="ADAL" clId="{448014BC-559E-4334-A36E-5A7C52CA8AF7}" dt="2023-09-19T22:33:01.553" v="2520" actId="478"/>
          <ac:spMkLst>
            <pc:docMk/>
            <pc:sldMk cId="1303712313" sldId="271"/>
            <ac:spMk id="21" creationId="{EF6FBD9A-369E-0DD8-AE23-B28A6BA45A8F}"/>
          </ac:spMkLst>
        </pc:spChg>
        <pc:spChg chg="del">
          <ac:chgData name="ZHAO Fei (AA/BDO6-APAC)" userId="922dd995-8247-4362-ab87-275e3bf89f8b" providerId="ADAL" clId="{448014BC-559E-4334-A36E-5A7C52CA8AF7}" dt="2023-09-19T22:33:01.553" v="2520" actId="478"/>
          <ac:spMkLst>
            <pc:docMk/>
            <pc:sldMk cId="1303712313" sldId="271"/>
            <ac:spMk id="24" creationId="{93DE8997-B689-B55D-1B99-03DA74D682ED}"/>
          </ac:spMkLst>
        </pc:spChg>
        <pc:spChg chg="del">
          <ac:chgData name="ZHAO Fei (AA/BDO6-APAC)" userId="922dd995-8247-4362-ab87-275e3bf89f8b" providerId="ADAL" clId="{448014BC-559E-4334-A36E-5A7C52CA8AF7}" dt="2023-09-19T22:33:01.553" v="2520" actId="478"/>
          <ac:spMkLst>
            <pc:docMk/>
            <pc:sldMk cId="1303712313" sldId="271"/>
            <ac:spMk id="25" creationId="{94C7464C-C793-2D2D-9E62-72FB411FA6BA}"/>
          </ac:spMkLst>
        </pc:spChg>
        <pc:spChg chg="del">
          <ac:chgData name="ZHAO Fei (AA/BDO6-APAC)" userId="922dd995-8247-4362-ab87-275e3bf89f8b" providerId="ADAL" clId="{448014BC-559E-4334-A36E-5A7C52CA8AF7}" dt="2023-09-19T22:33:01.553" v="2520" actId="478"/>
          <ac:spMkLst>
            <pc:docMk/>
            <pc:sldMk cId="1303712313" sldId="271"/>
            <ac:spMk id="26" creationId="{02674414-F446-A8E1-3D28-3498A0F02C77}"/>
          </ac:spMkLst>
        </pc:spChg>
        <pc:spChg chg="del">
          <ac:chgData name="ZHAO Fei (AA/BDO6-APAC)" userId="922dd995-8247-4362-ab87-275e3bf89f8b" providerId="ADAL" clId="{448014BC-559E-4334-A36E-5A7C52CA8AF7}" dt="2023-09-19T22:33:01.553" v="2520" actId="478"/>
          <ac:spMkLst>
            <pc:docMk/>
            <pc:sldMk cId="1303712313" sldId="271"/>
            <ac:spMk id="28" creationId="{96693796-63DB-CD33-FC7B-0B5FF9B474C8}"/>
          </ac:spMkLst>
        </pc:spChg>
        <pc:spChg chg="del">
          <ac:chgData name="ZHAO Fei (AA/BDO6-APAC)" userId="922dd995-8247-4362-ab87-275e3bf89f8b" providerId="ADAL" clId="{448014BC-559E-4334-A36E-5A7C52CA8AF7}" dt="2023-09-19T22:33:01.553" v="2520" actId="478"/>
          <ac:spMkLst>
            <pc:docMk/>
            <pc:sldMk cId="1303712313" sldId="271"/>
            <ac:spMk id="30" creationId="{2A2BA48F-85C2-3181-ABFF-B8668DAFC733}"/>
          </ac:spMkLst>
        </pc:spChg>
        <pc:spChg chg="del">
          <ac:chgData name="ZHAO Fei (AA/BDO6-APAC)" userId="922dd995-8247-4362-ab87-275e3bf89f8b" providerId="ADAL" clId="{448014BC-559E-4334-A36E-5A7C52CA8AF7}" dt="2023-09-19T22:33:01.553" v="2520" actId="478"/>
          <ac:spMkLst>
            <pc:docMk/>
            <pc:sldMk cId="1303712313" sldId="271"/>
            <ac:spMk id="32" creationId="{EDC46627-9E90-53D9-5CC4-74E6C40AE691}"/>
          </ac:spMkLst>
        </pc:spChg>
        <pc:spChg chg="del">
          <ac:chgData name="ZHAO Fei (AA/BDO6-APAC)" userId="922dd995-8247-4362-ab87-275e3bf89f8b" providerId="ADAL" clId="{448014BC-559E-4334-A36E-5A7C52CA8AF7}" dt="2023-09-19T22:33:01.553" v="2520" actId="478"/>
          <ac:spMkLst>
            <pc:docMk/>
            <pc:sldMk cId="1303712313" sldId="271"/>
            <ac:spMk id="33" creationId="{FFF88DC4-94AD-529F-A0F8-E4D58DAF3946}"/>
          </ac:spMkLst>
        </pc:spChg>
        <pc:spChg chg="del">
          <ac:chgData name="ZHAO Fei (AA/BDO6-APAC)" userId="922dd995-8247-4362-ab87-275e3bf89f8b" providerId="ADAL" clId="{448014BC-559E-4334-A36E-5A7C52CA8AF7}" dt="2023-09-19T22:33:01.553" v="2520" actId="478"/>
          <ac:spMkLst>
            <pc:docMk/>
            <pc:sldMk cId="1303712313" sldId="271"/>
            <ac:spMk id="35" creationId="{18BB0434-7BF6-50EA-BE2B-ACA50E280CC6}"/>
          </ac:spMkLst>
        </pc:spChg>
        <pc:spChg chg="del">
          <ac:chgData name="ZHAO Fei (AA/BDO6-APAC)" userId="922dd995-8247-4362-ab87-275e3bf89f8b" providerId="ADAL" clId="{448014BC-559E-4334-A36E-5A7C52CA8AF7}" dt="2023-09-19T22:33:01.553" v="2520" actId="478"/>
          <ac:spMkLst>
            <pc:docMk/>
            <pc:sldMk cId="1303712313" sldId="271"/>
            <ac:spMk id="38" creationId="{51D44972-F9F7-0D2E-CB0E-70A27213D856}"/>
          </ac:spMkLst>
        </pc:spChg>
        <pc:spChg chg="del">
          <ac:chgData name="ZHAO Fei (AA/BDO6-APAC)" userId="922dd995-8247-4362-ab87-275e3bf89f8b" providerId="ADAL" clId="{448014BC-559E-4334-A36E-5A7C52CA8AF7}" dt="2023-09-19T22:33:01.553" v="2520" actId="478"/>
          <ac:spMkLst>
            <pc:docMk/>
            <pc:sldMk cId="1303712313" sldId="271"/>
            <ac:spMk id="39" creationId="{9D8FB0B0-4BD5-60C4-4420-0B145D19289B}"/>
          </ac:spMkLst>
        </pc:spChg>
        <pc:spChg chg="del">
          <ac:chgData name="ZHAO Fei (AA/BDO6-APAC)" userId="922dd995-8247-4362-ab87-275e3bf89f8b" providerId="ADAL" clId="{448014BC-559E-4334-A36E-5A7C52CA8AF7}" dt="2023-09-19T22:33:01.553" v="2520" actId="478"/>
          <ac:spMkLst>
            <pc:docMk/>
            <pc:sldMk cId="1303712313" sldId="271"/>
            <ac:spMk id="92" creationId="{3E0FEAD2-0D16-2CDA-8FC6-BCFC5A54B5B3}"/>
          </ac:spMkLst>
        </pc:spChg>
        <pc:spChg chg="del">
          <ac:chgData name="ZHAO Fei (AA/BDO6-APAC)" userId="922dd995-8247-4362-ab87-275e3bf89f8b" providerId="ADAL" clId="{448014BC-559E-4334-A36E-5A7C52CA8AF7}" dt="2023-09-19T22:33:01.553" v="2520" actId="478"/>
          <ac:spMkLst>
            <pc:docMk/>
            <pc:sldMk cId="1303712313" sldId="271"/>
            <ac:spMk id="93" creationId="{0E2711A6-4294-E9E7-3006-4E7F02267D6A}"/>
          </ac:spMkLst>
        </pc:spChg>
        <pc:spChg chg="del">
          <ac:chgData name="ZHAO Fei (AA/BDO6-APAC)" userId="922dd995-8247-4362-ab87-275e3bf89f8b" providerId="ADAL" clId="{448014BC-559E-4334-A36E-5A7C52CA8AF7}" dt="2023-09-19T22:33:01.553" v="2520" actId="478"/>
          <ac:spMkLst>
            <pc:docMk/>
            <pc:sldMk cId="1303712313" sldId="271"/>
            <ac:spMk id="95" creationId="{8F3DC7B5-5799-7046-209E-9C7BAFD4FD47}"/>
          </ac:spMkLst>
        </pc:spChg>
        <pc:spChg chg="del">
          <ac:chgData name="ZHAO Fei (AA/BDO6-APAC)" userId="922dd995-8247-4362-ab87-275e3bf89f8b" providerId="ADAL" clId="{448014BC-559E-4334-A36E-5A7C52CA8AF7}" dt="2023-09-19T22:33:01.553" v="2520" actId="478"/>
          <ac:spMkLst>
            <pc:docMk/>
            <pc:sldMk cId="1303712313" sldId="271"/>
            <ac:spMk id="106" creationId="{6FFE76CA-94B0-975F-DAE0-3548BC0CBF5C}"/>
          </ac:spMkLst>
        </pc:spChg>
        <pc:spChg chg="del">
          <ac:chgData name="ZHAO Fei (AA/BDO6-APAC)" userId="922dd995-8247-4362-ab87-275e3bf89f8b" providerId="ADAL" clId="{448014BC-559E-4334-A36E-5A7C52CA8AF7}" dt="2023-09-19T22:33:01.553" v="2520" actId="478"/>
          <ac:spMkLst>
            <pc:docMk/>
            <pc:sldMk cId="1303712313" sldId="271"/>
            <ac:spMk id="108" creationId="{CFE77127-A4B2-E426-73AF-39724B492E25}"/>
          </ac:spMkLst>
        </pc:spChg>
        <pc:spChg chg="del">
          <ac:chgData name="ZHAO Fei (AA/BDO6-APAC)" userId="922dd995-8247-4362-ab87-275e3bf89f8b" providerId="ADAL" clId="{448014BC-559E-4334-A36E-5A7C52CA8AF7}" dt="2023-09-19T22:33:01.553" v="2520" actId="478"/>
          <ac:spMkLst>
            <pc:docMk/>
            <pc:sldMk cId="1303712313" sldId="271"/>
            <ac:spMk id="116" creationId="{CB982ADE-BEA4-B12E-6B70-04E7AA848278}"/>
          </ac:spMkLst>
        </pc:spChg>
        <pc:spChg chg="del">
          <ac:chgData name="ZHAO Fei (AA/BDO6-APAC)" userId="922dd995-8247-4362-ab87-275e3bf89f8b" providerId="ADAL" clId="{448014BC-559E-4334-A36E-5A7C52CA8AF7}" dt="2023-09-19T22:33:01.553" v="2520" actId="478"/>
          <ac:spMkLst>
            <pc:docMk/>
            <pc:sldMk cId="1303712313" sldId="271"/>
            <ac:spMk id="130" creationId="{301AB2C6-3118-44BD-7D4C-F080D8400DE6}"/>
          </ac:spMkLst>
        </pc:spChg>
        <pc:grpChg chg="del">
          <ac:chgData name="ZHAO Fei (AA/BDO6-APAC)" userId="922dd995-8247-4362-ab87-275e3bf89f8b" providerId="ADAL" clId="{448014BC-559E-4334-A36E-5A7C52CA8AF7}" dt="2023-09-19T22:33:01.553" v="2520" actId="478"/>
          <ac:grpSpMkLst>
            <pc:docMk/>
            <pc:sldMk cId="1303712313" sldId="271"/>
            <ac:grpSpMk id="49" creationId="{97AA0FDB-1264-AF5F-90E8-6B4EB8E78264}"/>
          </ac:grpSpMkLst>
        </pc:grpChg>
        <pc:grpChg chg="del">
          <ac:chgData name="ZHAO Fei (AA/BDO6-APAC)" userId="922dd995-8247-4362-ab87-275e3bf89f8b" providerId="ADAL" clId="{448014BC-559E-4334-A36E-5A7C52CA8AF7}" dt="2023-09-19T22:33:01.553" v="2520" actId="478"/>
          <ac:grpSpMkLst>
            <pc:docMk/>
            <pc:sldMk cId="1303712313" sldId="271"/>
            <ac:grpSpMk id="50" creationId="{0E793FF4-EB1C-3BA4-65E9-AF2938A58259}"/>
          </ac:grpSpMkLst>
        </pc:grpChg>
        <pc:grpChg chg="del">
          <ac:chgData name="ZHAO Fei (AA/BDO6-APAC)" userId="922dd995-8247-4362-ab87-275e3bf89f8b" providerId="ADAL" clId="{448014BC-559E-4334-A36E-5A7C52CA8AF7}" dt="2023-09-19T22:33:01.553" v="2520" actId="478"/>
          <ac:grpSpMkLst>
            <pc:docMk/>
            <pc:sldMk cId="1303712313" sldId="271"/>
            <ac:grpSpMk id="79" creationId="{7858569B-A477-EF34-C5AE-6CC47F51720A}"/>
          </ac:grpSpMkLst>
        </pc:grpChg>
        <pc:grpChg chg="del">
          <ac:chgData name="ZHAO Fei (AA/BDO6-APAC)" userId="922dd995-8247-4362-ab87-275e3bf89f8b" providerId="ADAL" clId="{448014BC-559E-4334-A36E-5A7C52CA8AF7}" dt="2023-09-19T22:33:01.553" v="2520" actId="478"/>
          <ac:grpSpMkLst>
            <pc:docMk/>
            <pc:sldMk cId="1303712313" sldId="271"/>
            <ac:grpSpMk id="129" creationId="{A6054341-1D25-F007-EC46-45F0F78FEA73}"/>
          </ac:grpSpMkLst>
        </pc:grpChg>
        <pc:cxnChg chg="del mod">
          <ac:chgData name="ZHAO Fei (AA/BDO6-APAC)" userId="922dd995-8247-4362-ab87-275e3bf89f8b" providerId="ADAL" clId="{448014BC-559E-4334-A36E-5A7C52CA8AF7}" dt="2023-09-19T22:33:01.553" v="2520" actId="478"/>
          <ac:cxnSpMkLst>
            <pc:docMk/>
            <pc:sldMk cId="1303712313" sldId="271"/>
            <ac:cxnSpMk id="29" creationId="{434B2431-9C86-3D0A-BBB3-19FAA0A97F02}"/>
          </ac:cxnSpMkLst>
        </pc:cxnChg>
        <pc:cxnChg chg="del mod">
          <ac:chgData name="ZHAO Fei (AA/BDO6-APAC)" userId="922dd995-8247-4362-ab87-275e3bf89f8b" providerId="ADAL" clId="{448014BC-559E-4334-A36E-5A7C52CA8AF7}" dt="2023-09-19T22:33:01.553" v="2520" actId="478"/>
          <ac:cxnSpMkLst>
            <pc:docMk/>
            <pc:sldMk cId="1303712313" sldId="271"/>
            <ac:cxnSpMk id="36" creationId="{B382D1BC-79A6-9D12-6180-72FB239959E0}"/>
          </ac:cxnSpMkLst>
        </pc:cxnChg>
        <pc:cxnChg chg="del mod">
          <ac:chgData name="ZHAO Fei (AA/BDO6-APAC)" userId="922dd995-8247-4362-ab87-275e3bf89f8b" providerId="ADAL" clId="{448014BC-559E-4334-A36E-5A7C52CA8AF7}" dt="2023-09-19T22:33:01.553" v="2520" actId="478"/>
          <ac:cxnSpMkLst>
            <pc:docMk/>
            <pc:sldMk cId="1303712313" sldId="271"/>
            <ac:cxnSpMk id="58" creationId="{626FBA4A-3779-BC8F-82BA-312CC57A5FBD}"/>
          </ac:cxnSpMkLst>
        </pc:cxnChg>
        <pc:cxnChg chg="del mod">
          <ac:chgData name="ZHAO Fei (AA/BDO6-APAC)" userId="922dd995-8247-4362-ab87-275e3bf89f8b" providerId="ADAL" clId="{448014BC-559E-4334-A36E-5A7C52CA8AF7}" dt="2023-09-19T22:33:01.553" v="2520" actId="478"/>
          <ac:cxnSpMkLst>
            <pc:docMk/>
            <pc:sldMk cId="1303712313" sldId="271"/>
            <ac:cxnSpMk id="59" creationId="{8AE343BF-E986-1197-DF8D-5BF1384DDC4E}"/>
          </ac:cxnSpMkLst>
        </pc:cxnChg>
        <pc:cxnChg chg="del mod">
          <ac:chgData name="ZHAO Fei (AA/BDO6-APAC)" userId="922dd995-8247-4362-ab87-275e3bf89f8b" providerId="ADAL" clId="{448014BC-559E-4334-A36E-5A7C52CA8AF7}" dt="2023-09-19T22:33:01.553" v="2520" actId="478"/>
          <ac:cxnSpMkLst>
            <pc:docMk/>
            <pc:sldMk cId="1303712313" sldId="271"/>
            <ac:cxnSpMk id="64" creationId="{3FECF977-8027-4A47-937E-5BE841ED9213}"/>
          </ac:cxnSpMkLst>
        </pc:cxnChg>
        <pc:cxnChg chg="del mod">
          <ac:chgData name="ZHAO Fei (AA/BDO6-APAC)" userId="922dd995-8247-4362-ab87-275e3bf89f8b" providerId="ADAL" clId="{448014BC-559E-4334-A36E-5A7C52CA8AF7}" dt="2023-09-19T22:33:01.553" v="2520" actId="478"/>
          <ac:cxnSpMkLst>
            <pc:docMk/>
            <pc:sldMk cId="1303712313" sldId="271"/>
            <ac:cxnSpMk id="80" creationId="{C81EF48C-BC70-D57C-F978-3764F247D045}"/>
          </ac:cxnSpMkLst>
        </pc:cxnChg>
        <pc:cxnChg chg="del mod">
          <ac:chgData name="ZHAO Fei (AA/BDO6-APAC)" userId="922dd995-8247-4362-ab87-275e3bf89f8b" providerId="ADAL" clId="{448014BC-559E-4334-A36E-5A7C52CA8AF7}" dt="2023-09-19T22:33:01.553" v="2520" actId="478"/>
          <ac:cxnSpMkLst>
            <pc:docMk/>
            <pc:sldMk cId="1303712313" sldId="271"/>
            <ac:cxnSpMk id="83" creationId="{96D56360-74B0-BBFD-4E1A-F4A2836B6125}"/>
          </ac:cxnSpMkLst>
        </pc:cxnChg>
        <pc:cxnChg chg="del mod">
          <ac:chgData name="ZHAO Fei (AA/BDO6-APAC)" userId="922dd995-8247-4362-ab87-275e3bf89f8b" providerId="ADAL" clId="{448014BC-559E-4334-A36E-5A7C52CA8AF7}" dt="2023-09-19T22:33:01.553" v="2520" actId="478"/>
          <ac:cxnSpMkLst>
            <pc:docMk/>
            <pc:sldMk cId="1303712313" sldId="271"/>
            <ac:cxnSpMk id="88" creationId="{47968C12-080A-5985-05A0-A973653B9E0C}"/>
          </ac:cxnSpMkLst>
        </pc:cxnChg>
        <pc:cxnChg chg="del mod">
          <ac:chgData name="ZHAO Fei (AA/BDO6-APAC)" userId="922dd995-8247-4362-ab87-275e3bf89f8b" providerId="ADAL" clId="{448014BC-559E-4334-A36E-5A7C52CA8AF7}" dt="2023-09-19T22:33:01.553" v="2520" actId="478"/>
          <ac:cxnSpMkLst>
            <pc:docMk/>
            <pc:sldMk cId="1303712313" sldId="271"/>
            <ac:cxnSpMk id="112" creationId="{560AB0E3-2CA8-EFE1-C204-6932A8F99A6D}"/>
          </ac:cxnSpMkLst>
        </pc:cxnChg>
        <pc:cxnChg chg="del mod">
          <ac:chgData name="ZHAO Fei (AA/BDO6-APAC)" userId="922dd995-8247-4362-ab87-275e3bf89f8b" providerId="ADAL" clId="{448014BC-559E-4334-A36E-5A7C52CA8AF7}" dt="2023-09-19T22:33:01.553" v="2520" actId="478"/>
          <ac:cxnSpMkLst>
            <pc:docMk/>
            <pc:sldMk cId="1303712313" sldId="271"/>
            <ac:cxnSpMk id="123" creationId="{950805B9-EB5C-A55C-BC18-0A26B77A6CC7}"/>
          </ac:cxnSpMkLst>
        </pc:cxnChg>
      </pc:sldChg>
      <pc:sldChg chg="modSp add mod">
        <pc:chgData name="ZHAO Fei (AA/BDO6-APAC)" userId="922dd995-8247-4362-ab87-275e3bf89f8b" providerId="ADAL" clId="{448014BC-559E-4334-A36E-5A7C52CA8AF7}" dt="2023-09-19T22:32:06.695" v="2510" actId="20577"/>
        <pc:sldMkLst>
          <pc:docMk/>
          <pc:sldMk cId="645562649" sldId="272"/>
        </pc:sldMkLst>
        <pc:spChg chg="mod">
          <ac:chgData name="ZHAO Fei (AA/BDO6-APAC)" userId="922dd995-8247-4362-ab87-275e3bf89f8b" providerId="ADAL" clId="{448014BC-559E-4334-A36E-5A7C52CA8AF7}" dt="2023-09-19T22:32:06.695" v="2510" actId="20577"/>
          <ac:spMkLst>
            <pc:docMk/>
            <pc:sldMk cId="645562649" sldId="272"/>
            <ac:spMk id="2" creationId="{FB070221-928B-CBDC-6B9E-2E45CF12C71E}"/>
          </ac:spMkLst>
        </pc:spChg>
      </pc:sldChg>
      <pc:sldChg chg="add del">
        <pc:chgData name="ZHAO Fei (AA/BDO6-APAC)" userId="922dd995-8247-4362-ab87-275e3bf89f8b" providerId="ADAL" clId="{448014BC-559E-4334-A36E-5A7C52CA8AF7}" dt="2023-09-19T22:32:56.922" v="2519" actId="47"/>
        <pc:sldMkLst>
          <pc:docMk/>
          <pc:sldMk cId="2414999113" sldId="273"/>
        </pc:sldMkLst>
      </pc:sldChg>
      <pc:sldChg chg="delSp modSp add mod">
        <pc:chgData name="ZHAO Fei (AA/BDO6-APAC)" userId="922dd995-8247-4362-ab87-275e3bf89f8b" providerId="ADAL" clId="{448014BC-559E-4334-A36E-5A7C52CA8AF7}" dt="2023-09-19T22:33:06.931" v="2521" actId="478"/>
        <pc:sldMkLst>
          <pc:docMk/>
          <pc:sldMk cId="1631917229" sldId="274"/>
        </pc:sldMkLst>
        <pc:spChg chg="mod">
          <ac:chgData name="ZHAO Fei (AA/BDO6-APAC)" userId="922dd995-8247-4362-ab87-275e3bf89f8b" providerId="ADAL" clId="{448014BC-559E-4334-A36E-5A7C52CA8AF7}" dt="2023-09-19T22:32:33.220" v="2517" actId="20577"/>
          <ac:spMkLst>
            <pc:docMk/>
            <pc:sldMk cId="1631917229" sldId="274"/>
            <ac:spMk id="2" creationId="{FB070221-928B-CBDC-6B9E-2E45CF12C71E}"/>
          </ac:spMkLst>
        </pc:spChg>
        <pc:spChg chg="del">
          <ac:chgData name="ZHAO Fei (AA/BDO6-APAC)" userId="922dd995-8247-4362-ab87-275e3bf89f8b" providerId="ADAL" clId="{448014BC-559E-4334-A36E-5A7C52CA8AF7}" dt="2023-09-19T22:33:06.931" v="2521" actId="478"/>
          <ac:spMkLst>
            <pc:docMk/>
            <pc:sldMk cId="1631917229" sldId="274"/>
            <ac:spMk id="6" creationId="{6D4E2EDD-B5A1-9EA6-D22B-BFC48F3AC8A2}"/>
          </ac:spMkLst>
        </pc:spChg>
        <pc:spChg chg="del">
          <ac:chgData name="ZHAO Fei (AA/BDO6-APAC)" userId="922dd995-8247-4362-ab87-275e3bf89f8b" providerId="ADAL" clId="{448014BC-559E-4334-A36E-5A7C52CA8AF7}" dt="2023-09-19T22:33:06.931" v="2521" actId="478"/>
          <ac:spMkLst>
            <pc:docMk/>
            <pc:sldMk cId="1631917229" sldId="274"/>
            <ac:spMk id="8" creationId="{4788A623-CA33-88E7-3A87-2799AC4E7C52}"/>
          </ac:spMkLst>
        </pc:spChg>
        <pc:spChg chg="del">
          <ac:chgData name="ZHAO Fei (AA/BDO6-APAC)" userId="922dd995-8247-4362-ab87-275e3bf89f8b" providerId="ADAL" clId="{448014BC-559E-4334-A36E-5A7C52CA8AF7}" dt="2023-09-19T22:33:06.931" v="2521" actId="478"/>
          <ac:spMkLst>
            <pc:docMk/>
            <pc:sldMk cId="1631917229" sldId="274"/>
            <ac:spMk id="9" creationId="{D3F779E0-3B77-A0DC-0F13-1F9A3813F8EA}"/>
          </ac:spMkLst>
        </pc:spChg>
        <pc:spChg chg="del">
          <ac:chgData name="ZHAO Fei (AA/BDO6-APAC)" userId="922dd995-8247-4362-ab87-275e3bf89f8b" providerId="ADAL" clId="{448014BC-559E-4334-A36E-5A7C52CA8AF7}" dt="2023-09-19T22:33:06.931" v="2521" actId="478"/>
          <ac:spMkLst>
            <pc:docMk/>
            <pc:sldMk cId="1631917229" sldId="274"/>
            <ac:spMk id="11" creationId="{0B0B14F5-866F-A649-4F4E-BE636EF4071D}"/>
          </ac:spMkLst>
        </pc:spChg>
        <pc:spChg chg="del">
          <ac:chgData name="ZHAO Fei (AA/BDO6-APAC)" userId="922dd995-8247-4362-ab87-275e3bf89f8b" providerId="ADAL" clId="{448014BC-559E-4334-A36E-5A7C52CA8AF7}" dt="2023-09-19T22:33:06.931" v="2521" actId="478"/>
          <ac:spMkLst>
            <pc:docMk/>
            <pc:sldMk cId="1631917229" sldId="274"/>
            <ac:spMk id="21" creationId="{EF6FBD9A-369E-0DD8-AE23-B28A6BA45A8F}"/>
          </ac:spMkLst>
        </pc:spChg>
        <pc:spChg chg="del">
          <ac:chgData name="ZHAO Fei (AA/BDO6-APAC)" userId="922dd995-8247-4362-ab87-275e3bf89f8b" providerId="ADAL" clId="{448014BC-559E-4334-A36E-5A7C52CA8AF7}" dt="2023-09-19T22:33:06.931" v="2521" actId="478"/>
          <ac:spMkLst>
            <pc:docMk/>
            <pc:sldMk cId="1631917229" sldId="274"/>
            <ac:spMk id="24" creationId="{93DE8997-B689-B55D-1B99-03DA74D682ED}"/>
          </ac:spMkLst>
        </pc:spChg>
        <pc:spChg chg="del">
          <ac:chgData name="ZHAO Fei (AA/BDO6-APAC)" userId="922dd995-8247-4362-ab87-275e3bf89f8b" providerId="ADAL" clId="{448014BC-559E-4334-A36E-5A7C52CA8AF7}" dt="2023-09-19T22:33:06.931" v="2521" actId="478"/>
          <ac:spMkLst>
            <pc:docMk/>
            <pc:sldMk cId="1631917229" sldId="274"/>
            <ac:spMk id="25" creationId="{94C7464C-C793-2D2D-9E62-72FB411FA6BA}"/>
          </ac:spMkLst>
        </pc:spChg>
        <pc:spChg chg="del">
          <ac:chgData name="ZHAO Fei (AA/BDO6-APAC)" userId="922dd995-8247-4362-ab87-275e3bf89f8b" providerId="ADAL" clId="{448014BC-559E-4334-A36E-5A7C52CA8AF7}" dt="2023-09-19T22:33:06.931" v="2521" actId="478"/>
          <ac:spMkLst>
            <pc:docMk/>
            <pc:sldMk cId="1631917229" sldId="274"/>
            <ac:spMk id="26" creationId="{02674414-F446-A8E1-3D28-3498A0F02C77}"/>
          </ac:spMkLst>
        </pc:spChg>
        <pc:spChg chg="del">
          <ac:chgData name="ZHAO Fei (AA/BDO6-APAC)" userId="922dd995-8247-4362-ab87-275e3bf89f8b" providerId="ADAL" clId="{448014BC-559E-4334-A36E-5A7C52CA8AF7}" dt="2023-09-19T22:33:06.931" v="2521" actId="478"/>
          <ac:spMkLst>
            <pc:docMk/>
            <pc:sldMk cId="1631917229" sldId="274"/>
            <ac:spMk id="28" creationId="{96693796-63DB-CD33-FC7B-0B5FF9B474C8}"/>
          </ac:spMkLst>
        </pc:spChg>
        <pc:spChg chg="del">
          <ac:chgData name="ZHAO Fei (AA/BDO6-APAC)" userId="922dd995-8247-4362-ab87-275e3bf89f8b" providerId="ADAL" clId="{448014BC-559E-4334-A36E-5A7C52CA8AF7}" dt="2023-09-19T22:33:06.931" v="2521" actId="478"/>
          <ac:spMkLst>
            <pc:docMk/>
            <pc:sldMk cId="1631917229" sldId="274"/>
            <ac:spMk id="30" creationId="{2A2BA48F-85C2-3181-ABFF-B8668DAFC733}"/>
          </ac:spMkLst>
        </pc:spChg>
        <pc:spChg chg="del">
          <ac:chgData name="ZHAO Fei (AA/BDO6-APAC)" userId="922dd995-8247-4362-ab87-275e3bf89f8b" providerId="ADAL" clId="{448014BC-559E-4334-A36E-5A7C52CA8AF7}" dt="2023-09-19T22:33:06.931" v="2521" actId="478"/>
          <ac:spMkLst>
            <pc:docMk/>
            <pc:sldMk cId="1631917229" sldId="274"/>
            <ac:spMk id="32" creationId="{EDC46627-9E90-53D9-5CC4-74E6C40AE691}"/>
          </ac:spMkLst>
        </pc:spChg>
        <pc:spChg chg="del">
          <ac:chgData name="ZHAO Fei (AA/BDO6-APAC)" userId="922dd995-8247-4362-ab87-275e3bf89f8b" providerId="ADAL" clId="{448014BC-559E-4334-A36E-5A7C52CA8AF7}" dt="2023-09-19T22:33:06.931" v="2521" actId="478"/>
          <ac:spMkLst>
            <pc:docMk/>
            <pc:sldMk cId="1631917229" sldId="274"/>
            <ac:spMk id="33" creationId="{FFF88DC4-94AD-529F-A0F8-E4D58DAF3946}"/>
          </ac:spMkLst>
        </pc:spChg>
        <pc:spChg chg="del">
          <ac:chgData name="ZHAO Fei (AA/BDO6-APAC)" userId="922dd995-8247-4362-ab87-275e3bf89f8b" providerId="ADAL" clId="{448014BC-559E-4334-A36E-5A7C52CA8AF7}" dt="2023-09-19T22:33:06.931" v="2521" actId="478"/>
          <ac:spMkLst>
            <pc:docMk/>
            <pc:sldMk cId="1631917229" sldId="274"/>
            <ac:spMk id="35" creationId="{18BB0434-7BF6-50EA-BE2B-ACA50E280CC6}"/>
          </ac:spMkLst>
        </pc:spChg>
        <pc:spChg chg="del">
          <ac:chgData name="ZHAO Fei (AA/BDO6-APAC)" userId="922dd995-8247-4362-ab87-275e3bf89f8b" providerId="ADAL" clId="{448014BC-559E-4334-A36E-5A7C52CA8AF7}" dt="2023-09-19T22:33:06.931" v="2521" actId="478"/>
          <ac:spMkLst>
            <pc:docMk/>
            <pc:sldMk cId="1631917229" sldId="274"/>
            <ac:spMk id="38" creationId="{51D44972-F9F7-0D2E-CB0E-70A27213D856}"/>
          </ac:spMkLst>
        </pc:spChg>
        <pc:spChg chg="del">
          <ac:chgData name="ZHAO Fei (AA/BDO6-APAC)" userId="922dd995-8247-4362-ab87-275e3bf89f8b" providerId="ADAL" clId="{448014BC-559E-4334-A36E-5A7C52CA8AF7}" dt="2023-09-19T22:33:06.931" v="2521" actId="478"/>
          <ac:spMkLst>
            <pc:docMk/>
            <pc:sldMk cId="1631917229" sldId="274"/>
            <ac:spMk id="39" creationId="{9D8FB0B0-4BD5-60C4-4420-0B145D19289B}"/>
          </ac:spMkLst>
        </pc:spChg>
        <pc:spChg chg="del">
          <ac:chgData name="ZHAO Fei (AA/BDO6-APAC)" userId="922dd995-8247-4362-ab87-275e3bf89f8b" providerId="ADAL" clId="{448014BC-559E-4334-A36E-5A7C52CA8AF7}" dt="2023-09-19T22:33:06.931" v="2521" actId="478"/>
          <ac:spMkLst>
            <pc:docMk/>
            <pc:sldMk cId="1631917229" sldId="274"/>
            <ac:spMk id="92" creationId="{3E0FEAD2-0D16-2CDA-8FC6-BCFC5A54B5B3}"/>
          </ac:spMkLst>
        </pc:spChg>
        <pc:spChg chg="del">
          <ac:chgData name="ZHAO Fei (AA/BDO6-APAC)" userId="922dd995-8247-4362-ab87-275e3bf89f8b" providerId="ADAL" clId="{448014BC-559E-4334-A36E-5A7C52CA8AF7}" dt="2023-09-19T22:33:06.931" v="2521" actId="478"/>
          <ac:spMkLst>
            <pc:docMk/>
            <pc:sldMk cId="1631917229" sldId="274"/>
            <ac:spMk id="93" creationId="{0E2711A6-4294-E9E7-3006-4E7F02267D6A}"/>
          </ac:spMkLst>
        </pc:spChg>
        <pc:spChg chg="del">
          <ac:chgData name="ZHAO Fei (AA/BDO6-APAC)" userId="922dd995-8247-4362-ab87-275e3bf89f8b" providerId="ADAL" clId="{448014BC-559E-4334-A36E-5A7C52CA8AF7}" dt="2023-09-19T22:33:06.931" v="2521" actId="478"/>
          <ac:spMkLst>
            <pc:docMk/>
            <pc:sldMk cId="1631917229" sldId="274"/>
            <ac:spMk id="95" creationId="{8F3DC7B5-5799-7046-209E-9C7BAFD4FD47}"/>
          </ac:spMkLst>
        </pc:spChg>
        <pc:spChg chg="del">
          <ac:chgData name="ZHAO Fei (AA/BDO6-APAC)" userId="922dd995-8247-4362-ab87-275e3bf89f8b" providerId="ADAL" clId="{448014BC-559E-4334-A36E-5A7C52CA8AF7}" dt="2023-09-19T22:33:06.931" v="2521" actId="478"/>
          <ac:spMkLst>
            <pc:docMk/>
            <pc:sldMk cId="1631917229" sldId="274"/>
            <ac:spMk id="106" creationId="{6FFE76CA-94B0-975F-DAE0-3548BC0CBF5C}"/>
          </ac:spMkLst>
        </pc:spChg>
        <pc:spChg chg="del">
          <ac:chgData name="ZHAO Fei (AA/BDO6-APAC)" userId="922dd995-8247-4362-ab87-275e3bf89f8b" providerId="ADAL" clId="{448014BC-559E-4334-A36E-5A7C52CA8AF7}" dt="2023-09-19T22:33:06.931" v="2521" actId="478"/>
          <ac:spMkLst>
            <pc:docMk/>
            <pc:sldMk cId="1631917229" sldId="274"/>
            <ac:spMk id="108" creationId="{CFE77127-A4B2-E426-73AF-39724B492E25}"/>
          </ac:spMkLst>
        </pc:spChg>
        <pc:spChg chg="del">
          <ac:chgData name="ZHAO Fei (AA/BDO6-APAC)" userId="922dd995-8247-4362-ab87-275e3bf89f8b" providerId="ADAL" clId="{448014BC-559E-4334-A36E-5A7C52CA8AF7}" dt="2023-09-19T22:33:06.931" v="2521" actId="478"/>
          <ac:spMkLst>
            <pc:docMk/>
            <pc:sldMk cId="1631917229" sldId="274"/>
            <ac:spMk id="116" creationId="{CB982ADE-BEA4-B12E-6B70-04E7AA848278}"/>
          </ac:spMkLst>
        </pc:spChg>
        <pc:spChg chg="del">
          <ac:chgData name="ZHAO Fei (AA/BDO6-APAC)" userId="922dd995-8247-4362-ab87-275e3bf89f8b" providerId="ADAL" clId="{448014BC-559E-4334-A36E-5A7C52CA8AF7}" dt="2023-09-19T22:33:06.931" v="2521" actId="478"/>
          <ac:spMkLst>
            <pc:docMk/>
            <pc:sldMk cId="1631917229" sldId="274"/>
            <ac:spMk id="130" creationId="{301AB2C6-3118-44BD-7D4C-F080D8400DE6}"/>
          </ac:spMkLst>
        </pc:spChg>
        <pc:grpChg chg="del">
          <ac:chgData name="ZHAO Fei (AA/BDO6-APAC)" userId="922dd995-8247-4362-ab87-275e3bf89f8b" providerId="ADAL" clId="{448014BC-559E-4334-A36E-5A7C52CA8AF7}" dt="2023-09-19T22:33:06.931" v="2521" actId="478"/>
          <ac:grpSpMkLst>
            <pc:docMk/>
            <pc:sldMk cId="1631917229" sldId="274"/>
            <ac:grpSpMk id="49" creationId="{97AA0FDB-1264-AF5F-90E8-6B4EB8E78264}"/>
          </ac:grpSpMkLst>
        </pc:grpChg>
        <pc:grpChg chg="del">
          <ac:chgData name="ZHAO Fei (AA/BDO6-APAC)" userId="922dd995-8247-4362-ab87-275e3bf89f8b" providerId="ADAL" clId="{448014BC-559E-4334-A36E-5A7C52CA8AF7}" dt="2023-09-19T22:33:06.931" v="2521" actId="478"/>
          <ac:grpSpMkLst>
            <pc:docMk/>
            <pc:sldMk cId="1631917229" sldId="274"/>
            <ac:grpSpMk id="50" creationId="{0E793FF4-EB1C-3BA4-65E9-AF2938A58259}"/>
          </ac:grpSpMkLst>
        </pc:grpChg>
        <pc:grpChg chg="del">
          <ac:chgData name="ZHAO Fei (AA/BDO6-APAC)" userId="922dd995-8247-4362-ab87-275e3bf89f8b" providerId="ADAL" clId="{448014BC-559E-4334-A36E-5A7C52CA8AF7}" dt="2023-09-19T22:33:06.931" v="2521" actId="478"/>
          <ac:grpSpMkLst>
            <pc:docMk/>
            <pc:sldMk cId="1631917229" sldId="274"/>
            <ac:grpSpMk id="79" creationId="{7858569B-A477-EF34-C5AE-6CC47F51720A}"/>
          </ac:grpSpMkLst>
        </pc:grpChg>
        <pc:grpChg chg="del">
          <ac:chgData name="ZHAO Fei (AA/BDO6-APAC)" userId="922dd995-8247-4362-ab87-275e3bf89f8b" providerId="ADAL" clId="{448014BC-559E-4334-A36E-5A7C52CA8AF7}" dt="2023-09-19T22:33:06.931" v="2521" actId="478"/>
          <ac:grpSpMkLst>
            <pc:docMk/>
            <pc:sldMk cId="1631917229" sldId="274"/>
            <ac:grpSpMk id="129" creationId="{A6054341-1D25-F007-EC46-45F0F78FEA73}"/>
          </ac:grpSpMkLst>
        </pc:grpChg>
        <pc:cxnChg chg="del mod">
          <ac:chgData name="ZHAO Fei (AA/BDO6-APAC)" userId="922dd995-8247-4362-ab87-275e3bf89f8b" providerId="ADAL" clId="{448014BC-559E-4334-A36E-5A7C52CA8AF7}" dt="2023-09-19T22:33:06.931" v="2521" actId="478"/>
          <ac:cxnSpMkLst>
            <pc:docMk/>
            <pc:sldMk cId="1631917229" sldId="274"/>
            <ac:cxnSpMk id="29" creationId="{434B2431-9C86-3D0A-BBB3-19FAA0A97F02}"/>
          </ac:cxnSpMkLst>
        </pc:cxnChg>
        <pc:cxnChg chg="del mod">
          <ac:chgData name="ZHAO Fei (AA/BDO6-APAC)" userId="922dd995-8247-4362-ab87-275e3bf89f8b" providerId="ADAL" clId="{448014BC-559E-4334-A36E-5A7C52CA8AF7}" dt="2023-09-19T22:33:06.931" v="2521" actId="478"/>
          <ac:cxnSpMkLst>
            <pc:docMk/>
            <pc:sldMk cId="1631917229" sldId="274"/>
            <ac:cxnSpMk id="36" creationId="{B382D1BC-79A6-9D12-6180-72FB239959E0}"/>
          </ac:cxnSpMkLst>
        </pc:cxnChg>
        <pc:cxnChg chg="del mod">
          <ac:chgData name="ZHAO Fei (AA/BDO6-APAC)" userId="922dd995-8247-4362-ab87-275e3bf89f8b" providerId="ADAL" clId="{448014BC-559E-4334-A36E-5A7C52CA8AF7}" dt="2023-09-19T22:33:06.931" v="2521" actId="478"/>
          <ac:cxnSpMkLst>
            <pc:docMk/>
            <pc:sldMk cId="1631917229" sldId="274"/>
            <ac:cxnSpMk id="58" creationId="{626FBA4A-3779-BC8F-82BA-312CC57A5FBD}"/>
          </ac:cxnSpMkLst>
        </pc:cxnChg>
        <pc:cxnChg chg="del mod">
          <ac:chgData name="ZHAO Fei (AA/BDO6-APAC)" userId="922dd995-8247-4362-ab87-275e3bf89f8b" providerId="ADAL" clId="{448014BC-559E-4334-A36E-5A7C52CA8AF7}" dt="2023-09-19T22:33:06.931" v="2521" actId="478"/>
          <ac:cxnSpMkLst>
            <pc:docMk/>
            <pc:sldMk cId="1631917229" sldId="274"/>
            <ac:cxnSpMk id="59" creationId="{8AE343BF-E986-1197-DF8D-5BF1384DDC4E}"/>
          </ac:cxnSpMkLst>
        </pc:cxnChg>
        <pc:cxnChg chg="del mod">
          <ac:chgData name="ZHAO Fei (AA/BDO6-APAC)" userId="922dd995-8247-4362-ab87-275e3bf89f8b" providerId="ADAL" clId="{448014BC-559E-4334-A36E-5A7C52CA8AF7}" dt="2023-09-19T22:33:06.931" v="2521" actId="478"/>
          <ac:cxnSpMkLst>
            <pc:docMk/>
            <pc:sldMk cId="1631917229" sldId="274"/>
            <ac:cxnSpMk id="64" creationId="{3FECF977-8027-4A47-937E-5BE841ED9213}"/>
          </ac:cxnSpMkLst>
        </pc:cxnChg>
        <pc:cxnChg chg="del mod">
          <ac:chgData name="ZHAO Fei (AA/BDO6-APAC)" userId="922dd995-8247-4362-ab87-275e3bf89f8b" providerId="ADAL" clId="{448014BC-559E-4334-A36E-5A7C52CA8AF7}" dt="2023-09-19T22:33:06.931" v="2521" actId="478"/>
          <ac:cxnSpMkLst>
            <pc:docMk/>
            <pc:sldMk cId="1631917229" sldId="274"/>
            <ac:cxnSpMk id="80" creationId="{C81EF48C-BC70-D57C-F978-3764F247D045}"/>
          </ac:cxnSpMkLst>
        </pc:cxnChg>
        <pc:cxnChg chg="del mod">
          <ac:chgData name="ZHAO Fei (AA/BDO6-APAC)" userId="922dd995-8247-4362-ab87-275e3bf89f8b" providerId="ADAL" clId="{448014BC-559E-4334-A36E-5A7C52CA8AF7}" dt="2023-09-19T22:33:06.931" v="2521" actId="478"/>
          <ac:cxnSpMkLst>
            <pc:docMk/>
            <pc:sldMk cId="1631917229" sldId="274"/>
            <ac:cxnSpMk id="83" creationId="{96D56360-74B0-BBFD-4E1A-F4A2836B6125}"/>
          </ac:cxnSpMkLst>
        </pc:cxnChg>
        <pc:cxnChg chg="del mod">
          <ac:chgData name="ZHAO Fei (AA/BDO6-APAC)" userId="922dd995-8247-4362-ab87-275e3bf89f8b" providerId="ADAL" clId="{448014BC-559E-4334-A36E-5A7C52CA8AF7}" dt="2023-09-19T22:33:06.931" v="2521" actId="478"/>
          <ac:cxnSpMkLst>
            <pc:docMk/>
            <pc:sldMk cId="1631917229" sldId="274"/>
            <ac:cxnSpMk id="88" creationId="{47968C12-080A-5985-05A0-A973653B9E0C}"/>
          </ac:cxnSpMkLst>
        </pc:cxnChg>
        <pc:cxnChg chg="del mod">
          <ac:chgData name="ZHAO Fei (AA/BDO6-APAC)" userId="922dd995-8247-4362-ab87-275e3bf89f8b" providerId="ADAL" clId="{448014BC-559E-4334-A36E-5A7C52CA8AF7}" dt="2023-09-19T22:33:06.931" v="2521" actId="478"/>
          <ac:cxnSpMkLst>
            <pc:docMk/>
            <pc:sldMk cId="1631917229" sldId="274"/>
            <ac:cxnSpMk id="112" creationId="{560AB0E3-2CA8-EFE1-C204-6932A8F99A6D}"/>
          </ac:cxnSpMkLst>
        </pc:cxnChg>
        <pc:cxnChg chg="del mod">
          <ac:chgData name="ZHAO Fei (AA/BDO6-APAC)" userId="922dd995-8247-4362-ab87-275e3bf89f8b" providerId="ADAL" clId="{448014BC-559E-4334-A36E-5A7C52CA8AF7}" dt="2023-09-19T22:33:06.931" v="2521" actId="478"/>
          <ac:cxnSpMkLst>
            <pc:docMk/>
            <pc:sldMk cId="1631917229" sldId="274"/>
            <ac:cxnSpMk id="123" creationId="{950805B9-EB5C-A55C-BC18-0A26B77A6CC7}"/>
          </ac:cxnSpMkLst>
        </pc:cxnChg>
      </pc:sldChg>
    </pc:docChg>
  </pc:docChgLst>
  <pc:docChgLst>
    <pc:chgData name="ZHAO Fei (MA/BDO6-APAC)" userId="S::zfa3sgh@bosch.com::922dd995-8247-4362-ab87-275e3bf89f8b" providerId="AD" clId="Web-{EB3A1B0D-D555-4D4C-B545-D8209023948B}"/>
    <pc:docChg chg="modSld">
      <pc:chgData name="ZHAO Fei (MA/BDO6-APAC)" userId="S::zfa3sgh@bosch.com::922dd995-8247-4362-ab87-275e3bf89f8b" providerId="AD" clId="Web-{EB3A1B0D-D555-4D4C-B545-D8209023948B}" dt="2024-06-28T02:38:08.075" v="0" actId="14100"/>
      <pc:docMkLst>
        <pc:docMk/>
      </pc:docMkLst>
      <pc:sldChg chg="modSp">
        <pc:chgData name="ZHAO Fei (MA/BDO6-APAC)" userId="S::zfa3sgh@bosch.com::922dd995-8247-4362-ab87-275e3bf89f8b" providerId="AD" clId="Web-{EB3A1B0D-D555-4D4C-B545-D8209023948B}" dt="2024-06-28T02:38:08.075" v="0" actId="14100"/>
        <pc:sldMkLst>
          <pc:docMk/>
          <pc:sldMk cId="3260926005" sldId="267"/>
        </pc:sldMkLst>
        <pc:spChg chg="mod">
          <ac:chgData name="ZHAO Fei (MA/BDO6-APAC)" userId="S::zfa3sgh@bosch.com::922dd995-8247-4362-ab87-275e3bf89f8b" providerId="AD" clId="Web-{EB3A1B0D-D555-4D4C-B545-D8209023948B}" dt="2024-06-28T02:38:08.075" v="0" actId="14100"/>
          <ac:spMkLst>
            <pc:docMk/>
            <pc:sldMk cId="3260926005" sldId="267"/>
            <ac:spMk id="8" creationId="{DD6FD10E-0F31-12A5-8AED-EF4053715343}"/>
          </ac:spMkLst>
        </pc:spChg>
        <pc:cxnChg chg="mod">
          <ac:chgData name="ZHAO Fei (MA/BDO6-APAC)" userId="S::zfa3sgh@bosch.com::922dd995-8247-4362-ab87-275e3bf89f8b" providerId="AD" clId="Web-{EB3A1B0D-D555-4D4C-B545-D8209023948B}" dt="2024-06-28T02:38:08.075" v="0" actId="14100"/>
          <ac:cxnSpMkLst>
            <pc:docMk/>
            <pc:sldMk cId="3260926005" sldId="267"/>
            <ac:cxnSpMk id="10" creationId="{5A9C98AC-B32B-D8CE-D267-84E43F1C9C4B}"/>
          </ac:cxnSpMkLst>
        </pc:cxnChg>
        <pc:cxnChg chg="mod">
          <ac:chgData name="ZHAO Fei (MA/BDO6-APAC)" userId="S::zfa3sgh@bosch.com::922dd995-8247-4362-ab87-275e3bf89f8b" providerId="AD" clId="Web-{EB3A1B0D-D555-4D4C-B545-D8209023948B}" dt="2024-06-28T02:38:08.075" v="0" actId="14100"/>
          <ac:cxnSpMkLst>
            <pc:docMk/>
            <pc:sldMk cId="3260926005" sldId="267"/>
            <ac:cxnSpMk id="13" creationId="{B70CCABB-D6DC-2859-DE53-E2C26C0B81BE}"/>
          </ac:cxnSpMkLst>
        </pc:cxnChg>
      </pc:sldChg>
    </pc:docChg>
  </pc:docChgLst>
  <pc:docChgLst>
    <pc:chgData name="ZHAO Fei (AA/BDO6-APAC)" userId="922dd995-8247-4362-ab87-275e3bf89f8b" providerId="ADAL" clId="{6AF62AB5-C87B-47E6-981A-A921800794CD}"/>
    <pc:docChg chg="undo custSel addSld modSld">
      <pc:chgData name="ZHAO Fei (AA/BDO6-APAC)" userId="922dd995-8247-4362-ab87-275e3bf89f8b" providerId="ADAL" clId="{6AF62AB5-C87B-47E6-981A-A921800794CD}" dt="2023-08-15T13:20:21.484" v="2977" actId="20577"/>
      <pc:docMkLst>
        <pc:docMk/>
      </pc:docMkLst>
      <pc:sldChg chg="modSp mod">
        <pc:chgData name="ZHAO Fei (AA/BDO6-APAC)" userId="922dd995-8247-4362-ab87-275e3bf89f8b" providerId="ADAL" clId="{6AF62AB5-C87B-47E6-981A-A921800794CD}" dt="2023-07-18T00:02:52.264" v="754" actId="20577"/>
        <pc:sldMkLst>
          <pc:docMk/>
          <pc:sldMk cId="2911855515" sldId="261"/>
        </pc:sldMkLst>
        <pc:spChg chg="mod">
          <ac:chgData name="ZHAO Fei (AA/BDO6-APAC)" userId="922dd995-8247-4362-ab87-275e3bf89f8b" providerId="ADAL" clId="{6AF62AB5-C87B-47E6-981A-A921800794CD}" dt="2023-07-18T00:02:52.264" v="754" actId="20577"/>
          <ac:spMkLst>
            <pc:docMk/>
            <pc:sldMk cId="2911855515" sldId="261"/>
            <ac:spMk id="42" creationId="{380F8473-24AE-C57C-4E8B-71933695072A}"/>
          </ac:spMkLst>
        </pc:spChg>
      </pc:sldChg>
      <pc:sldChg chg="addSp delSp modSp add mod">
        <pc:chgData name="ZHAO Fei (AA/BDO6-APAC)" userId="922dd995-8247-4362-ab87-275e3bf89f8b" providerId="ADAL" clId="{6AF62AB5-C87B-47E6-981A-A921800794CD}" dt="2023-07-17T23:36:09.848" v="322" actId="14100"/>
        <pc:sldMkLst>
          <pc:docMk/>
          <pc:sldMk cId="2161412821" sldId="262"/>
        </pc:sldMkLst>
        <pc:spChg chg="mod">
          <ac:chgData name="ZHAO Fei (AA/BDO6-APAC)" userId="922dd995-8247-4362-ab87-275e3bf89f8b" providerId="ADAL" clId="{6AF62AB5-C87B-47E6-981A-A921800794CD}" dt="2023-07-17T23:26:09.896" v="54" actId="20577"/>
          <ac:spMkLst>
            <pc:docMk/>
            <pc:sldMk cId="2161412821" sldId="262"/>
            <ac:spMk id="3" creationId="{5EFAC6C9-BFDE-6D5E-1361-41BEC08BC09F}"/>
          </ac:spMkLst>
        </pc:spChg>
        <pc:spChg chg="mod">
          <ac:chgData name="ZHAO Fei (AA/BDO6-APAC)" userId="922dd995-8247-4362-ab87-275e3bf89f8b" providerId="ADAL" clId="{6AF62AB5-C87B-47E6-981A-A921800794CD}" dt="2023-07-17T23:33:52.063" v="195" actId="1076"/>
          <ac:spMkLst>
            <pc:docMk/>
            <pc:sldMk cId="2161412821" sldId="262"/>
            <ac:spMk id="4" creationId="{FF544193-6373-6018-623A-BD29D16ADE16}"/>
          </ac:spMkLst>
        </pc:spChg>
        <pc:spChg chg="mod">
          <ac:chgData name="ZHAO Fei (AA/BDO6-APAC)" userId="922dd995-8247-4362-ab87-275e3bf89f8b" providerId="ADAL" clId="{6AF62AB5-C87B-47E6-981A-A921800794CD}" dt="2023-07-17T23:33:29.214" v="191" actId="1076"/>
          <ac:spMkLst>
            <pc:docMk/>
            <pc:sldMk cId="2161412821" sldId="262"/>
            <ac:spMk id="6" creationId="{E741A4A4-C414-1015-8581-5B036EED635A}"/>
          </ac:spMkLst>
        </pc:spChg>
        <pc:spChg chg="mod">
          <ac:chgData name="ZHAO Fei (AA/BDO6-APAC)" userId="922dd995-8247-4362-ab87-275e3bf89f8b" providerId="ADAL" clId="{6AF62AB5-C87B-47E6-981A-A921800794CD}" dt="2023-07-17T23:33:24.367" v="190" actId="1076"/>
          <ac:spMkLst>
            <pc:docMk/>
            <pc:sldMk cId="2161412821" sldId="262"/>
            <ac:spMk id="8" creationId="{3F2E515B-C20D-B04A-0B09-51C11DA8EFA1}"/>
          </ac:spMkLst>
        </pc:spChg>
        <pc:spChg chg="mod">
          <ac:chgData name="ZHAO Fei (AA/BDO6-APAC)" userId="922dd995-8247-4362-ab87-275e3bf89f8b" providerId="ADAL" clId="{6AF62AB5-C87B-47E6-981A-A921800794CD}" dt="2023-07-17T23:30:40.001" v="160" actId="1076"/>
          <ac:spMkLst>
            <pc:docMk/>
            <pc:sldMk cId="2161412821" sldId="262"/>
            <ac:spMk id="10" creationId="{DE716C13-99EB-AF42-E9CD-535345BF2CC6}"/>
          </ac:spMkLst>
        </pc:spChg>
        <pc:spChg chg="add mod">
          <ac:chgData name="ZHAO Fei (AA/BDO6-APAC)" userId="922dd995-8247-4362-ab87-275e3bf89f8b" providerId="ADAL" clId="{6AF62AB5-C87B-47E6-981A-A921800794CD}" dt="2023-07-17T23:30:40.001" v="160" actId="1076"/>
          <ac:spMkLst>
            <pc:docMk/>
            <pc:sldMk cId="2161412821" sldId="262"/>
            <ac:spMk id="12" creationId="{787EEF7B-158C-B1F0-D0CF-E61AB1489C82}"/>
          </ac:spMkLst>
        </pc:spChg>
        <pc:spChg chg="mod">
          <ac:chgData name="ZHAO Fei (AA/BDO6-APAC)" userId="922dd995-8247-4362-ab87-275e3bf89f8b" providerId="ADAL" clId="{6AF62AB5-C87B-47E6-981A-A921800794CD}" dt="2023-07-17T23:30:40.001" v="160" actId="1076"/>
          <ac:spMkLst>
            <pc:docMk/>
            <pc:sldMk cId="2161412821" sldId="262"/>
            <ac:spMk id="16" creationId="{B6085FA8-ECEB-8164-6565-FE7A42A3B7E8}"/>
          </ac:spMkLst>
        </pc:spChg>
        <pc:spChg chg="mod">
          <ac:chgData name="ZHAO Fei (AA/BDO6-APAC)" userId="922dd995-8247-4362-ab87-275e3bf89f8b" providerId="ADAL" clId="{6AF62AB5-C87B-47E6-981A-A921800794CD}" dt="2023-07-17T23:30:40.001" v="160" actId="1076"/>
          <ac:spMkLst>
            <pc:docMk/>
            <pc:sldMk cId="2161412821" sldId="262"/>
            <ac:spMk id="17" creationId="{B95FC4DC-397D-C04F-BACC-5C95582D5949}"/>
          </ac:spMkLst>
        </pc:spChg>
        <pc:spChg chg="mod">
          <ac:chgData name="ZHAO Fei (AA/BDO6-APAC)" userId="922dd995-8247-4362-ab87-275e3bf89f8b" providerId="ADAL" clId="{6AF62AB5-C87B-47E6-981A-A921800794CD}" dt="2023-07-17T23:30:40.001" v="160" actId="1076"/>
          <ac:spMkLst>
            <pc:docMk/>
            <pc:sldMk cId="2161412821" sldId="262"/>
            <ac:spMk id="23" creationId="{9A5EC3EF-BF56-3DA3-BD23-84B394EF6003}"/>
          </ac:spMkLst>
        </pc:spChg>
        <pc:spChg chg="mod">
          <ac:chgData name="ZHAO Fei (AA/BDO6-APAC)" userId="922dd995-8247-4362-ab87-275e3bf89f8b" providerId="ADAL" clId="{6AF62AB5-C87B-47E6-981A-A921800794CD}" dt="2023-07-17T23:30:44.695" v="161" actId="1076"/>
          <ac:spMkLst>
            <pc:docMk/>
            <pc:sldMk cId="2161412821" sldId="262"/>
            <ac:spMk id="34" creationId="{C347B472-F2AC-E07A-B859-A10B2D8DAD35}"/>
          </ac:spMkLst>
        </pc:spChg>
        <pc:spChg chg="mod">
          <ac:chgData name="ZHAO Fei (AA/BDO6-APAC)" userId="922dd995-8247-4362-ab87-275e3bf89f8b" providerId="ADAL" clId="{6AF62AB5-C87B-47E6-981A-A921800794CD}" dt="2023-07-17T23:30:40.001" v="160" actId="1076"/>
          <ac:spMkLst>
            <pc:docMk/>
            <pc:sldMk cId="2161412821" sldId="262"/>
            <ac:spMk id="51" creationId="{3FF58A73-4A6C-5250-43A6-F9617A0B6203}"/>
          </ac:spMkLst>
        </pc:spChg>
        <pc:spChg chg="mod">
          <ac:chgData name="ZHAO Fei (AA/BDO6-APAC)" userId="922dd995-8247-4362-ab87-275e3bf89f8b" providerId="ADAL" clId="{6AF62AB5-C87B-47E6-981A-A921800794CD}" dt="2023-07-17T23:30:40.001" v="160" actId="1076"/>
          <ac:spMkLst>
            <pc:docMk/>
            <pc:sldMk cId="2161412821" sldId="262"/>
            <ac:spMk id="52" creationId="{7EEE98D1-09A2-87B8-89A0-198AE5275796}"/>
          </ac:spMkLst>
        </pc:spChg>
        <pc:spChg chg="del">
          <ac:chgData name="ZHAO Fei (AA/BDO6-APAC)" userId="922dd995-8247-4362-ab87-275e3bf89f8b" providerId="ADAL" clId="{6AF62AB5-C87B-47E6-981A-A921800794CD}" dt="2023-07-17T23:31:40.090" v="177" actId="478"/>
          <ac:spMkLst>
            <pc:docMk/>
            <pc:sldMk cId="2161412821" sldId="262"/>
            <ac:spMk id="55" creationId="{6BE85EBA-3958-82BE-C506-678BA29BA09D}"/>
          </ac:spMkLst>
        </pc:spChg>
        <pc:spChg chg="del">
          <ac:chgData name="ZHAO Fei (AA/BDO6-APAC)" userId="922dd995-8247-4362-ab87-275e3bf89f8b" providerId="ADAL" clId="{6AF62AB5-C87B-47E6-981A-A921800794CD}" dt="2023-07-17T23:28:20.863" v="111" actId="478"/>
          <ac:spMkLst>
            <pc:docMk/>
            <pc:sldMk cId="2161412821" sldId="262"/>
            <ac:spMk id="56" creationId="{1999FC59-CBD9-7CDE-DD9F-CDCCAC96C67E}"/>
          </ac:spMkLst>
        </pc:spChg>
        <pc:spChg chg="mod">
          <ac:chgData name="ZHAO Fei (AA/BDO6-APAC)" userId="922dd995-8247-4362-ab87-275e3bf89f8b" providerId="ADAL" clId="{6AF62AB5-C87B-47E6-981A-A921800794CD}" dt="2023-07-17T23:33:33.549" v="192" actId="1076"/>
          <ac:spMkLst>
            <pc:docMk/>
            <pc:sldMk cId="2161412821" sldId="262"/>
            <ac:spMk id="73" creationId="{7A2D88D2-9168-3CBE-4F27-297D5D852234}"/>
          </ac:spMkLst>
        </pc:spChg>
        <pc:spChg chg="mod">
          <ac:chgData name="ZHAO Fei (AA/BDO6-APAC)" userId="922dd995-8247-4362-ab87-275e3bf89f8b" providerId="ADAL" clId="{6AF62AB5-C87B-47E6-981A-A921800794CD}" dt="2023-07-17T23:33:58.930" v="205" actId="20577"/>
          <ac:spMkLst>
            <pc:docMk/>
            <pc:sldMk cId="2161412821" sldId="262"/>
            <ac:spMk id="77" creationId="{64874E3A-6E9B-D2F6-0D37-40855CA4C6D0}"/>
          </ac:spMkLst>
        </pc:spChg>
        <pc:spChg chg="add mod">
          <ac:chgData name="ZHAO Fei (AA/BDO6-APAC)" userId="922dd995-8247-4362-ab87-275e3bf89f8b" providerId="ADAL" clId="{6AF62AB5-C87B-47E6-981A-A921800794CD}" dt="2023-07-17T23:34:33.914" v="240" actId="20577"/>
          <ac:spMkLst>
            <pc:docMk/>
            <pc:sldMk cId="2161412821" sldId="262"/>
            <ac:spMk id="81" creationId="{0C5D54BA-B85E-0747-9361-F4306F3389F2}"/>
          </ac:spMkLst>
        </pc:spChg>
        <pc:spChg chg="add mod">
          <ac:chgData name="ZHAO Fei (AA/BDO6-APAC)" userId="922dd995-8247-4362-ab87-275e3bf89f8b" providerId="ADAL" clId="{6AF62AB5-C87B-47E6-981A-A921800794CD}" dt="2023-07-17T23:35:55.408" v="320" actId="1076"/>
          <ac:spMkLst>
            <pc:docMk/>
            <pc:sldMk cId="2161412821" sldId="262"/>
            <ac:spMk id="85" creationId="{9BEDDDAD-AFD9-215E-247F-915C150180CE}"/>
          </ac:spMkLst>
        </pc:spChg>
        <pc:cxnChg chg="add mod">
          <ac:chgData name="ZHAO Fei (AA/BDO6-APAC)" userId="922dd995-8247-4362-ab87-275e3bf89f8b" providerId="ADAL" clId="{6AF62AB5-C87B-47E6-981A-A921800794CD}" dt="2023-07-17T23:30:40.001" v="160" actId="1076"/>
          <ac:cxnSpMkLst>
            <pc:docMk/>
            <pc:sldMk cId="2161412821" sldId="262"/>
            <ac:cxnSpMk id="15" creationId="{B3842258-21D5-6792-8C69-36CF6A537865}"/>
          </ac:cxnSpMkLst>
        </pc:cxnChg>
        <pc:cxnChg chg="add mod">
          <ac:chgData name="ZHAO Fei (AA/BDO6-APAC)" userId="922dd995-8247-4362-ab87-275e3bf89f8b" providerId="ADAL" clId="{6AF62AB5-C87B-47E6-981A-A921800794CD}" dt="2023-07-17T23:30:40.001" v="160" actId="1076"/>
          <ac:cxnSpMkLst>
            <pc:docMk/>
            <pc:sldMk cId="2161412821" sldId="262"/>
            <ac:cxnSpMk id="25" creationId="{DC88F25B-004F-0623-742C-6F9B18D76DC5}"/>
          </ac:cxnSpMkLst>
        </pc:cxnChg>
        <pc:cxnChg chg="mod">
          <ac:chgData name="ZHAO Fei (AA/BDO6-APAC)" userId="922dd995-8247-4362-ab87-275e3bf89f8b" providerId="ADAL" clId="{6AF62AB5-C87B-47E6-981A-A921800794CD}" dt="2023-07-17T23:30:40.001" v="160" actId="1076"/>
          <ac:cxnSpMkLst>
            <pc:docMk/>
            <pc:sldMk cId="2161412821" sldId="262"/>
            <ac:cxnSpMk id="36" creationId="{CB69918A-4B8F-1A80-74A1-4A7068263A40}"/>
          </ac:cxnSpMkLst>
        </pc:cxnChg>
        <pc:cxnChg chg="del mod">
          <ac:chgData name="ZHAO Fei (AA/BDO6-APAC)" userId="922dd995-8247-4362-ab87-275e3bf89f8b" providerId="ADAL" clId="{6AF62AB5-C87B-47E6-981A-A921800794CD}" dt="2023-07-17T23:26:53.581" v="59" actId="478"/>
          <ac:cxnSpMkLst>
            <pc:docMk/>
            <pc:sldMk cId="2161412821" sldId="262"/>
            <ac:cxnSpMk id="37" creationId="{7A1D9F88-B8C0-8C94-6FF2-2B2C4DC6320F}"/>
          </ac:cxnSpMkLst>
        </pc:cxnChg>
        <pc:cxnChg chg="del mod">
          <ac:chgData name="ZHAO Fei (AA/BDO6-APAC)" userId="922dd995-8247-4362-ab87-275e3bf89f8b" providerId="ADAL" clId="{6AF62AB5-C87B-47E6-981A-A921800794CD}" dt="2023-07-17T23:30:22.876" v="158" actId="478"/>
          <ac:cxnSpMkLst>
            <pc:docMk/>
            <pc:sldMk cId="2161412821" sldId="262"/>
            <ac:cxnSpMk id="40" creationId="{8234AA5F-4791-96C7-6AB6-8ABAF3801A22}"/>
          </ac:cxnSpMkLst>
        </pc:cxnChg>
        <pc:cxnChg chg="add mod">
          <ac:chgData name="ZHAO Fei (AA/BDO6-APAC)" userId="922dd995-8247-4362-ab87-275e3bf89f8b" providerId="ADAL" clId="{6AF62AB5-C87B-47E6-981A-A921800794CD}" dt="2023-07-17T23:30:40.001" v="160" actId="1076"/>
          <ac:cxnSpMkLst>
            <pc:docMk/>
            <pc:sldMk cId="2161412821" sldId="262"/>
            <ac:cxnSpMk id="44" creationId="{AB7AA8F9-DB92-260C-A04B-7C483DC70F45}"/>
          </ac:cxnSpMkLst>
        </pc:cxnChg>
        <pc:cxnChg chg="del">
          <ac:chgData name="ZHAO Fei (AA/BDO6-APAC)" userId="922dd995-8247-4362-ab87-275e3bf89f8b" providerId="ADAL" clId="{6AF62AB5-C87B-47E6-981A-A921800794CD}" dt="2023-07-17T23:26:45.134" v="57" actId="478"/>
          <ac:cxnSpMkLst>
            <pc:docMk/>
            <pc:sldMk cId="2161412821" sldId="262"/>
            <ac:cxnSpMk id="54" creationId="{677909C7-452B-D2BE-25DB-95A6B5DFF52F}"/>
          </ac:cxnSpMkLst>
        </pc:cxnChg>
        <pc:cxnChg chg="mod">
          <ac:chgData name="ZHAO Fei (AA/BDO6-APAC)" userId="922dd995-8247-4362-ab87-275e3bf89f8b" providerId="ADAL" clId="{6AF62AB5-C87B-47E6-981A-A921800794CD}" dt="2023-07-17T23:30:40.001" v="160" actId="1076"/>
          <ac:cxnSpMkLst>
            <pc:docMk/>
            <pc:sldMk cId="2161412821" sldId="262"/>
            <ac:cxnSpMk id="57" creationId="{FE057C72-95A2-540F-1161-1EBB664BA96C}"/>
          </ac:cxnSpMkLst>
        </pc:cxnChg>
        <pc:cxnChg chg="del mod">
          <ac:chgData name="ZHAO Fei (AA/BDO6-APAC)" userId="922dd995-8247-4362-ab87-275e3bf89f8b" providerId="ADAL" clId="{6AF62AB5-C87B-47E6-981A-A921800794CD}" dt="2023-07-17T23:26:51.593" v="58" actId="478"/>
          <ac:cxnSpMkLst>
            <pc:docMk/>
            <pc:sldMk cId="2161412821" sldId="262"/>
            <ac:cxnSpMk id="60" creationId="{E5C8D416-BE3D-FB95-B0C2-B847D057026B}"/>
          </ac:cxnSpMkLst>
        </pc:cxnChg>
        <pc:cxnChg chg="mod">
          <ac:chgData name="ZHAO Fei (AA/BDO6-APAC)" userId="922dd995-8247-4362-ab87-275e3bf89f8b" providerId="ADAL" clId="{6AF62AB5-C87B-47E6-981A-A921800794CD}" dt="2023-07-17T23:33:24.367" v="190" actId="1076"/>
          <ac:cxnSpMkLst>
            <pc:docMk/>
            <pc:sldMk cId="2161412821" sldId="262"/>
            <ac:cxnSpMk id="63" creationId="{710D039E-EB2E-0A8F-9450-EFC6780E2895}"/>
          </ac:cxnSpMkLst>
        </pc:cxnChg>
        <pc:cxnChg chg="mod">
          <ac:chgData name="ZHAO Fei (AA/BDO6-APAC)" userId="922dd995-8247-4362-ab87-275e3bf89f8b" providerId="ADAL" clId="{6AF62AB5-C87B-47E6-981A-A921800794CD}" dt="2023-07-17T23:33:29.214" v="191" actId="1076"/>
          <ac:cxnSpMkLst>
            <pc:docMk/>
            <pc:sldMk cId="2161412821" sldId="262"/>
            <ac:cxnSpMk id="66" creationId="{9368254A-5804-42DB-A80B-FF7FB8E690BB}"/>
          </ac:cxnSpMkLst>
        </pc:cxnChg>
        <pc:cxnChg chg="mod">
          <ac:chgData name="ZHAO Fei (AA/BDO6-APAC)" userId="922dd995-8247-4362-ab87-275e3bf89f8b" providerId="ADAL" clId="{6AF62AB5-C87B-47E6-981A-A921800794CD}" dt="2023-07-17T23:33:33.549" v="192" actId="1076"/>
          <ac:cxnSpMkLst>
            <pc:docMk/>
            <pc:sldMk cId="2161412821" sldId="262"/>
            <ac:cxnSpMk id="74" creationId="{96D5BEFD-B62A-EB7F-9A9A-4F186D19E558}"/>
          </ac:cxnSpMkLst>
        </pc:cxnChg>
        <pc:cxnChg chg="mod">
          <ac:chgData name="ZHAO Fei (AA/BDO6-APAC)" userId="922dd995-8247-4362-ab87-275e3bf89f8b" providerId="ADAL" clId="{6AF62AB5-C87B-47E6-981A-A921800794CD}" dt="2023-07-17T23:33:33.549" v="192" actId="1076"/>
          <ac:cxnSpMkLst>
            <pc:docMk/>
            <pc:sldMk cId="2161412821" sldId="262"/>
            <ac:cxnSpMk id="78" creationId="{8D1B57C5-D95C-8CF1-3E3F-34A78C96E241}"/>
          </ac:cxnSpMkLst>
        </pc:cxnChg>
        <pc:cxnChg chg="add mod">
          <ac:chgData name="ZHAO Fei (AA/BDO6-APAC)" userId="922dd995-8247-4362-ab87-275e3bf89f8b" providerId="ADAL" clId="{6AF62AB5-C87B-47E6-981A-A921800794CD}" dt="2023-07-17T23:34:53.486" v="244" actId="14100"/>
          <ac:cxnSpMkLst>
            <pc:docMk/>
            <pc:sldMk cId="2161412821" sldId="262"/>
            <ac:cxnSpMk id="82" creationId="{6E313142-AF37-D949-0B35-0DAB20237D1B}"/>
          </ac:cxnSpMkLst>
        </pc:cxnChg>
        <pc:cxnChg chg="add mod">
          <ac:chgData name="ZHAO Fei (AA/BDO6-APAC)" userId="922dd995-8247-4362-ab87-275e3bf89f8b" providerId="ADAL" clId="{6AF62AB5-C87B-47E6-981A-A921800794CD}" dt="2023-07-17T23:36:09.848" v="322" actId="14100"/>
          <ac:cxnSpMkLst>
            <pc:docMk/>
            <pc:sldMk cId="2161412821" sldId="262"/>
            <ac:cxnSpMk id="87" creationId="{82BCB80A-C4C5-6C68-DA3C-AA554E752FF8}"/>
          </ac:cxnSpMkLst>
        </pc:cxnChg>
      </pc:sldChg>
      <pc:sldChg chg="addSp delSp modSp add mod">
        <pc:chgData name="ZHAO Fei (AA/BDO6-APAC)" userId="922dd995-8247-4362-ab87-275e3bf89f8b" providerId="ADAL" clId="{6AF62AB5-C87B-47E6-981A-A921800794CD}" dt="2023-07-25T08:43:35.988" v="1203" actId="14100"/>
        <pc:sldMkLst>
          <pc:docMk/>
          <pc:sldMk cId="4253266373" sldId="263"/>
        </pc:sldMkLst>
        <pc:spChg chg="mod">
          <ac:chgData name="ZHAO Fei (AA/BDO6-APAC)" userId="922dd995-8247-4362-ab87-275e3bf89f8b" providerId="ADAL" clId="{6AF62AB5-C87B-47E6-981A-A921800794CD}" dt="2023-07-17T23:55:35.131" v="529" actId="20577"/>
          <ac:spMkLst>
            <pc:docMk/>
            <pc:sldMk cId="4253266373" sldId="263"/>
            <ac:spMk id="3" creationId="{5EFAC6C9-BFDE-6D5E-1361-41BEC08BC09F}"/>
          </ac:spMkLst>
        </pc:spChg>
        <pc:spChg chg="add mod">
          <ac:chgData name="ZHAO Fei (AA/BDO6-APAC)" userId="922dd995-8247-4362-ab87-275e3bf89f8b" providerId="ADAL" clId="{6AF62AB5-C87B-47E6-981A-A921800794CD}" dt="2023-07-25T08:35:08.975" v="1152" actId="1076"/>
          <ac:spMkLst>
            <pc:docMk/>
            <pc:sldMk cId="4253266373" sldId="263"/>
            <ac:spMk id="4" creationId="{2FD3088B-3E4B-AA6C-EE5A-0180C2D10255}"/>
          </ac:spMkLst>
        </pc:spChg>
        <pc:spChg chg="mod">
          <ac:chgData name="ZHAO Fei (AA/BDO6-APAC)" userId="922dd995-8247-4362-ab87-275e3bf89f8b" providerId="ADAL" clId="{6AF62AB5-C87B-47E6-981A-A921800794CD}" dt="2023-07-25T08:35:08.975" v="1152" actId="1076"/>
          <ac:spMkLst>
            <pc:docMk/>
            <pc:sldMk cId="4253266373" sldId="263"/>
            <ac:spMk id="6" creationId="{6D4E2EDD-B5A1-9EA6-D22B-BFC48F3AC8A2}"/>
          </ac:spMkLst>
        </pc:spChg>
        <pc:spChg chg="add mod">
          <ac:chgData name="ZHAO Fei (AA/BDO6-APAC)" userId="922dd995-8247-4362-ab87-275e3bf89f8b" providerId="ADAL" clId="{6AF62AB5-C87B-47E6-981A-A921800794CD}" dt="2023-07-25T08:35:08.975" v="1152" actId="1076"/>
          <ac:spMkLst>
            <pc:docMk/>
            <pc:sldMk cId="4253266373" sldId="263"/>
            <ac:spMk id="7" creationId="{1E05EBFC-FE84-6D52-E12C-9B556520D538}"/>
          </ac:spMkLst>
        </pc:spChg>
        <pc:spChg chg="del">
          <ac:chgData name="ZHAO Fei (AA/BDO6-APAC)" userId="922dd995-8247-4362-ab87-275e3bf89f8b" providerId="ADAL" clId="{6AF62AB5-C87B-47E6-981A-A921800794CD}" dt="2023-07-17T23:58:53.148" v="644" actId="478"/>
          <ac:spMkLst>
            <pc:docMk/>
            <pc:sldMk cId="4253266373" sldId="263"/>
            <ac:spMk id="8" creationId="{4788A623-CA33-88E7-3A87-2799AC4E7C52}"/>
          </ac:spMkLst>
        </pc:spChg>
        <pc:spChg chg="mod">
          <ac:chgData name="ZHAO Fei (AA/BDO6-APAC)" userId="922dd995-8247-4362-ab87-275e3bf89f8b" providerId="ADAL" clId="{6AF62AB5-C87B-47E6-981A-A921800794CD}" dt="2023-07-25T08:35:08.975" v="1152" actId="1076"/>
          <ac:spMkLst>
            <pc:docMk/>
            <pc:sldMk cId="4253266373" sldId="263"/>
            <ac:spMk id="9" creationId="{D3F779E0-3B77-A0DC-0F13-1F9A3813F8EA}"/>
          </ac:spMkLst>
        </pc:spChg>
        <pc:spChg chg="add mod">
          <ac:chgData name="ZHAO Fei (AA/BDO6-APAC)" userId="922dd995-8247-4362-ab87-275e3bf89f8b" providerId="ADAL" clId="{6AF62AB5-C87B-47E6-981A-A921800794CD}" dt="2023-07-25T08:41:47.135" v="1198"/>
          <ac:spMkLst>
            <pc:docMk/>
            <pc:sldMk cId="4253266373" sldId="263"/>
            <ac:spMk id="10" creationId="{345ACF72-DBC6-39CD-FCED-0C5FFDFDF991}"/>
          </ac:spMkLst>
        </pc:spChg>
        <pc:spChg chg="del">
          <ac:chgData name="ZHAO Fei (AA/BDO6-APAC)" userId="922dd995-8247-4362-ab87-275e3bf89f8b" providerId="ADAL" clId="{6AF62AB5-C87B-47E6-981A-A921800794CD}" dt="2023-07-17T23:55:17.126" v="495" actId="478"/>
          <ac:spMkLst>
            <pc:docMk/>
            <pc:sldMk cId="4253266373" sldId="263"/>
            <ac:spMk id="11" creationId="{0B0B14F5-866F-A649-4F4E-BE636EF4071D}"/>
          </ac:spMkLst>
        </pc:spChg>
        <pc:spChg chg="add del mod">
          <ac:chgData name="ZHAO Fei (AA/BDO6-APAC)" userId="922dd995-8247-4362-ab87-275e3bf89f8b" providerId="ADAL" clId="{6AF62AB5-C87B-47E6-981A-A921800794CD}" dt="2023-07-17T23:51:52.761" v="468" actId="22"/>
          <ac:spMkLst>
            <pc:docMk/>
            <pc:sldMk cId="4253266373" sldId="263"/>
            <ac:spMk id="12" creationId="{CA9F97DC-D42B-A4A5-36BF-33CB57FE426C}"/>
          </ac:spMkLst>
        </pc:spChg>
        <pc:spChg chg="mod">
          <ac:chgData name="ZHAO Fei (AA/BDO6-APAC)" userId="922dd995-8247-4362-ab87-275e3bf89f8b" providerId="ADAL" clId="{6AF62AB5-C87B-47E6-981A-A921800794CD}" dt="2023-07-18T00:03:18.376" v="762" actId="207"/>
          <ac:spMkLst>
            <pc:docMk/>
            <pc:sldMk cId="4253266373" sldId="263"/>
            <ac:spMk id="13" creationId="{4E18F6D0-E221-1DAE-ED1F-FC243EB4699E}"/>
          </ac:spMkLst>
        </pc:spChg>
        <pc:spChg chg="add mod">
          <ac:chgData name="ZHAO Fei (AA/BDO6-APAC)" userId="922dd995-8247-4362-ab87-275e3bf89f8b" providerId="ADAL" clId="{6AF62AB5-C87B-47E6-981A-A921800794CD}" dt="2023-07-25T08:35:08.975" v="1152" actId="1076"/>
          <ac:spMkLst>
            <pc:docMk/>
            <pc:sldMk cId="4253266373" sldId="263"/>
            <ac:spMk id="14" creationId="{A8385384-2788-CD47-0AA7-C3BAF830986C}"/>
          </ac:spMkLst>
        </pc:spChg>
        <pc:spChg chg="del">
          <ac:chgData name="ZHAO Fei (AA/BDO6-APAC)" userId="922dd995-8247-4362-ab87-275e3bf89f8b" providerId="ADAL" clId="{6AF62AB5-C87B-47E6-981A-A921800794CD}" dt="2023-07-17T23:47:03.465" v="374" actId="478"/>
          <ac:spMkLst>
            <pc:docMk/>
            <pc:sldMk cId="4253266373" sldId="263"/>
            <ac:spMk id="21" creationId="{EF6FBD9A-369E-0DD8-AE23-B28A6BA45A8F}"/>
          </ac:spMkLst>
        </pc:spChg>
        <pc:spChg chg="del">
          <ac:chgData name="ZHAO Fei (AA/BDO6-APAC)" userId="922dd995-8247-4362-ab87-275e3bf89f8b" providerId="ADAL" clId="{6AF62AB5-C87B-47E6-981A-A921800794CD}" dt="2023-07-17T23:46:59.239" v="373" actId="478"/>
          <ac:spMkLst>
            <pc:docMk/>
            <pc:sldMk cId="4253266373" sldId="263"/>
            <ac:spMk id="24" creationId="{93DE8997-B689-B55D-1B99-03DA74D682ED}"/>
          </ac:spMkLst>
        </pc:spChg>
        <pc:spChg chg="mod">
          <ac:chgData name="ZHAO Fei (AA/BDO6-APAC)" userId="922dd995-8247-4362-ab87-275e3bf89f8b" providerId="ADAL" clId="{6AF62AB5-C87B-47E6-981A-A921800794CD}" dt="2023-07-25T08:35:08.975" v="1152" actId="1076"/>
          <ac:spMkLst>
            <pc:docMk/>
            <pc:sldMk cId="4253266373" sldId="263"/>
            <ac:spMk id="25" creationId="{94C7464C-C793-2D2D-9E62-72FB411FA6BA}"/>
          </ac:spMkLst>
        </pc:spChg>
        <pc:spChg chg="mod">
          <ac:chgData name="ZHAO Fei (AA/BDO6-APAC)" userId="922dd995-8247-4362-ab87-275e3bf89f8b" providerId="ADAL" clId="{6AF62AB5-C87B-47E6-981A-A921800794CD}" dt="2023-07-25T08:35:08.975" v="1152" actId="1076"/>
          <ac:spMkLst>
            <pc:docMk/>
            <pc:sldMk cId="4253266373" sldId="263"/>
            <ac:spMk id="26" creationId="{02674414-F446-A8E1-3D28-3498A0F02C77}"/>
          </ac:spMkLst>
        </pc:spChg>
        <pc:spChg chg="mod">
          <ac:chgData name="ZHAO Fei (AA/BDO6-APAC)" userId="922dd995-8247-4362-ab87-275e3bf89f8b" providerId="ADAL" clId="{6AF62AB5-C87B-47E6-981A-A921800794CD}" dt="2023-07-25T08:35:08.975" v="1152" actId="1076"/>
          <ac:spMkLst>
            <pc:docMk/>
            <pc:sldMk cId="4253266373" sldId="263"/>
            <ac:spMk id="28" creationId="{96693796-63DB-CD33-FC7B-0B5FF9B474C8}"/>
          </ac:spMkLst>
        </pc:spChg>
        <pc:spChg chg="mod">
          <ac:chgData name="ZHAO Fei (AA/BDO6-APAC)" userId="922dd995-8247-4362-ab87-275e3bf89f8b" providerId="ADAL" clId="{6AF62AB5-C87B-47E6-981A-A921800794CD}" dt="2023-07-25T08:35:08.975" v="1152" actId="1076"/>
          <ac:spMkLst>
            <pc:docMk/>
            <pc:sldMk cId="4253266373" sldId="263"/>
            <ac:spMk id="30" creationId="{2A2BA48F-85C2-3181-ABFF-B8668DAFC733}"/>
          </ac:spMkLst>
        </pc:spChg>
        <pc:spChg chg="mod">
          <ac:chgData name="ZHAO Fei (AA/BDO6-APAC)" userId="922dd995-8247-4362-ab87-275e3bf89f8b" providerId="ADAL" clId="{6AF62AB5-C87B-47E6-981A-A921800794CD}" dt="2023-07-25T08:35:08.975" v="1152" actId="1076"/>
          <ac:spMkLst>
            <pc:docMk/>
            <pc:sldMk cId="4253266373" sldId="263"/>
            <ac:spMk id="32" creationId="{EDC46627-9E90-53D9-5CC4-74E6C40AE691}"/>
          </ac:spMkLst>
        </pc:spChg>
        <pc:spChg chg="del">
          <ac:chgData name="ZHAO Fei (AA/BDO6-APAC)" userId="922dd995-8247-4362-ab87-275e3bf89f8b" providerId="ADAL" clId="{6AF62AB5-C87B-47E6-981A-A921800794CD}" dt="2023-07-17T23:46:56.136" v="372" actId="478"/>
          <ac:spMkLst>
            <pc:docMk/>
            <pc:sldMk cId="4253266373" sldId="263"/>
            <ac:spMk id="33" creationId="{FFF88DC4-94AD-529F-A0F8-E4D58DAF3946}"/>
          </ac:spMkLst>
        </pc:spChg>
        <pc:spChg chg="del">
          <ac:chgData name="ZHAO Fei (AA/BDO6-APAC)" userId="922dd995-8247-4362-ab87-275e3bf89f8b" providerId="ADAL" clId="{6AF62AB5-C87B-47E6-981A-A921800794CD}" dt="2023-07-17T23:55:17.126" v="495" actId="478"/>
          <ac:spMkLst>
            <pc:docMk/>
            <pc:sldMk cId="4253266373" sldId="263"/>
            <ac:spMk id="35" creationId="{18BB0434-7BF6-50EA-BE2B-ACA50E280CC6}"/>
          </ac:spMkLst>
        </pc:spChg>
        <pc:spChg chg="add mod">
          <ac:chgData name="ZHAO Fei (AA/BDO6-APAC)" userId="922dd995-8247-4362-ab87-275e3bf89f8b" providerId="ADAL" clId="{6AF62AB5-C87B-47E6-981A-A921800794CD}" dt="2023-07-18T00:43:08.301" v="1086" actId="1076"/>
          <ac:spMkLst>
            <pc:docMk/>
            <pc:sldMk cId="4253266373" sldId="263"/>
            <ac:spMk id="37" creationId="{217F23D4-98EB-75E9-6F13-33947740FBB6}"/>
          </ac:spMkLst>
        </pc:spChg>
        <pc:spChg chg="mod">
          <ac:chgData name="ZHAO Fei (AA/BDO6-APAC)" userId="922dd995-8247-4362-ab87-275e3bf89f8b" providerId="ADAL" clId="{6AF62AB5-C87B-47E6-981A-A921800794CD}" dt="2023-07-18T00:00:06.633" v="680" actId="1076"/>
          <ac:spMkLst>
            <pc:docMk/>
            <pc:sldMk cId="4253266373" sldId="263"/>
            <ac:spMk id="38" creationId="{51D44972-F9F7-0D2E-CB0E-70A27213D856}"/>
          </ac:spMkLst>
        </pc:spChg>
        <pc:spChg chg="mod">
          <ac:chgData name="ZHAO Fei (AA/BDO6-APAC)" userId="922dd995-8247-4362-ab87-275e3bf89f8b" providerId="ADAL" clId="{6AF62AB5-C87B-47E6-981A-A921800794CD}" dt="2023-07-25T08:35:08.975" v="1152" actId="1076"/>
          <ac:spMkLst>
            <pc:docMk/>
            <pc:sldMk cId="4253266373" sldId="263"/>
            <ac:spMk id="39" creationId="{9D8FB0B0-4BD5-60C4-4420-0B145D19289B}"/>
          </ac:spMkLst>
        </pc:spChg>
        <pc:spChg chg="mod">
          <ac:chgData name="ZHAO Fei (AA/BDO6-APAC)" userId="922dd995-8247-4362-ab87-275e3bf89f8b" providerId="ADAL" clId="{6AF62AB5-C87B-47E6-981A-A921800794CD}" dt="2023-07-18T00:02:57.281" v="760" actId="20577"/>
          <ac:spMkLst>
            <pc:docMk/>
            <pc:sldMk cId="4253266373" sldId="263"/>
            <ac:spMk id="42" creationId="{380F8473-24AE-C57C-4E8B-71933695072A}"/>
          </ac:spMkLst>
        </pc:spChg>
        <pc:spChg chg="mod">
          <ac:chgData name="ZHAO Fei (AA/BDO6-APAC)" userId="922dd995-8247-4362-ab87-275e3bf89f8b" providerId="ADAL" clId="{6AF62AB5-C87B-47E6-981A-A921800794CD}" dt="2023-07-18T06:00:01.820" v="1126" actId="20577"/>
          <ac:spMkLst>
            <pc:docMk/>
            <pc:sldMk cId="4253266373" sldId="263"/>
            <ac:spMk id="43" creationId="{869F00E6-4C9C-2387-F432-049898D78744}"/>
          </ac:spMkLst>
        </pc:spChg>
        <pc:spChg chg="mod">
          <ac:chgData name="ZHAO Fei (AA/BDO6-APAC)" userId="922dd995-8247-4362-ab87-275e3bf89f8b" providerId="ADAL" clId="{6AF62AB5-C87B-47E6-981A-A921800794CD}" dt="2023-07-17T23:59:29.180" v="665" actId="313"/>
          <ac:spMkLst>
            <pc:docMk/>
            <pc:sldMk cId="4253266373" sldId="263"/>
            <ac:spMk id="92" creationId="{3E0FEAD2-0D16-2CDA-8FC6-BCFC5A54B5B3}"/>
          </ac:spMkLst>
        </pc:spChg>
        <pc:spChg chg="del">
          <ac:chgData name="ZHAO Fei (AA/BDO6-APAC)" userId="922dd995-8247-4362-ab87-275e3bf89f8b" providerId="ADAL" clId="{6AF62AB5-C87B-47E6-981A-A921800794CD}" dt="2023-07-17T23:54:03.013" v="479" actId="478"/>
          <ac:spMkLst>
            <pc:docMk/>
            <pc:sldMk cId="4253266373" sldId="263"/>
            <ac:spMk id="93" creationId="{0E2711A6-4294-E9E7-3006-4E7F02267D6A}"/>
          </ac:spMkLst>
        </pc:spChg>
        <pc:spChg chg="mod">
          <ac:chgData name="ZHAO Fei (AA/BDO6-APAC)" userId="922dd995-8247-4362-ab87-275e3bf89f8b" providerId="ADAL" clId="{6AF62AB5-C87B-47E6-981A-A921800794CD}" dt="2023-07-18T00:03:14.231" v="761" actId="207"/>
          <ac:spMkLst>
            <pc:docMk/>
            <pc:sldMk cId="4253266373" sldId="263"/>
            <ac:spMk id="95" creationId="{8F3DC7B5-5799-7046-209E-9C7BAFD4FD47}"/>
          </ac:spMkLst>
        </pc:spChg>
        <pc:spChg chg="del">
          <ac:chgData name="ZHAO Fei (AA/BDO6-APAC)" userId="922dd995-8247-4362-ab87-275e3bf89f8b" providerId="ADAL" clId="{6AF62AB5-C87B-47E6-981A-A921800794CD}" dt="2023-07-17T23:47:44.468" v="380" actId="478"/>
          <ac:spMkLst>
            <pc:docMk/>
            <pc:sldMk cId="4253266373" sldId="263"/>
            <ac:spMk id="106" creationId="{6FFE76CA-94B0-975F-DAE0-3548BC0CBF5C}"/>
          </ac:spMkLst>
        </pc:spChg>
        <pc:spChg chg="del">
          <ac:chgData name="ZHAO Fei (AA/BDO6-APAC)" userId="922dd995-8247-4362-ab87-275e3bf89f8b" providerId="ADAL" clId="{6AF62AB5-C87B-47E6-981A-A921800794CD}" dt="2023-07-17T23:47:47.210" v="381" actId="478"/>
          <ac:spMkLst>
            <pc:docMk/>
            <pc:sldMk cId="4253266373" sldId="263"/>
            <ac:spMk id="108" creationId="{CFE77127-A4B2-E426-73AF-39724B492E25}"/>
          </ac:spMkLst>
        </pc:spChg>
        <pc:spChg chg="del mod">
          <ac:chgData name="ZHAO Fei (AA/BDO6-APAC)" userId="922dd995-8247-4362-ab87-275e3bf89f8b" providerId="ADAL" clId="{6AF62AB5-C87B-47E6-981A-A921800794CD}" dt="2023-07-18T00:02:39.058" v="744" actId="478"/>
          <ac:spMkLst>
            <pc:docMk/>
            <pc:sldMk cId="4253266373" sldId="263"/>
            <ac:spMk id="116" creationId="{CB982ADE-BEA4-B12E-6B70-04E7AA848278}"/>
          </ac:spMkLst>
        </pc:spChg>
        <pc:spChg chg="mod">
          <ac:chgData name="ZHAO Fei (AA/BDO6-APAC)" userId="922dd995-8247-4362-ab87-275e3bf89f8b" providerId="ADAL" clId="{6AF62AB5-C87B-47E6-981A-A921800794CD}" dt="2023-07-18T01:49:20.334" v="1097" actId="20577"/>
          <ac:spMkLst>
            <pc:docMk/>
            <pc:sldMk cId="4253266373" sldId="263"/>
            <ac:spMk id="119" creationId="{9A4DAD9A-7F1A-1B91-37B2-E9D7AD1C53C8}"/>
          </ac:spMkLst>
        </pc:spChg>
        <pc:spChg chg="mod">
          <ac:chgData name="ZHAO Fei (AA/BDO6-APAC)" userId="922dd995-8247-4362-ab87-275e3bf89f8b" providerId="ADAL" clId="{6AF62AB5-C87B-47E6-981A-A921800794CD}" dt="2023-07-18T06:00:35.812" v="1151" actId="20577"/>
          <ac:spMkLst>
            <pc:docMk/>
            <pc:sldMk cId="4253266373" sldId="263"/>
            <ac:spMk id="121" creationId="{4EDA2C46-FC59-2661-E52C-C78052F18ADB}"/>
          </ac:spMkLst>
        </pc:spChg>
        <pc:spChg chg="mod">
          <ac:chgData name="ZHAO Fei (AA/BDO6-APAC)" userId="922dd995-8247-4362-ab87-275e3bf89f8b" providerId="ADAL" clId="{6AF62AB5-C87B-47E6-981A-A921800794CD}" dt="2023-07-18T00:06:13.697" v="1011" actId="20577"/>
          <ac:spMkLst>
            <pc:docMk/>
            <pc:sldMk cId="4253266373" sldId="263"/>
            <ac:spMk id="130" creationId="{301AB2C6-3118-44BD-7D4C-F080D8400DE6}"/>
          </ac:spMkLst>
        </pc:spChg>
        <pc:grpChg chg="del">
          <ac:chgData name="ZHAO Fei (AA/BDO6-APAC)" userId="922dd995-8247-4362-ab87-275e3bf89f8b" providerId="ADAL" clId="{6AF62AB5-C87B-47E6-981A-A921800794CD}" dt="2023-07-17T23:53:57.951" v="477" actId="478"/>
          <ac:grpSpMkLst>
            <pc:docMk/>
            <pc:sldMk cId="4253266373" sldId="263"/>
            <ac:grpSpMk id="49" creationId="{97AA0FDB-1264-AF5F-90E8-6B4EB8E78264}"/>
          </ac:grpSpMkLst>
        </pc:grpChg>
        <pc:grpChg chg="mod">
          <ac:chgData name="ZHAO Fei (AA/BDO6-APAC)" userId="922dd995-8247-4362-ab87-275e3bf89f8b" providerId="ADAL" clId="{6AF62AB5-C87B-47E6-981A-A921800794CD}" dt="2023-07-18T00:01:08.103" v="736" actId="1036"/>
          <ac:grpSpMkLst>
            <pc:docMk/>
            <pc:sldMk cId="4253266373" sldId="263"/>
            <ac:grpSpMk id="50" creationId="{0E793FF4-EB1C-3BA4-65E9-AF2938A58259}"/>
          </ac:grpSpMkLst>
        </pc:grpChg>
        <pc:grpChg chg="del">
          <ac:chgData name="ZHAO Fei (AA/BDO6-APAC)" userId="922dd995-8247-4362-ab87-275e3bf89f8b" providerId="ADAL" clId="{6AF62AB5-C87B-47E6-981A-A921800794CD}" dt="2023-07-18T00:02:17.489" v="738" actId="478"/>
          <ac:grpSpMkLst>
            <pc:docMk/>
            <pc:sldMk cId="4253266373" sldId="263"/>
            <ac:grpSpMk id="79" creationId="{7858569B-A477-EF34-C5AE-6CC47F51720A}"/>
          </ac:grpSpMkLst>
        </pc:grpChg>
        <pc:cxnChg chg="add mod">
          <ac:chgData name="ZHAO Fei (AA/BDO6-APAC)" userId="922dd995-8247-4362-ab87-275e3bf89f8b" providerId="ADAL" clId="{6AF62AB5-C87B-47E6-981A-A921800794CD}" dt="2023-07-25T08:40:14.900" v="1191" actId="14100"/>
          <ac:cxnSpMkLst>
            <pc:docMk/>
            <pc:sldMk cId="4253266373" sldId="263"/>
            <ac:cxnSpMk id="11" creationId="{55FE7A93-F8C6-4EE1-4C64-5D9314CB48F1}"/>
          </ac:cxnSpMkLst>
        </pc:cxnChg>
        <pc:cxnChg chg="add mod">
          <ac:chgData name="ZHAO Fei (AA/BDO6-APAC)" userId="922dd995-8247-4362-ab87-275e3bf89f8b" providerId="ADAL" clId="{6AF62AB5-C87B-47E6-981A-A921800794CD}" dt="2023-07-25T08:43:25.632" v="1200" actId="14100"/>
          <ac:cxnSpMkLst>
            <pc:docMk/>
            <pc:sldMk cId="4253266373" sldId="263"/>
            <ac:cxnSpMk id="16" creationId="{3858F723-DA72-61CD-092E-6FC79AC2470C}"/>
          </ac:cxnSpMkLst>
        </pc:cxnChg>
        <pc:cxnChg chg="add mod">
          <ac:chgData name="ZHAO Fei (AA/BDO6-APAC)" userId="922dd995-8247-4362-ab87-275e3bf89f8b" providerId="ADAL" clId="{6AF62AB5-C87B-47E6-981A-A921800794CD}" dt="2023-07-25T08:43:35.988" v="1203" actId="14100"/>
          <ac:cxnSpMkLst>
            <pc:docMk/>
            <pc:sldMk cId="4253266373" sldId="263"/>
            <ac:cxnSpMk id="23" creationId="{04EC3D9E-85D5-4B78-5350-CABA54980BF5}"/>
          </ac:cxnSpMkLst>
        </pc:cxnChg>
        <pc:cxnChg chg="mod">
          <ac:chgData name="ZHAO Fei (AA/BDO6-APAC)" userId="922dd995-8247-4362-ab87-275e3bf89f8b" providerId="ADAL" clId="{6AF62AB5-C87B-47E6-981A-A921800794CD}" dt="2023-07-25T08:35:08.975" v="1152" actId="1076"/>
          <ac:cxnSpMkLst>
            <pc:docMk/>
            <pc:sldMk cId="4253266373" sldId="263"/>
            <ac:cxnSpMk id="29" creationId="{434B2431-9C86-3D0A-BBB3-19FAA0A97F02}"/>
          </ac:cxnSpMkLst>
        </pc:cxnChg>
        <pc:cxnChg chg="mod">
          <ac:chgData name="ZHAO Fei (AA/BDO6-APAC)" userId="922dd995-8247-4362-ab87-275e3bf89f8b" providerId="ADAL" clId="{6AF62AB5-C87B-47E6-981A-A921800794CD}" dt="2023-07-25T08:35:08.975" v="1152" actId="1076"/>
          <ac:cxnSpMkLst>
            <pc:docMk/>
            <pc:sldMk cId="4253266373" sldId="263"/>
            <ac:cxnSpMk id="36" creationId="{B382D1BC-79A6-9D12-6180-72FB239959E0}"/>
          </ac:cxnSpMkLst>
        </pc:cxnChg>
        <pc:cxnChg chg="del mod">
          <ac:chgData name="ZHAO Fei (AA/BDO6-APAC)" userId="922dd995-8247-4362-ab87-275e3bf89f8b" providerId="ADAL" clId="{6AF62AB5-C87B-47E6-981A-A921800794CD}" dt="2023-07-17T23:59:07.372" v="645" actId="478"/>
          <ac:cxnSpMkLst>
            <pc:docMk/>
            <pc:sldMk cId="4253266373" sldId="263"/>
            <ac:cxnSpMk id="58" creationId="{626FBA4A-3779-BC8F-82BA-312CC57A5FBD}"/>
          </ac:cxnSpMkLst>
        </pc:cxnChg>
        <pc:cxnChg chg="mod">
          <ac:chgData name="ZHAO Fei (AA/BDO6-APAC)" userId="922dd995-8247-4362-ab87-275e3bf89f8b" providerId="ADAL" clId="{6AF62AB5-C87B-47E6-981A-A921800794CD}" dt="2023-07-18T00:01:08.103" v="736" actId="1036"/>
          <ac:cxnSpMkLst>
            <pc:docMk/>
            <pc:sldMk cId="4253266373" sldId="263"/>
            <ac:cxnSpMk id="59" creationId="{8AE343BF-E986-1197-DF8D-5BF1384DDC4E}"/>
          </ac:cxnSpMkLst>
        </pc:cxnChg>
        <pc:cxnChg chg="del mod">
          <ac:chgData name="ZHAO Fei (AA/BDO6-APAC)" userId="922dd995-8247-4362-ab87-275e3bf89f8b" providerId="ADAL" clId="{6AF62AB5-C87B-47E6-981A-A921800794CD}" dt="2023-07-17T23:54:00.253" v="478" actId="478"/>
          <ac:cxnSpMkLst>
            <pc:docMk/>
            <pc:sldMk cId="4253266373" sldId="263"/>
            <ac:cxnSpMk id="64" creationId="{3FECF977-8027-4A47-937E-5BE841ED9213}"/>
          </ac:cxnSpMkLst>
        </pc:cxnChg>
        <pc:cxnChg chg="del mod">
          <ac:chgData name="ZHAO Fei (AA/BDO6-APAC)" userId="922dd995-8247-4362-ab87-275e3bf89f8b" providerId="ADAL" clId="{6AF62AB5-C87B-47E6-981A-A921800794CD}" dt="2023-07-17T23:54:06.737" v="480" actId="478"/>
          <ac:cxnSpMkLst>
            <pc:docMk/>
            <pc:sldMk cId="4253266373" sldId="263"/>
            <ac:cxnSpMk id="80" creationId="{C81EF48C-BC70-D57C-F978-3764F247D045}"/>
          </ac:cxnSpMkLst>
        </pc:cxnChg>
        <pc:cxnChg chg="del mod">
          <ac:chgData name="ZHAO Fei (AA/BDO6-APAC)" userId="922dd995-8247-4362-ab87-275e3bf89f8b" providerId="ADAL" clId="{6AF62AB5-C87B-47E6-981A-A921800794CD}" dt="2023-07-17T23:54:09.455" v="481" actId="478"/>
          <ac:cxnSpMkLst>
            <pc:docMk/>
            <pc:sldMk cId="4253266373" sldId="263"/>
            <ac:cxnSpMk id="83" creationId="{96D56360-74B0-BBFD-4E1A-F4A2836B6125}"/>
          </ac:cxnSpMkLst>
        </pc:cxnChg>
        <pc:cxnChg chg="mod">
          <ac:chgData name="ZHAO Fei (AA/BDO6-APAC)" userId="922dd995-8247-4362-ab87-275e3bf89f8b" providerId="ADAL" clId="{6AF62AB5-C87B-47E6-981A-A921800794CD}" dt="2023-07-18T00:02:29.332" v="740" actId="14100"/>
          <ac:cxnSpMkLst>
            <pc:docMk/>
            <pc:sldMk cId="4253266373" sldId="263"/>
            <ac:cxnSpMk id="88" creationId="{47968C12-080A-5985-05A0-A973653B9E0C}"/>
          </ac:cxnSpMkLst>
        </pc:cxnChg>
        <pc:cxnChg chg="add del mod">
          <ac:chgData name="ZHAO Fei (AA/BDO6-APAC)" userId="922dd995-8247-4362-ab87-275e3bf89f8b" providerId="ADAL" clId="{6AF62AB5-C87B-47E6-981A-A921800794CD}" dt="2023-07-17T23:47:56.879" v="384" actId="478"/>
          <ac:cxnSpMkLst>
            <pc:docMk/>
            <pc:sldMk cId="4253266373" sldId="263"/>
            <ac:cxnSpMk id="112" creationId="{560AB0E3-2CA8-EFE1-C204-6932A8F99A6D}"/>
          </ac:cxnSpMkLst>
        </pc:cxnChg>
        <pc:cxnChg chg="del mod">
          <ac:chgData name="ZHAO Fei (AA/BDO6-APAC)" userId="922dd995-8247-4362-ab87-275e3bf89f8b" providerId="ADAL" clId="{6AF62AB5-C87B-47E6-981A-A921800794CD}" dt="2023-07-18T00:02:20.277" v="739" actId="478"/>
          <ac:cxnSpMkLst>
            <pc:docMk/>
            <pc:sldMk cId="4253266373" sldId="263"/>
            <ac:cxnSpMk id="123" creationId="{950805B9-EB5C-A55C-BC18-0A26B77A6CC7}"/>
          </ac:cxnSpMkLst>
        </pc:cxnChg>
      </pc:sldChg>
      <pc:sldChg chg="addSp delSp modSp add mod">
        <pc:chgData name="ZHAO Fei (AA/BDO6-APAC)" userId="922dd995-8247-4362-ab87-275e3bf89f8b" providerId="ADAL" clId="{6AF62AB5-C87B-47E6-981A-A921800794CD}" dt="2023-08-01T07:38:27.063" v="1611" actId="14100"/>
        <pc:sldMkLst>
          <pc:docMk/>
          <pc:sldMk cId="3784666581" sldId="264"/>
        </pc:sldMkLst>
        <pc:spChg chg="mod">
          <ac:chgData name="ZHAO Fei (AA/BDO6-APAC)" userId="922dd995-8247-4362-ab87-275e3bf89f8b" providerId="ADAL" clId="{6AF62AB5-C87B-47E6-981A-A921800794CD}" dt="2023-08-01T07:25:58.448" v="1218" actId="20577"/>
          <ac:spMkLst>
            <pc:docMk/>
            <pc:sldMk cId="3784666581" sldId="264"/>
            <ac:spMk id="3" creationId="{5EFAC6C9-BFDE-6D5E-1361-41BEC08BC09F}"/>
          </ac:spMkLst>
        </pc:spChg>
        <pc:spChg chg="add mod">
          <ac:chgData name="ZHAO Fei (AA/BDO6-APAC)" userId="922dd995-8247-4362-ab87-275e3bf89f8b" providerId="ADAL" clId="{6AF62AB5-C87B-47E6-981A-A921800794CD}" dt="2023-08-01T07:31:19.121" v="1305" actId="1076"/>
          <ac:spMkLst>
            <pc:docMk/>
            <pc:sldMk cId="3784666581" sldId="264"/>
            <ac:spMk id="4" creationId="{680759DE-D144-7075-18D5-D3A0877C1EDD}"/>
          </ac:spMkLst>
        </pc:spChg>
        <pc:spChg chg="del">
          <ac:chgData name="ZHAO Fei (AA/BDO6-APAC)" userId="922dd995-8247-4362-ab87-275e3bf89f8b" providerId="ADAL" clId="{6AF62AB5-C87B-47E6-981A-A921800794CD}" dt="2023-08-01T07:26:25.482" v="1219" actId="478"/>
          <ac:spMkLst>
            <pc:docMk/>
            <pc:sldMk cId="3784666581" sldId="264"/>
            <ac:spMk id="8" creationId="{4788A623-CA33-88E7-3A87-2799AC4E7C52}"/>
          </ac:spMkLst>
        </pc:spChg>
        <pc:spChg chg="mod">
          <ac:chgData name="ZHAO Fei (AA/BDO6-APAC)" userId="922dd995-8247-4362-ab87-275e3bf89f8b" providerId="ADAL" clId="{6AF62AB5-C87B-47E6-981A-A921800794CD}" dt="2023-08-01T07:32:13.073" v="1319" actId="1076"/>
          <ac:spMkLst>
            <pc:docMk/>
            <pc:sldMk cId="3784666581" sldId="264"/>
            <ac:spMk id="9" creationId="{D3F779E0-3B77-A0DC-0F13-1F9A3813F8EA}"/>
          </ac:spMkLst>
        </pc:spChg>
        <pc:spChg chg="del">
          <ac:chgData name="ZHAO Fei (AA/BDO6-APAC)" userId="922dd995-8247-4362-ab87-275e3bf89f8b" providerId="ADAL" clId="{6AF62AB5-C87B-47E6-981A-A921800794CD}" dt="2023-08-01T07:26:58.200" v="1235" actId="478"/>
          <ac:spMkLst>
            <pc:docMk/>
            <pc:sldMk cId="3784666581" sldId="264"/>
            <ac:spMk id="11" creationId="{0B0B14F5-866F-A649-4F4E-BE636EF4071D}"/>
          </ac:spMkLst>
        </pc:spChg>
        <pc:spChg chg="mod">
          <ac:chgData name="ZHAO Fei (AA/BDO6-APAC)" userId="922dd995-8247-4362-ab87-275e3bf89f8b" providerId="ADAL" clId="{6AF62AB5-C87B-47E6-981A-A921800794CD}" dt="2023-08-01T07:28:57.071" v="1278" actId="1076"/>
          <ac:spMkLst>
            <pc:docMk/>
            <pc:sldMk cId="3784666581" sldId="264"/>
            <ac:spMk id="13" creationId="{4E18F6D0-E221-1DAE-ED1F-FC243EB4699E}"/>
          </ac:spMkLst>
        </pc:spChg>
        <pc:spChg chg="del">
          <ac:chgData name="ZHAO Fei (AA/BDO6-APAC)" userId="922dd995-8247-4362-ab87-275e3bf89f8b" providerId="ADAL" clId="{6AF62AB5-C87B-47E6-981A-A921800794CD}" dt="2023-08-01T07:26:58.200" v="1235" actId="478"/>
          <ac:spMkLst>
            <pc:docMk/>
            <pc:sldMk cId="3784666581" sldId="264"/>
            <ac:spMk id="21" creationId="{EF6FBD9A-369E-0DD8-AE23-B28A6BA45A8F}"/>
          </ac:spMkLst>
        </pc:spChg>
        <pc:spChg chg="del">
          <ac:chgData name="ZHAO Fei (AA/BDO6-APAC)" userId="922dd995-8247-4362-ab87-275e3bf89f8b" providerId="ADAL" clId="{6AF62AB5-C87B-47E6-981A-A921800794CD}" dt="2023-08-01T07:26:58.200" v="1235" actId="478"/>
          <ac:spMkLst>
            <pc:docMk/>
            <pc:sldMk cId="3784666581" sldId="264"/>
            <ac:spMk id="24" creationId="{93DE8997-B689-B55D-1B99-03DA74D682ED}"/>
          </ac:spMkLst>
        </pc:spChg>
        <pc:spChg chg="mod">
          <ac:chgData name="ZHAO Fei (AA/BDO6-APAC)" userId="922dd995-8247-4362-ab87-275e3bf89f8b" providerId="ADAL" clId="{6AF62AB5-C87B-47E6-981A-A921800794CD}" dt="2023-08-01T07:32:13.073" v="1319" actId="1076"/>
          <ac:spMkLst>
            <pc:docMk/>
            <pc:sldMk cId="3784666581" sldId="264"/>
            <ac:spMk id="26" creationId="{02674414-F446-A8E1-3D28-3498A0F02C77}"/>
          </ac:spMkLst>
        </pc:spChg>
        <pc:spChg chg="mod">
          <ac:chgData name="ZHAO Fei (AA/BDO6-APAC)" userId="922dd995-8247-4362-ab87-275e3bf89f8b" providerId="ADAL" clId="{6AF62AB5-C87B-47E6-981A-A921800794CD}" dt="2023-08-01T07:32:13.073" v="1319" actId="1076"/>
          <ac:spMkLst>
            <pc:docMk/>
            <pc:sldMk cId="3784666581" sldId="264"/>
            <ac:spMk id="28" creationId="{96693796-63DB-CD33-FC7B-0B5FF9B474C8}"/>
          </ac:spMkLst>
        </pc:spChg>
        <pc:spChg chg="mod">
          <ac:chgData name="ZHAO Fei (AA/BDO6-APAC)" userId="922dd995-8247-4362-ab87-275e3bf89f8b" providerId="ADAL" clId="{6AF62AB5-C87B-47E6-981A-A921800794CD}" dt="2023-08-01T07:32:43.852" v="1324" actId="1076"/>
          <ac:spMkLst>
            <pc:docMk/>
            <pc:sldMk cId="3784666581" sldId="264"/>
            <ac:spMk id="30" creationId="{2A2BA48F-85C2-3181-ABFF-B8668DAFC733}"/>
          </ac:spMkLst>
        </pc:spChg>
        <pc:spChg chg="del mod">
          <ac:chgData name="ZHAO Fei (AA/BDO6-APAC)" userId="922dd995-8247-4362-ab87-275e3bf89f8b" providerId="ADAL" clId="{6AF62AB5-C87B-47E6-981A-A921800794CD}" dt="2023-08-01T07:32:34.707" v="1323" actId="478"/>
          <ac:spMkLst>
            <pc:docMk/>
            <pc:sldMk cId="3784666581" sldId="264"/>
            <ac:spMk id="32" creationId="{EDC46627-9E90-53D9-5CC4-74E6C40AE691}"/>
          </ac:spMkLst>
        </pc:spChg>
        <pc:spChg chg="del">
          <ac:chgData name="ZHAO Fei (AA/BDO6-APAC)" userId="922dd995-8247-4362-ab87-275e3bf89f8b" providerId="ADAL" clId="{6AF62AB5-C87B-47E6-981A-A921800794CD}" dt="2023-08-01T07:26:58.200" v="1235" actId="478"/>
          <ac:spMkLst>
            <pc:docMk/>
            <pc:sldMk cId="3784666581" sldId="264"/>
            <ac:spMk id="33" creationId="{FFF88DC4-94AD-529F-A0F8-E4D58DAF3946}"/>
          </ac:spMkLst>
        </pc:spChg>
        <pc:spChg chg="del">
          <ac:chgData name="ZHAO Fei (AA/BDO6-APAC)" userId="922dd995-8247-4362-ab87-275e3bf89f8b" providerId="ADAL" clId="{6AF62AB5-C87B-47E6-981A-A921800794CD}" dt="2023-08-01T07:26:58.200" v="1235" actId="478"/>
          <ac:spMkLst>
            <pc:docMk/>
            <pc:sldMk cId="3784666581" sldId="264"/>
            <ac:spMk id="35" creationId="{18BB0434-7BF6-50EA-BE2B-ACA50E280CC6}"/>
          </ac:spMkLst>
        </pc:spChg>
        <pc:spChg chg="mod">
          <ac:chgData name="ZHAO Fei (AA/BDO6-APAC)" userId="922dd995-8247-4362-ab87-275e3bf89f8b" providerId="ADAL" clId="{6AF62AB5-C87B-47E6-981A-A921800794CD}" dt="2023-08-01T07:26:36.626" v="1234" actId="20577"/>
          <ac:spMkLst>
            <pc:docMk/>
            <pc:sldMk cId="3784666581" sldId="264"/>
            <ac:spMk id="38" creationId="{51D44972-F9F7-0D2E-CB0E-70A27213D856}"/>
          </ac:spMkLst>
        </pc:spChg>
        <pc:spChg chg="mod">
          <ac:chgData name="ZHAO Fei (AA/BDO6-APAC)" userId="922dd995-8247-4362-ab87-275e3bf89f8b" providerId="ADAL" clId="{6AF62AB5-C87B-47E6-981A-A921800794CD}" dt="2023-08-01T07:32:18.324" v="1321" actId="1076"/>
          <ac:spMkLst>
            <pc:docMk/>
            <pc:sldMk cId="3784666581" sldId="264"/>
            <ac:spMk id="39" creationId="{9D8FB0B0-4BD5-60C4-4420-0B145D19289B}"/>
          </ac:spMkLst>
        </pc:spChg>
        <pc:spChg chg="mod">
          <ac:chgData name="ZHAO Fei (AA/BDO6-APAC)" userId="922dd995-8247-4362-ab87-275e3bf89f8b" providerId="ADAL" clId="{6AF62AB5-C87B-47E6-981A-A921800794CD}" dt="2023-08-01T07:28:49.534" v="1277" actId="20577"/>
          <ac:spMkLst>
            <pc:docMk/>
            <pc:sldMk cId="3784666581" sldId="264"/>
            <ac:spMk id="43" creationId="{869F00E6-4C9C-2387-F432-049898D78744}"/>
          </ac:spMkLst>
        </pc:spChg>
        <pc:spChg chg="add mod">
          <ac:chgData name="ZHAO Fei (AA/BDO6-APAC)" userId="922dd995-8247-4362-ab87-275e3bf89f8b" providerId="ADAL" clId="{6AF62AB5-C87B-47E6-981A-A921800794CD}" dt="2023-08-01T07:38:27.063" v="1611" actId="14100"/>
          <ac:spMkLst>
            <pc:docMk/>
            <pc:sldMk cId="3784666581" sldId="264"/>
            <ac:spMk id="54" creationId="{5EE0D2AE-1190-0179-3AD7-4551802521BB}"/>
          </ac:spMkLst>
        </pc:spChg>
        <pc:spChg chg="mod">
          <ac:chgData name="ZHAO Fei (AA/BDO6-APAC)" userId="922dd995-8247-4362-ab87-275e3bf89f8b" providerId="ADAL" clId="{6AF62AB5-C87B-47E6-981A-A921800794CD}" dt="2023-08-01T07:33:38.455" v="1383" actId="313"/>
          <ac:spMkLst>
            <pc:docMk/>
            <pc:sldMk cId="3784666581" sldId="264"/>
            <ac:spMk id="92" creationId="{3E0FEAD2-0D16-2CDA-8FC6-BCFC5A54B5B3}"/>
          </ac:spMkLst>
        </pc:spChg>
        <pc:spChg chg="del">
          <ac:chgData name="ZHAO Fei (AA/BDO6-APAC)" userId="922dd995-8247-4362-ab87-275e3bf89f8b" providerId="ADAL" clId="{6AF62AB5-C87B-47E6-981A-A921800794CD}" dt="2023-08-01T07:28:02.836" v="1240" actId="478"/>
          <ac:spMkLst>
            <pc:docMk/>
            <pc:sldMk cId="3784666581" sldId="264"/>
            <ac:spMk id="93" creationId="{0E2711A6-4294-E9E7-3006-4E7F02267D6A}"/>
          </ac:spMkLst>
        </pc:spChg>
        <pc:spChg chg="mod">
          <ac:chgData name="ZHAO Fei (AA/BDO6-APAC)" userId="922dd995-8247-4362-ab87-275e3bf89f8b" providerId="ADAL" clId="{6AF62AB5-C87B-47E6-981A-A921800794CD}" dt="2023-08-01T07:26:28.472" v="1220"/>
          <ac:spMkLst>
            <pc:docMk/>
            <pc:sldMk cId="3784666581" sldId="264"/>
            <ac:spMk id="95" creationId="{8F3DC7B5-5799-7046-209E-9C7BAFD4FD47}"/>
          </ac:spMkLst>
        </pc:spChg>
        <pc:spChg chg="del">
          <ac:chgData name="ZHAO Fei (AA/BDO6-APAC)" userId="922dd995-8247-4362-ab87-275e3bf89f8b" providerId="ADAL" clId="{6AF62AB5-C87B-47E6-981A-A921800794CD}" dt="2023-08-01T07:27:37.147" v="1238" actId="478"/>
          <ac:spMkLst>
            <pc:docMk/>
            <pc:sldMk cId="3784666581" sldId="264"/>
            <ac:spMk id="106" creationId="{6FFE76CA-94B0-975F-DAE0-3548BC0CBF5C}"/>
          </ac:spMkLst>
        </pc:spChg>
        <pc:spChg chg="del">
          <ac:chgData name="ZHAO Fei (AA/BDO6-APAC)" userId="922dd995-8247-4362-ab87-275e3bf89f8b" providerId="ADAL" clId="{6AF62AB5-C87B-47E6-981A-A921800794CD}" dt="2023-08-01T07:27:37.147" v="1238" actId="478"/>
          <ac:spMkLst>
            <pc:docMk/>
            <pc:sldMk cId="3784666581" sldId="264"/>
            <ac:spMk id="108" creationId="{CFE77127-A4B2-E426-73AF-39724B492E25}"/>
          </ac:spMkLst>
        </pc:spChg>
        <pc:spChg chg="del mod">
          <ac:chgData name="ZHAO Fei (AA/BDO6-APAC)" userId="922dd995-8247-4362-ab87-275e3bf89f8b" providerId="ADAL" clId="{6AF62AB5-C87B-47E6-981A-A921800794CD}" dt="2023-08-01T07:30:16.489" v="1293" actId="478"/>
          <ac:spMkLst>
            <pc:docMk/>
            <pc:sldMk cId="3784666581" sldId="264"/>
            <ac:spMk id="116" creationId="{CB982ADE-BEA4-B12E-6B70-04E7AA848278}"/>
          </ac:spMkLst>
        </pc:spChg>
        <pc:spChg chg="mod">
          <ac:chgData name="ZHAO Fei (AA/BDO6-APAC)" userId="922dd995-8247-4362-ab87-275e3bf89f8b" providerId="ADAL" clId="{6AF62AB5-C87B-47E6-981A-A921800794CD}" dt="2023-08-01T07:36:22.172" v="1384"/>
          <ac:spMkLst>
            <pc:docMk/>
            <pc:sldMk cId="3784666581" sldId="264"/>
            <ac:spMk id="119" creationId="{9A4DAD9A-7F1A-1B91-37B2-E9D7AD1C53C8}"/>
          </ac:spMkLst>
        </pc:spChg>
        <pc:spChg chg="mod">
          <ac:chgData name="ZHAO Fei (AA/BDO6-APAC)" userId="922dd995-8247-4362-ab87-275e3bf89f8b" providerId="ADAL" clId="{6AF62AB5-C87B-47E6-981A-A921800794CD}" dt="2023-08-01T07:36:35.984" v="1411" actId="20577"/>
          <ac:spMkLst>
            <pc:docMk/>
            <pc:sldMk cId="3784666581" sldId="264"/>
            <ac:spMk id="121" creationId="{4EDA2C46-FC59-2661-E52C-C78052F18ADB}"/>
          </ac:spMkLst>
        </pc:spChg>
        <pc:spChg chg="del">
          <ac:chgData name="ZHAO Fei (AA/BDO6-APAC)" userId="922dd995-8247-4362-ab87-275e3bf89f8b" providerId="ADAL" clId="{6AF62AB5-C87B-47E6-981A-A921800794CD}" dt="2023-08-01T07:36:41.129" v="1412" actId="478"/>
          <ac:spMkLst>
            <pc:docMk/>
            <pc:sldMk cId="3784666581" sldId="264"/>
            <ac:spMk id="130" creationId="{301AB2C6-3118-44BD-7D4C-F080D8400DE6}"/>
          </ac:spMkLst>
        </pc:spChg>
        <pc:grpChg chg="del">
          <ac:chgData name="ZHAO Fei (AA/BDO6-APAC)" userId="922dd995-8247-4362-ab87-275e3bf89f8b" providerId="ADAL" clId="{6AF62AB5-C87B-47E6-981A-A921800794CD}" dt="2023-08-01T07:27:49.489" v="1239" actId="478"/>
          <ac:grpSpMkLst>
            <pc:docMk/>
            <pc:sldMk cId="3784666581" sldId="264"/>
            <ac:grpSpMk id="49" creationId="{97AA0FDB-1264-AF5F-90E8-6B4EB8E78264}"/>
          </ac:grpSpMkLst>
        </pc:grpChg>
        <pc:grpChg chg="mod">
          <ac:chgData name="ZHAO Fei (AA/BDO6-APAC)" userId="922dd995-8247-4362-ab87-275e3bf89f8b" providerId="ADAL" clId="{6AF62AB5-C87B-47E6-981A-A921800794CD}" dt="2023-08-01T07:31:21.237" v="1306" actId="1076"/>
          <ac:grpSpMkLst>
            <pc:docMk/>
            <pc:sldMk cId="3784666581" sldId="264"/>
            <ac:grpSpMk id="50" creationId="{0E793FF4-EB1C-3BA4-65E9-AF2938A58259}"/>
          </ac:grpSpMkLst>
        </pc:grpChg>
        <pc:grpChg chg="del">
          <ac:chgData name="ZHAO Fei (AA/BDO6-APAC)" userId="922dd995-8247-4362-ab87-275e3bf89f8b" providerId="ADAL" clId="{6AF62AB5-C87B-47E6-981A-A921800794CD}" dt="2023-08-01T07:29:31.184" v="1284" actId="478"/>
          <ac:grpSpMkLst>
            <pc:docMk/>
            <pc:sldMk cId="3784666581" sldId="264"/>
            <ac:grpSpMk id="79" creationId="{7858569B-A477-EF34-C5AE-6CC47F51720A}"/>
          </ac:grpSpMkLst>
        </pc:grpChg>
        <pc:cxnChg chg="mod">
          <ac:chgData name="ZHAO Fei (AA/BDO6-APAC)" userId="922dd995-8247-4362-ab87-275e3bf89f8b" providerId="ADAL" clId="{6AF62AB5-C87B-47E6-981A-A921800794CD}" dt="2023-08-01T07:32:47.748" v="1325" actId="14100"/>
          <ac:cxnSpMkLst>
            <pc:docMk/>
            <pc:sldMk cId="3784666581" sldId="264"/>
            <ac:cxnSpMk id="29" creationId="{434B2431-9C86-3D0A-BBB3-19FAA0A97F02}"/>
          </ac:cxnSpMkLst>
        </pc:cxnChg>
        <pc:cxnChg chg="add mod">
          <ac:chgData name="ZHAO Fei (AA/BDO6-APAC)" userId="922dd995-8247-4362-ab87-275e3bf89f8b" providerId="ADAL" clId="{6AF62AB5-C87B-47E6-981A-A921800794CD}" dt="2023-08-01T07:32:18.324" v="1321" actId="1076"/>
          <ac:cxnSpMkLst>
            <pc:docMk/>
            <pc:sldMk cId="3784666581" sldId="264"/>
            <ac:cxnSpMk id="31" creationId="{47E573EF-1268-C4E8-0E31-EC7B0D8BE61E}"/>
          </ac:cxnSpMkLst>
        </pc:cxnChg>
        <pc:cxnChg chg="del mod">
          <ac:chgData name="ZHAO Fei (AA/BDO6-APAC)" userId="922dd995-8247-4362-ab87-275e3bf89f8b" providerId="ADAL" clId="{6AF62AB5-C87B-47E6-981A-A921800794CD}" dt="2023-08-01T07:29:34.784" v="1285" actId="478"/>
          <ac:cxnSpMkLst>
            <pc:docMk/>
            <pc:sldMk cId="3784666581" sldId="264"/>
            <ac:cxnSpMk id="36" creationId="{B382D1BC-79A6-9D12-6180-72FB239959E0}"/>
          </ac:cxnSpMkLst>
        </pc:cxnChg>
        <pc:cxnChg chg="del mod">
          <ac:chgData name="ZHAO Fei (AA/BDO6-APAC)" userId="922dd995-8247-4362-ab87-275e3bf89f8b" providerId="ADAL" clId="{6AF62AB5-C87B-47E6-981A-A921800794CD}" dt="2023-08-01T07:27:03.982" v="1237" actId="478"/>
          <ac:cxnSpMkLst>
            <pc:docMk/>
            <pc:sldMk cId="3784666581" sldId="264"/>
            <ac:cxnSpMk id="58" creationId="{626FBA4A-3779-BC8F-82BA-312CC57A5FBD}"/>
          </ac:cxnSpMkLst>
        </pc:cxnChg>
        <pc:cxnChg chg="mod">
          <ac:chgData name="ZHAO Fei (AA/BDO6-APAC)" userId="922dd995-8247-4362-ab87-275e3bf89f8b" providerId="ADAL" clId="{6AF62AB5-C87B-47E6-981A-A921800794CD}" dt="2023-08-01T07:32:56.822" v="1327" actId="14100"/>
          <ac:cxnSpMkLst>
            <pc:docMk/>
            <pc:sldMk cId="3784666581" sldId="264"/>
            <ac:cxnSpMk id="59" creationId="{8AE343BF-E986-1197-DF8D-5BF1384DDC4E}"/>
          </ac:cxnSpMkLst>
        </pc:cxnChg>
        <pc:cxnChg chg="del mod">
          <ac:chgData name="ZHAO Fei (AA/BDO6-APAC)" userId="922dd995-8247-4362-ab87-275e3bf89f8b" providerId="ADAL" clId="{6AF62AB5-C87B-47E6-981A-A921800794CD}" dt="2023-08-01T07:27:02.606" v="1236" actId="478"/>
          <ac:cxnSpMkLst>
            <pc:docMk/>
            <pc:sldMk cId="3784666581" sldId="264"/>
            <ac:cxnSpMk id="64" creationId="{3FECF977-8027-4A47-937E-5BE841ED9213}"/>
          </ac:cxnSpMkLst>
        </pc:cxnChg>
        <pc:cxnChg chg="add del mod">
          <ac:chgData name="ZHAO Fei (AA/BDO6-APAC)" userId="922dd995-8247-4362-ab87-275e3bf89f8b" providerId="ADAL" clId="{6AF62AB5-C87B-47E6-981A-A921800794CD}" dt="2023-08-01T07:32:52.573" v="1326" actId="14100"/>
          <ac:cxnSpMkLst>
            <pc:docMk/>
            <pc:sldMk cId="3784666581" sldId="264"/>
            <ac:cxnSpMk id="80" creationId="{C81EF48C-BC70-D57C-F978-3764F247D045}"/>
          </ac:cxnSpMkLst>
        </pc:cxnChg>
        <pc:cxnChg chg="del mod">
          <ac:chgData name="ZHAO Fei (AA/BDO6-APAC)" userId="922dd995-8247-4362-ab87-275e3bf89f8b" providerId="ADAL" clId="{6AF62AB5-C87B-47E6-981A-A921800794CD}" dt="2023-08-01T07:29:39.568" v="1287" actId="478"/>
          <ac:cxnSpMkLst>
            <pc:docMk/>
            <pc:sldMk cId="3784666581" sldId="264"/>
            <ac:cxnSpMk id="83" creationId="{96D56360-74B0-BBFD-4E1A-F4A2836B6125}"/>
          </ac:cxnSpMkLst>
        </pc:cxnChg>
        <pc:cxnChg chg="mod">
          <ac:chgData name="ZHAO Fei (AA/BDO6-APAC)" userId="922dd995-8247-4362-ab87-275e3bf89f8b" providerId="ADAL" clId="{6AF62AB5-C87B-47E6-981A-A921800794CD}" dt="2023-08-01T07:31:21.237" v="1306" actId="1076"/>
          <ac:cxnSpMkLst>
            <pc:docMk/>
            <pc:sldMk cId="3784666581" sldId="264"/>
            <ac:cxnSpMk id="88" creationId="{47968C12-080A-5985-05A0-A973653B9E0C}"/>
          </ac:cxnSpMkLst>
        </pc:cxnChg>
        <pc:cxnChg chg="del mod">
          <ac:chgData name="ZHAO Fei (AA/BDO6-APAC)" userId="922dd995-8247-4362-ab87-275e3bf89f8b" providerId="ADAL" clId="{6AF62AB5-C87B-47E6-981A-A921800794CD}" dt="2023-08-01T07:29:37.792" v="1286" actId="478"/>
          <ac:cxnSpMkLst>
            <pc:docMk/>
            <pc:sldMk cId="3784666581" sldId="264"/>
            <ac:cxnSpMk id="112" creationId="{560AB0E3-2CA8-EFE1-C204-6932A8F99A6D}"/>
          </ac:cxnSpMkLst>
        </pc:cxnChg>
        <pc:cxnChg chg="del mod">
          <ac:chgData name="ZHAO Fei (AA/BDO6-APAC)" userId="922dd995-8247-4362-ab87-275e3bf89f8b" providerId="ADAL" clId="{6AF62AB5-C87B-47E6-981A-A921800794CD}" dt="2023-08-01T07:30:41.208" v="1297" actId="478"/>
          <ac:cxnSpMkLst>
            <pc:docMk/>
            <pc:sldMk cId="3784666581" sldId="264"/>
            <ac:cxnSpMk id="123" creationId="{950805B9-EB5C-A55C-BC18-0A26B77A6CC7}"/>
          </ac:cxnSpMkLst>
        </pc:cxnChg>
      </pc:sldChg>
      <pc:sldChg chg="addSp delSp modSp add mod">
        <pc:chgData name="ZHAO Fei (AA/BDO6-APAC)" userId="922dd995-8247-4362-ab87-275e3bf89f8b" providerId="ADAL" clId="{6AF62AB5-C87B-47E6-981A-A921800794CD}" dt="2023-08-15T13:20:21.484" v="2977" actId="20577"/>
        <pc:sldMkLst>
          <pc:docMk/>
          <pc:sldMk cId="3633183776" sldId="265"/>
        </pc:sldMkLst>
        <pc:spChg chg="mod">
          <ac:chgData name="ZHAO Fei (AA/BDO6-APAC)" userId="922dd995-8247-4362-ab87-275e3bf89f8b" providerId="ADAL" clId="{6AF62AB5-C87B-47E6-981A-A921800794CD}" dt="2023-08-15T12:37:52.885" v="1691" actId="20577"/>
          <ac:spMkLst>
            <pc:docMk/>
            <pc:sldMk cId="3633183776" sldId="265"/>
            <ac:spMk id="2" creationId="{FB070221-928B-CBDC-6B9E-2E45CF12C71E}"/>
          </ac:spMkLst>
        </pc:spChg>
        <pc:spChg chg="mod">
          <ac:chgData name="ZHAO Fei (AA/BDO6-APAC)" userId="922dd995-8247-4362-ab87-275e3bf89f8b" providerId="ADAL" clId="{6AF62AB5-C87B-47E6-981A-A921800794CD}" dt="2023-08-15T12:37:40.463" v="1661" actId="20577"/>
          <ac:spMkLst>
            <pc:docMk/>
            <pc:sldMk cId="3633183776" sldId="265"/>
            <ac:spMk id="3" creationId="{5EFAC6C9-BFDE-6D5E-1361-41BEC08BC09F}"/>
          </ac:spMkLst>
        </pc:spChg>
        <pc:spChg chg="del">
          <ac:chgData name="ZHAO Fei (AA/BDO6-APAC)" userId="922dd995-8247-4362-ab87-275e3bf89f8b" providerId="ADAL" clId="{6AF62AB5-C87B-47E6-981A-A921800794CD}" dt="2023-08-15T12:37:19.852" v="1613" actId="478"/>
          <ac:spMkLst>
            <pc:docMk/>
            <pc:sldMk cId="3633183776" sldId="265"/>
            <ac:spMk id="4" creationId="{FF544193-6373-6018-623A-BD29D16ADE16}"/>
          </ac:spMkLst>
        </pc:spChg>
        <pc:spChg chg="del">
          <ac:chgData name="ZHAO Fei (AA/BDO6-APAC)" userId="922dd995-8247-4362-ab87-275e3bf89f8b" providerId="ADAL" clId="{6AF62AB5-C87B-47E6-981A-A921800794CD}" dt="2023-08-15T12:37:19.852" v="1613" actId="478"/>
          <ac:spMkLst>
            <pc:docMk/>
            <pc:sldMk cId="3633183776" sldId="265"/>
            <ac:spMk id="6" creationId="{E741A4A4-C414-1015-8581-5B036EED635A}"/>
          </ac:spMkLst>
        </pc:spChg>
        <pc:spChg chg="add mod">
          <ac:chgData name="ZHAO Fei (AA/BDO6-APAC)" userId="922dd995-8247-4362-ab87-275e3bf89f8b" providerId="ADAL" clId="{6AF62AB5-C87B-47E6-981A-A921800794CD}" dt="2023-08-15T13:17:38.864" v="2929" actId="20577"/>
          <ac:spMkLst>
            <pc:docMk/>
            <pc:sldMk cId="3633183776" sldId="265"/>
            <ac:spMk id="7" creationId="{DA74592E-9EE4-B438-20AA-EABA8B8EAA8D}"/>
          </ac:spMkLst>
        </pc:spChg>
        <pc:spChg chg="del">
          <ac:chgData name="ZHAO Fei (AA/BDO6-APAC)" userId="922dd995-8247-4362-ab87-275e3bf89f8b" providerId="ADAL" clId="{6AF62AB5-C87B-47E6-981A-A921800794CD}" dt="2023-08-15T12:37:19.852" v="1613" actId="478"/>
          <ac:spMkLst>
            <pc:docMk/>
            <pc:sldMk cId="3633183776" sldId="265"/>
            <ac:spMk id="8" creationId="{3F2E515B-C20D-B04A-0B09-51C11DA8EFA1}"/>
          </ac:spMkLst>
        </pc:spChg>
        <pc:spChg chg="add mod">
          <ac:chgData name="ZHAO Fei (AA/BDO6-APAC)" userId="922dd995-8247-4362-ab87-275e3bf89f8b" providerId="ADAL" clId="{6AF62AB5-C87B-47E6-981A-A921800794CD}" dt="2023-08-15T13:20:17.346" v="2974" actId="20577"/>
          <ac:spMkLst>
            <pc:docMk/>
            <pc:sldMk cId="3633183776" sldId="265"/>
            <ac:spMk id="9" creationId="{722A1B73-D015-CF68-FBA8-0E1C3C1D8257}"/>
          </ac:spMkLst>
        </pc:spChg>
        <pc:spChg chg="del">
          <ac:chgData name="ZHAO Fei (AA/BDO6-APAC)" userId="922dd995-8247-4362-ab87-275e3bf89f8b" providerId="ADAL" clId="{6AF62AB5-C87B-47E6-981A-A921800794CD}" dt="2023-08-15T12:37:19.852" v="1613" actId="478"/>
          <ac:spMkLst>
            <pc:docMk/>
            <pc:sldMk cId="3633183776" sldId="265"/>
            <ac:spMk id="10" creationId="{DE716C13-99EB-AF42-E9CD-535345BF2CC6}"/>
          </ac:spMkLst>
        </pc:spChg>
        <pc:spChg chg="add del mod">
          <ac:chgData name="ZHAO Fei (AA/BDO6-APAC)" userId="922dd995-8247-4362-ab87-275e3bf89f8b" providerId="ADAL" clId="{6AF62AB5-C87B-47E6-981A-A921800794CD}" dt="2023-08-15T12:40:04.836" v="1783" actId="478"/>
          <ac:spMkLst>
            <pc:docMk/>
            <pc:sldMk cId="3633183776" sldId="265"/>
            <ac:spMk id="11" creationId="{E436841D-6894-8B55-5435-3C8856DE5BA1}"/>
          </ac:spMkLst>
        </pc:spChg>
        <pc:spChg chg="del">
          <ac:chgData name="ZHAO Fei (AA/BDO6-APAC)" userId="922dd995-8247-4362-ab87-275e3bf89f8b" providerId="ADAL" clId="{6AF62AB5-C87B-47E6-981A-A921800794CD}" dt="2023-08-15T12:37:19.852" v="1613" actId="478"/>
          <ac:spMkLst>
            <pc:docMk/>
            <pc:sldMk cId="3633183776" sldId="265"/>
            <ac:spMk id="12" creationId="{787EEF7B-158C-B1F0-D0CF-E61AB1489C82}"/>
          </ac:spMkLst>
        </pc:spChg>
        <pc:spChg chg="add mod">
          <ac:chgData name="ZHAO Fei (AA/BDO6-APAC)" userId="922dd995-8247-4362-ab87-275e3bf89f8b" providerId="ADAL" clId="{6AF62AB5-C87B-47E6-981A-A921800794CD}" dt="2023-08-15T13:17:44.274" v="2933" actId="20577"/>
          <ac:spMkLst>
            <pc:docMk/>
            <pc:sldMk cId="3633183776" sldId="265"/>
            <ac:spMk id="13" creationId="{95DB5491-D0EE-DD6D-7149-209EFCA4CCDB}"/>
          </ac:spMkLst>
        </pc:spChg>
        <pc:spChg chg="del">
          <ac:chgData name="ZHAO Fei (AA/BDO6-APAC)" userId="922dd995-8247-4362-ab87-275e3bf89f8b" providerId="ADAL" clId="{6AF62AB5-C87B-47E6-981A-A921800794CD}" dt="2023-08-15T12:37:19.852" v="1613" actId="478"/>
          <ac:spMkLst>
            <pc:docMk/>
            <pc:sldMk cId="3633183776" sldId="265"/>
            <ac:spMk id="16" creationId="{B6085FA8-ECEB-8164-6565-FE7A42A3B7E8}"/>
          </ac:spMkLst>
        </pc:spChg>
        <pc:spChg chg="del">
          <ac:chgData name="ZHAO Fei (AA/BDO6-APAC)" userId="922dd995-8247-4362-ab87-275e3bf89f8b" providerId="ADAL" clId="{6AF62AB5-C87B-47E6-981A-A921800794CD}" dt="2023-08-15T12:37:19.852" v="1613" actId="478"/>
          <ac:spMkLst>
            <pc:docMk/>
            <pc:sldMk cId="3633183776" sldId="265"/>
            <ac:spMk id="17" creationId="{B95FC4DC-397D-C04F-BACC-5C95582D5949}"/>
          </ac:spMkLst>
        </pc:spChg>
        <pc:spChg chg="del">
          <ac:chgData name="ZHAO Fei (AA/BDO6-APAC)" userId="922dd995-8247-4362-ab87-275e3bf89f8b" providerId="ADAL" clId="{6AF62AB5-C87B-47E6-981A-A921800794CD}" dt="2023-08-15T12:37:19.852" v="1613" actId="478"/>
          <ac:spMkLst>
            <pc:docMk/>
            <pc:sldMk cId="3633183776" sldId="265"/>
            <ac:spMk id="23" creationId="{9A5EC3EF-BF56-3DA3-BD23-84B394EF6003}"/>
          </ac:spMkLst>
        </pc:spChg>
        <pc:spChg chg="add mod">
          <ac:chgData name="ZHAO Fei (AA/BDO6-APAC)" userId="922dd995-8247-4362-ab87-275e3bf89f8b" providerId="ADAL" clId="{6AF62AB5-C87B-47E6-981A-A921800794CD}" dt="2023-08-15T12:42:11.186" v="1838" actId="14100"/>
          <ac:spMkLst>
            <pc:docMk/>
            <pc:sldMk cId="3633183776" sldId="265"/>
            <ac:spMk id="24" creationId="{828E451B-E143-5725-F5C0-C67C1BDA91EF}"/>
          </ac:spMkLst>
        </pc:spChg>
        <pc:spChg chg="add mod">
          <ac:chgData name="ZHAO Fei (AA/BDO6-APAC)" userId="922dd995-8247-4362-ab87-275e3bf89f8b" providerId="ADAL" clId="{6AF62AB5-C87B-47E6-981A-A921800794CD}" dt="2023-08-15T13:17:50.236" v="2935" actId="20577"/>
          <ac:spMkLst>
            <pc:docMk/>
            <pc:sldMk cId="3633183776" sldId="265"/>
            <ac:spMk id="26" creationId="{416807C7-30BB-439E-0B5E-24F3912F5ABD}"/>
          </ac:spMkLst>
        </pc:spChg>
        <pc:spChg chg="add mod">
          <ac:chgData name="ZHAO Fei (AA/BDO6-APAC)" userId="922dd995-8247-4362-ab87-275e3bf89f8b" providerId="ADAL" clId="{6AF62AB5-C87B-47E6-981A-A921800794CD}" dt="2023-08-15T13:18:02.169" v="2937" actId="20577"/>
          <ac:spMkLst>
            <pc:docMk/>
            <pc:sldMk cId="3633183776" sldId="265"/>
            <ac:spMk id="27" creationId="{4353D229-FE57-1201-D8E8-830E5685BAD5}"/>
          </ac:spMkLst>
        </pc:spChg>
        <pc:spChg chg="add mod">
          <ac:chgData name="ZHAO Fei (AA/BDO6-APAC)" userId="922dd995-8247-4362-ab87-275e3bf89f8b" providerId="ADAL" clId="{6AF62AB5-C87B-47E6-981A-A921800794CD}" dt="2023-08-15T13:18:08.695" v="2939" actId="20577"/>
          <ac:spMkLst>
            <pc:docMk/>
            <pc:sldMk cId="3633183776" sldId="265"/>
            <ac:spMk id="28" creationId="{3F404728-DA3C-FFB2-9B6F-47C7DA228B37}"/>
          </ac:spMkLst>
        </pc:spChg>
        <pc:spChg chg="add mod">
          <ac:chgData name="ZHAO Fei (AA/BDO6-APAC)" userId="922dd995-8247-4362-ab87-275e3bf89f8b" providerId="ADAL" clId="{6AF62AB5-C87B-47E6-981A-A921800794CD}" dt="2023-08-15T13:18:12.930" v="2941" actId="20577"/>
          <ac:spMkLst>
            <pc:docMk/>
            <pc:sldMk cId="3633183776" sldId="265"/>
            <ac:spMk id="29" creationId="{FA86D0B3-B433-0739-6455-69C222474F45}"/>
          </ac:spMkLst>
        </pc:spChg>
        <pc:spChg chg="add mod">
          <ac:chgData name="ZHAO Fei (AA/BDO6-APAC)" userId="922dd995-8247-4362-ab87-275e3bf89f8b" providerId="ADAL" clId="{6AF62AB5-C87B-47E6-981A-A921800794CD}" dt="2023-08-15T13:18:17.269" v="2943" actId="20577"/>
          <ac:spMkLst>
            <pc:docMk/>
            <pc:sldMk cId="3633183776" sldId="265"/>
            <ac:spMk id="30" creationId="{E0E98677-A338-A6C6-CC36-68D6D31B096E}"/>
          </ac:spMkLst>
        </pc:spChg>
        <pc:spChg chg="add mod">
          <ac:chgData name="ZHAO Fei (AA/BDO6-APAC)" userId="922dd995-8247-4362-ab87-275e3bf89f8b" providerId="ADAL" clId="{6AF62AB5-C87B-47E6-981A-A921800794CD}" dt="2023-08-15T13:19:16.788" v="2945" actId="20577"/>
          <ac:spMkLst>
            <pc:docMk/>
            <pc:sldMk cId="3633183776" sldId="265"/>
            <ac:spMk id="31" creationId="{42876CA4-CD25-B477-C0DA-D7E0885C6CD6}"/>
          </ac:spMkLst>
        </pc:spChg>
        <pc:spChg chg="add mod">
          <ac:chgData name="ZHAO Fei (AA/BDO6-APAC)" userId="922dd995-8247-4362-ab87-275e3bf89f8b" providerId="ADAL" clId="{6AF62AB5-C87B-47E6-981A-A921800794CD}" dt="2023-08-15T13:19:47.680" v="2958" actId="20577"/>
          <ac:spMkLst>
            <pc:docMk/>
            <pc:sldMk cId="3633183776" sldId="265"/>
            <ac:spMk id="32" creationId="{8B004765-D770-46E9-D2A0-8BDB49EFB4E2}"/>
          </ac:spMkLst>
        </pc:spChg>
        <pc:spChg chg="add mod">
          <ac:chgData name="ZHAO Fei (AA/BDO6-APAC)" userId="922dd995-8247-4362-ab87-275e3bf89f8b" providerId="ADAL" clId="{6AF62AB5-C87B-47E6-981A-A921800794CD}" dt="2023-08-15T13:19:52.694" v="2961" actId="20577"/>
          <ac:spMkLst>
            <pc:docMk/>
            <pc:sldMk cId="3633183776" sldId="265"/>
            <ac:spMk id="33" creationId="{FFE97AEF-15D1-D946-9883-1938671D2E9D}"/>
          </ac:spMkLst>
        </pc:spChg>
        <pc:spChg chg="del">
          <ac:chgData name="ZHAO Fei (AA/BDO6-APAC)" userId="922dd995-8247-4362-ab87-275e3bf89f8b" providerId="ADAL" clId="{6AF62AB5-C87B-47E6-981A-A921800794CD}" dt="2023-08-15T12:37:19.852" v="1613" actId="478"/>
          <ac:spMkLst>
            <pc:docMk/>
            <pc:sldMk cId="3633183776" sldId="265"/>
            <ac:spMk id="34" creationId="{C347B472-F2AC-E07A-B859-A10B2D8DAD35}"/>
          </ac:spMkLst>
        </pc:spChg>
        <pc:spChg chg="add mod">
          <ac:chgData name="ZHAO Fei (AA/BDO6-APAC)" userId="922dd995-8247-4362-ab87-275e3bf89f8b" providerId="ADAL" clId="{6AF62AB5-C87B-47E6-981A-A921800794CD}" dt="2023-08-15T13:20:03.293" v="2968" actId="20577"/>
          <ac:spMkLst>
            <pc:docMk/>
            <pc:sldMk cId="3633183776" sldId="265"/>
            <ac:spMk id="35" creationId="{1A02B60B-510F-4E44-3E0A-6ECFA0866F06}"/>
          </ac:spMkLst>
        </pc:spChg>
        <pc:spChg chg="add mod">
          <ac:chgData name="ZHAO Fei (AA/BDO6-APAC)" userId="922dd995-8247-4362-ab87-275e3bf89f8b" providerId="ADAL" clId="{6AF62AB5-C87B-47E6-981A-A921800794CD}" dt="2023-08-15T13:20:09.630" v="2971" actId="20577"/>
          <ac:spMkLst>
            <pc:docMk/>
            <pc:sldMk cId="3633183776" sldId="265"/>
            <ac:spMk id="37" creationId="{EA692DF4-45D7-F056-3DC5-3A9EEA48C52B}"/>
          </ac:spMkLst>
        </pc:spChg>
        <pc:spChg chg="add mod">
          <ac:chgData name="ZHAO Fei (AA/BDO6-APAC)" userId="922dd995-8247-4362-ab87-275e3bf89f8b" providerId="ADAL" clId="{6AF62AB5-C87B-47E6-981A-A921800794CD}" dt="2023-08-15T13:19:34.367" v="2947" actId="20577"/>
          <ac:spMkLst>
            <pc:docMk/>
            <pc:sldMk cId="3633183776" sldId="265"/>
            <ac:spMk id="38" creationId="{C0350AB7-EBF1-75F6-7025-6677145C58F2}"/>
          </ac:spMkLst>
        </pc:spChg>
        <pc:spChg chg="add del">
          <ac:chgData name="ZHAO Fei (AA/BDO6-APAC)" userId="922dd995-8247-4362-ab87-275e3bf89f8b" providerId="ADAL" clId="{6AF62AB5-C87B-47E6-981A-A921800794CD}" dt="2023-08-15T12:59:03.306" v="2500" actId="478"/>
          <ac:spMkLst>
            <pc:docMk/>
            <pc:sldMk cId="3633183776" sldId="265"/>
            <ac:spMk id="40" creationId="{16C899EE-0703-7023-334F-8A9C14E18EE8}"/>
          </ac:spMkLst>
        </pc:spChg>
        <pc:spChg chg="add mod">
          <ac:chgData name="ZHAO Fei (AA/BDO6-APAC)" userId="922dd995-8247-4362-ab87-275e3bf89f8b" providerId="ADAL" clId="{6AF62AB5-C87B-47E6-981A-A921800794CD}" dt="2023-08-15T13:19:39.128" v="2952" actId="20577"/>
          <ac:spMkLst>
            <pc:docMk/>
            <pc:sldMk cId="3633183776" sldId="265"/>
            <ac:spMk id="41" creationId="{4D40DB62-EC87-C023-5F7C-FCB349AD079F}"/>
          </ac:spMkLst>
        </pc:spChg>
        <pc:spChg chg="del">
          <ac:chgData name="ZHAO Fei (AA/BDO6-APAC)" userId="922dd995-8247-4362-ab87-275e3bf89f8b" providerId="ADAL" clId="{6AF62AB5-C87B-47E6-981A-A921800794CD}" dt="2023-08-15T12:37:19.852" v="1613" actId="478"/>
          <ac:spMkLst>
            <pc:docMk/>
            <pc:sldMk cId="3633183776" sldId="265"/>
            <ac:spMk id="51" creationId="{3FF58A73-4A6C-5250-43A6-F9617A0B6203}"/>
          </ac:spMkLst>
        </pc:spChg>
        <pc:spChg chg="del">
          <ac:chgData name="ZHAO Fei (AA/BDO6-APAC)" userId="922dd995-8247-4362-ab87-275e3bf89f8b" providerId="ADAL" clId="{6AF62AB5-C87B-47E6-981A-A921800794CD}" dt="2023-08-15T12:37:19.852" v="1613" actId="478"/>
          <ac:spMkLst>
            <pc:docMk/>
            <pc:sldMk cId="3633183776" sldId="265"/>
            <ac:spMk id="52" creationId="{7EEE98D1-09A2-87B8-89A0-198AE5275796}"/>
          </ac:spMkLst>
        </pc:spChg>
        <pc:spChg chg="del">
          <ac:chgData name="ZHAO Fei (AA/BDO6-APAC)" userId="922dd995-8247-4362-ab87-275e3bf89f8b" providerId="ADAL" clId="{6AF62AB5-C87B-47E6-981A-A921800794CD}" dt="2023-08-15T12:37:19.852" v="1613" actId="478"/>
          <ac:spMkLst>
            <pc:docMk/>
            <pc:sldMk cId="3633183776" sldId="265"/>
            <ac:spMk id="73" creationId="{7A2D88D2-9168-3CBE-4F27-297D5D852234}"/>
          </ac:spMkLst>
        </pc:spChg>
        <pc:spChg chg="del">
          <ac:chgData name="ZHAO Fei (AA/BDO6-APAC)" userId="922dd995-8247-4362-ab87-275e3bf89f8b" providerId="ADAL" clId="{6AF62AB5-C87B-47E6-981A-A921800794CD}" dt="2023-08-15T12:37:19.852" v="1613" actId="478"/>
          <ac:spMkLst>
            <pc:docMk/>
            <pc:sldMk cId="3633183776" sldId="265"/>
            <ac:spMk id="77" creationId="{64874E3A-6E9B-D2F6-0D37-40855CA4C6D0}"/>
          </ac:spMkLst>
        </pc:spChg>
        <pc:spChg chg="del">
          <ac:chgData name="ZHAO Fei (AA/BDO6-APAC)" userId="922dd995-8247-4362-ab87-275e3bf89f8b" providerId="ADAL" clId="{6AF62AB5-C87B-47E6-981A-A921800794CD}" dt="2023-08-15T12:37:19.852" v="1613" actId="478"/>
          <ac:spMkLst>
            <pc:docMk/>
            <pc:sldMk cId="3633183776" sldId="265"/>
            <ac:spMk id="81" creationId="{0C5D54BA-B85E-0747-9361-F4306F3389F2}"/>
          </ac:spMkLst>
        </pc:spChg>
        <pc:spChg chg="del">
          <ac:chgData name="ZHAO Fei (AA/BDO6-APAC)" userId="922dd995-8247-4362-ab87-275e3bf89f8b" providerId="ADAL" clId="{6AF62AB5-C87B-47E6-981A-A921800794CD}" dt="2023-08-15T12:37:19.852" v="1613" actId="478"/>
          <ac:spMkLst>
            <pc:docMk/>
            <pc:sldMk cId="3633183776" sldId="265"/>
            <ac:spMk id="85" creationId="{9BEDDDAD-AFD9-215E-247F-915C150180CE}"/>
          </ac:spMkLst>
        </pc:spChg>
        <pc:spChg chg="add mod">
          <ac:chgData name="ZHAO Fei (AA/BDO6-APAC)" userId="922dd995-8247-4362-ab87-275e3bf89f8b" providerId="ADAL" clId="{6AF62AB5-C87B-47E6-981A-A921800794CD}" dt="2023-08-15T13:19:42.431" v="2955" actId="20577"/>
          <ac:spMkLst>
            <pc:docMk/>
            <pc:sldMk cId="3633183776" sldId="265"/>
            <ac:spMk id="92" creationId="{9BCD0A41-6BD2-AB2C-4669-604F6232FC23}"/>
          </ac:spMkLst>
        </pc:spChg>
        <pc:spChg chg="add mod">
          <ac:chgData name="ZHAO Fei (AA/BDO6-APAC)" userId="922dd995-8247-4362-ab87-275e3bf89f8b" providerId="ADAL" clId="{6AF62AB5-C87B-47E6-981A-A921800794CD}" dt="2023-08-15T13:06:53.482" v="2765" actId="20577"/>
          <ac:spMkLst>
            <pc:docMk/>
            <pc:sldMk cId="3633183776" sldId="265"/>
            <ac:spMk id="113" creationId="{A2687F28-3878-E77B-C7BA-F920632AE385}"/>
          </ac:spMkLst>
        </pc:spChg>
        <pc:spChg chg="add mod">
          <ac:chgData name="ZHAO Fei (AA/BDO6-APAC)" userId="922dd995-8247-4362-ab87-275e3bf89f8b" providerId="ADAL" clId="{6AF62AB5-C87B-47E6-981A-A921800794CD}" dt="2023-08-15T13:07:28.136" v="2785" actId="1076"/>
          <ac:spMkLst>
            <pc:docMk/>
            <pc:sldMk cId="3633183776" sldId="265"/>
            <ac:spMk id="114" creationId="{3C1EE106-6963-210E-3EA9-A03355052DEA}"/>
          </ac:spMkLst>
        </pc:spChg>
        <pc:spChg chg="add mod">
          <ac:chgData name="ZHAO Fei (AA/BDO6-APAC)" userId="922dd995-8247-4362-ab87-275e3bf89f8b" providerId="ADAL" clId="{6AF62AB5-C87B-47E6-981A-A921800794CD}" dt="2023-08-15T13:07:36.067" v="2787" actId="1076"/>
          <ac:spMkLst>
            <pc:docMk/>
            <pc:sldMk cId="3633183776" sldId="265"/>
            <ac:spMk id="115" creationId="{6C24ED18-4143-69A9-D053-0225943E758F}"/>
          </ac:spMkLst>
        </pc:spChg>
        <pc:spChg chg="add mod">
          <ac:chgData name="ZHAO Fei (AA/BDO6-APAC)" userId="922dd995-8247-4362-ab87-275e3bf89f8b" providerId="ADAL" clId="{6AF62AB5-C87B-47E6-981A-A921800794CD}" dt="2023-08-15T13:20:21.484" v="2977" actId="20577"/>
          <ac:spMkLst>
            <pc:docMk/>
            <pc:sldMk cId="3633183776" sldId="265"/>
            <ac:spMk id="122" creationId="{59F7590F-490D-C164-0400-591EE81A858B}"/>
          </ac:spMkLst>
        </pc:spChg>
        <pc:spChg chg="add mod">
          <ac:chgData name="ZHAO Fei (AA/BDO6-APAC)" userId="922dd995-8247-4362-ab87-275e3bf89f8b" providerId="ADAL" clId="{6AF62AB5-C87B-47E6-981A-A921800794CD}" dt="2023-08-15T13:10:10.136" v="2865" actId="20577"/>
          <ac:spMkLst>
            <pc:docMk/>
            <pc:sldMk cId="3633183776" sldId="265"/>
            <ac:spMk id="128" creationId="{4591D2DE-6BF4-CF2B-B298-496F09B272CD}"/>
          </ac:spMkLst>
        </pc:spChg>
        <pc:spChg chg="add mod">
          <ac:chgData name="ZHAO Fei (AA/BDO6-APAC)" userId="922dd995-8247-4362-ab87-275e3bf89f8b" providerId="ADAL" clId="{6AF62AB5-C87B-47E6-981A-A921800794CD}" dt="2023-08-15T13:10:20.662" v="2867" actId="1076"/>
          <ac:spMkLst>
            <pc:docMk/>
            <pc:sldMk cId="3633183776" sldId="265"/>
            <ac:spMk id="129" creationId="{9C755EB9-A5A5-3D55-1F45-54436228F0D8}"/>
          </ac:spMkLst>
        </pc:spChg>
        <pc:spChg chg="add mod">
          <ac:chgData name="ZHAO Fei (AA/BDO6-APAC)" userId="922dd995-8247-4362-ab87-275e3bf89f8b" providerId="ADAL" clId="{6AF62AB5-C87B-47E6-981A-A921800794CD}" dt="2023-08-15T13:10:31.315" v="2869" actId="1076"/>
          <ac:spMkLst>
            <pc:docMk/>
            <pc:sldMk cId="3633183776" sldId="265"/>
            <ac:spMk id="130" creationId="{52AB25FA-5AF0-6887-A035-E3A3E215B4A1}"/>
          </ac:spMkLst>
        </pc:spChg>
        <pc:spChg chg="add mod">
          <ac:chgData name="ZHAO Fei (AA/BDO6-APAC)" userId="922dd995-8247-4362-ab87-275e3bf89f8b" providerId="ADAL" clId="{6AF62AB5-C87B-47E6-981A-A921800794CD}" dt="2023-08-15T13:10:42.602" v="2871" actId="1076"/>
          <ac:spMkLst>
            <pc:docMk/>
            <pc:sldMk cId="3633183776" sldId="265"/>
            <ac:spMk id="131" creationId="{EA64AD0D-4EA8-C780-5CD9-44694A3A8109}"/>
          </ac:spMkLst>
        </pc:spChg>
        <pc:spChg chg="add mod">
          <ac:chgData name="ZHAO Fei (AA/BDO6-APAC)" userId="922dd995-8247-4362-ab87-275e3bf89f8b" providerId="ADAL" clId="{6AF62AB5-C87B-47E6-981A-A921800794CD}" dt="2023-08-15T13:11:50.648" v="2889" actId="1076"/>
          <ac:spMkLst>
            <pc:docMk/>
            <pc:sldMk cId="3633183776" sldId="265"/>
            <ac:spMk id="140" creationId="{0FD2118E-9D3E-E88A-3E6C-B6004D8A0983}"/>
          </ac:spMkLst>
        </pc:spChg>
        <pc:spChg chg="add mod">
          <ac:chgData name="ZHAO Fei (AA/BDO6-APAC)" userId="922dd995-8247-4362-ab87-275e3bf89f8b" providerId="ADAL" clId="{6AF62AB5-C87B-47E6-981A-A921800794CD}" dt="2023-08-15T13:12:03.554" v="2899" actId="20577"/>
          <ac:spMkLst>
            <pc:docMk/>
            <pc:sldMk cId="3633183776" sldId="265"/>
            <ac:spMk id="141" creationId="{1A305BDB-B577-8E2E-DE7E-4D5646CB3C79}"/>
          </ac:spMkLst>
        </pc:spChg>
        <pc:spChg chg="add mod">
          <ac:chgData name="ZHAO Fei (AA/BDO6-APAC)" userId="922dd995-8247-4362-ab87-275e3bf89f8b" providerId="ADAL" clId="{6AF62AB5-C87B-47E6-981A-A921800794CD}" dt="2023-08-15T13:12:26.518" v="2905" actId="1076"/>
          <ac:spMkLst>
            <pc:docMk/>
            <pc:sldMk cId="3633183776" sldId="265"/>
            <ac:spMk id="142" creationId="{79949C82-8D93-70A0-746C-EF0678CAD0E6}"/>
          </ac:spMkLst>
        </pc:spChg>
        <pc:spChg chg="add mod">
          <ac:chgData name="ZHAO Fei (AA/BDO6-APAC)" userId="922dd995-8247-4362-ab87-275e3bf89f8b" providerId="ADAL" clId="{6AF62AB5-C87B-47E6-981A-A921800794CD}" dt="2023-08-15T13:12:18.752" v="2903" actId="1076"/>
          <ac:spMkLst>
            <pc:docMk/>
            <pc:sldMk cId="3633183776" sldId="265"/>
            <ac:spMk id="143" creationId="{15A35306-D9E5-FFF5-D99B-ECE4BA6B23F6}"/>
          </ac:spMkLst>
        </pc:spChg>
        <pc:spChg chg="add mod">
          <ac:chgData name="ZHAO Fei (AA/BDO6-APAC)" userId="922dd995-8247-4362-ab87-275e3bf89f8b" providerId="ADAL" clId="{6AF62AB5-C87B-47E6-981A-A921800794CD}" dt="2023-08-15T13:12:52.569" v="2911" actId="1076"/>
          <ac:spMkLst>
            <pc:docMk/>
            <pc:sldMk cId="3633183776" sldId="265"/>
            <ac:spMk id="150" creationId="{5CF8D032-62D7-9FF4-145F-57A689A3208A}"/>
          </ac:spMkLst>
        </pc:spChg>
        <pc:spChg chg="add mod">
          <ac:chgData name="ZHAO Fei (AA/BDO6-APAC)" userId="922dd995-8247-4362-ab87-275e3bf89f8b" providerId="ADAL" clId="{6AF62AB5-C87B-47E6-981A-A921800794CD}" dt="2023-08-15T13:16:56.349" v="2916" actId="1076"/>
          <ac:spMkLst>
            <pc:docMk/>
            <pc:sldMk cId="3633183776" sldId="265"/>
            <ac:spMk id="154" creationId="{099AC848-1F11-71DD-EDEC-52E4D7D18AC7}"/>
          </ac:spMkLst>
        </pc:spChg>
        <pc:cxnChg chg="del mod">
          <ac:chgData name="ZHAO Fei (AA/BDO6-APAC)" userId="922dd995-8247-4362-ab87-275e3bf89f8b" providerId="ADAL" clId="{6AF62AB5-C87B-47E6-981A-A921800794CD}" dt="2023-08-15T12:37:19.852" v="1613" actId="478"/>
          <ac:cxnSpMkLst>
            <pc:docMk/>
            <pc:sldMk cId="3633183776" sldId="265"/>
            <ac:cxnSpMk id="15" creationId="{B3842258-21D5-6792-8C69-36CF6A537865}"/>
          </ac:cxnSpMkLst>
        </pc:cxnChg>
        <pc:cxnChg chg="add mod">
          <ac:chgData name="ZHAO Fei (AA/BDO6-APAC)" userId="922dd995-8247-4362-ab87-275e3bf89f8b" providerId="ADAL" clId="{6AF62AB5-C87B-47E6-981A-A921800794CD}" dt="2023-08-15T13:08:06.259" v="2795" actId="14100"/>
          <ac:cxnSpMkLst>
            <pc:docMk/>
            <pc:sldMk cId="3633183776" sldId="265"/>
            <ac:cxnSpMk id="18" creationId="{EA579675-C15B-4905-389E-94A4081490B2}"/>
          </ac:cxnSpMkLst>
        </pc:cxnChg>
        <pc:cxnChg chg="add mod">
          <ac:chgData name="ZHAO Fei (AA/BDO6-APAC)" userId="922dd995-8247-4362-ab87-275e3bf89f8b" providerId="ADAL" clId="{6AF62AB5-C87B-47E6-981A-A921800794CD}" dt="2023-08-15T13:01:14.888" v="2534" actId="1076"/>
          <ac:cxnSpMkLst>
            <pc:docMk/>
            <pc:sldMk cId="3633183776" sldId="265"/>
            <ac:cxnSpMk id="19" creationId="{1A903BEC-3915-6314-AD33-573B2F4055E9}"/>
          </ac:cxnSpMkLst>
        </pc:cxnChg>
        <pc:cxnChg chg="del mod">
          <ac:chgData name="ZHAO Fei (AA/BDO6-APAC)" userId="922dd995-8247-4362-ab87-275e3bf89f8b" providerId="ADAL" clId="{6AF62AB5-C87B-47E6-981A-A921800794CD}" dt="2023-08-15T12:37:19.852" v="1613" actId="478"/>
          <ac:cxnSpMkLst>
            <pc:docMk/>
            <pc:sldMk cId="3633183776" sldId="265"/>
            <ac:cxnSpMk id="25" creationId="{DC88F25B-004F-0623-742C-6F9B18D76DC5}"/>
          </ac:cxnSpMkLst>
        </pc:cxnChg>
        <pc:cxnChg chg="del mod">
          <ac:chgData name="ZHAO Fei (AA/BDO6-APAC)" userId="922dd995-8247-4362-ab87-275e3bf89f8b" providerId="ADAL" clId="{6AF62AB5-C87B-47E6-981A-A921800794CD}" dt="2023-08-15T12:37:19.852" v="1613" actId="478"/>
          <ac:cxnSpMkLst>
            <pc:docMk/>
            <pc:sldMk cId="3633183776" sldId="265"/>
            <ac:cxnSpMk id="36" creationId="{CB69918A-4B8F-1A80-74A1-4A7068263A40}"/>
          </ac:cxnSpMkLst>
        </pc:cxnChg>
        <pc:cxnChg chg="del mod">
          <ac:chgData name="ZHAO Fei (AA/BDO6-APAC)" userId="922dd995-8247-4362-ab87-275e3bf89f8b" providerId="ADAL" clId="{6AF62AB5-C87B-47E6-981A-A921800794CD}" dt="2023-08-15T12:37:19.852" v="1613" actId="478"/>
          <ac:cxnSpMkLst>
            <pc:docMk/>
            <pc:sldMk cId="3633183776" sldId="265"/>
            <ac:cxnSpMk id="44" creationId="{AB7AA8F9-DB92-260C-A04B-7C483DC70F45}"/>
          </ac:cxnSpMkLst>
        </pc:cxnChg>
        <pc:cxnChg chg="add del mod">
          <ac:chgData name="ZHAO Fei (AA/BDO6-APAC)" userId="922dd995-8247-4362-ab87-275e3bf89f8b" providerId="ADAL" clId="{6AF62AB5-C87B-47E6-981A-A921800794CD}" dt="2023-08-15T13:01:31.016" v="2539" actId="478"/>
          <ac:cxnSpMkLst>
            <pc:docMk/>
            <pc:sldMk cId="3633183776" sldId="265"/>
            <ac:cxnSpMk id="45" creationId="{7866D79F-4E8B-C19D-B1DF-B203D42AF922}"/>
          </ac:cxnSpMkLst>
        </pc:cxnChg>
        <pc:cxnChg chg="add">
          <ac:chgData name="ZHAO Fei (AA/BDO6-APAC)" userId="922dd995-8247-4362-ab87-275e3bf89f8b" providerId="ADAL" clId="{6AF62AB5-C87B-47E6-981A-A921800794CD}" dt="2023-08-15T13:01:39.907" v="2540" actId="11529"/>
          <ac:cxnSpMkLst>
            <pc:docMk/>
            <pc:sldMk cId="3633183776" sldId="265"/>
            <ac:cxnSpMk id="50" creationId="{DBDADD99-1393-E3DC-14EE-3FD5F2303728}"/>
          </ac:cxnSpMkLst>
        </pc:cxnChg>
        <pc:cxnChg chg="add mod">
          <ac:chgData name="ZHAO Fei (AA/BDO6-APAC)" userId="922dd995-8247-4362-ab87-275e3bf89f8b" providerId="ADAL" clId="{6AF62AB5-C87B-47E6-981A-A921800794CD}" dt="2023-08-15T13:01:48.630" v="2544" actId="14100"/>
          <ac:cxnSpMkLst>
            <pc:docMk/>
            <pc:sldMk cId="3633183776" sldId="265"/>
            <ac:cxnSpMk id="53" creationId="{1A24DD25-3204-7FCF-318B-A082916A2F2E}"/>
          </ac:cxnSpMkLst>
        </pc:cxnChg>
        <pc:cxnChg chg="add mod">
          <ac:chgData name="ZHAO Fei (AA/BDO6-APAC)" userId="922dd995-8247-4362-ab87-275e3bf89f8b" providerId="ADAL" clId="{6AF62AB5-C87B-47E6-981A-A921800794CD}" dt="2023-08-15T13:02:17.306" v="2551" actId="1076"/>
          <ac:cxnSpMkLst>
            <pc:docMk/>
            <pc:sldMk cId="3633183776" sldId="265"/>
            <ac:cxnSpMk id="56" creationId="{9E9B3373-3FAE-0A95-626D-5FABFA02EAC8}"/>
          </ac:cxnSpMkLst>
        </pc:cxnChg>
        <pc:cxnChg chg="del mod">
          <ac:chgData name="ZHAO Fei (AA/BDO6-APAC)" userId="922dd995-8247-4362-ab87-275e3bf89f8b" providerId="ADAL" clId="{6AF62AB5-C87B-47E6-981A-A921800794CD}" dt="2023-08-15T12:37:19.852" v="1613" actId="478"/>
          <ac:cxnSpMkLst>
            <pc:docMk/>
            <pc:sldMk cId="3633183776" sldId="265"/>
            <ac:cxnSpMk id="57" creationId="{FE057C72-95A2-540F-1161-1EBB664BA96C}"/>
          </ac:cxnSpMkLst>
        </pc:cxnChg>
        <pc:cxnChg chg="del mod">
          <ac:chgData name="ZHAO Fei (AA/BDO6-APAC)" userId="922dd995-8247-4362-ab87-275e3bf89f8b" providerId="ADAL" clId="{6AF62AB5-C87B-47E6-981A-A921800794CD}" dt="2023-08-15T12:37:19.852" v="1613" actId="478"/>
          <ac:cxnSpMkLst>
            <pc:docMk/>
            <pc:sldMk cId="3633183776" sldId="265"/>
            <ac:cxnSpMk id="63" creationId="{710D039E-EB2E-0A8F-9450-EFC6780E2895}"/>
          </ac:cxnSpMkLst>
        </pc:cxnChg>
        <pc:cxnChg chg="add mod">
          <ac:chgData name="ZHAO Fei (AA/BDO6-APAC)" userId="922dd995-8247-4362-ab87-275e3bf89f8b" providerId="ADAL" clId="{6AF62AB5-C87B-47E6-981A-A921800794CD}" dt="2023-08-15T13:02:34.417" v="2555" actId="14100"/>
          <ac:cxnSpMkLst>
            <pc:docMk/>
            <pc:sldMk cId="3633183776" sldId="265"/>
            <ac:cxnSpMk id="64" creationId="{ECCD8443-23B7-4B68-DC6A-5241BCF71C0D}"/>
          </ac:cxnSpMkLst>
        </pc:cxnChg>
        <pc:cxnChg chg="del mod">
          <ac:chgData name="ZHAO Fei (AA/BDO6-APAC)" userId="922dd995-8247-4362-ab87-275e3bf89f8b" providerId="ADAL" clId="{6AF62AB5-C87B-47E6-981A-A921800794CD}" dt="2023-08-15T12:37:19.852" v="1613" actId="478"/>
          <ac:cxnSpMkLst>
            <pc:docMk/>
            <pc:sldMk cId="3633183776" sldId="265"/>
            <ac:cxnSpMk id="66" creationId="{9368254A-5804-42DB-A80B-FF7FB8E690BB}"/>
          </ac:cxnSpMkLst>
        </pc:cxnChg>
        <pc:cxnChg chg="add mod">
          <ac:chgData name="ZHAO Fei (AA/BDO6-APAC)" userId="922dd995-8247-4362-ab87-275e3bf89f8b" providerId="ADAL" clId="{6AF62AB5-C87B-47E6-981A-A921800794CD}" dt="2023-08-15T13:02:45.195" v="2559" actId="1076"/>
          <ac:cxnSpMkLst>
            <pc:docMk/>
            <pc:sldMk cId="3633183776" sldId="265"/>
            <ac:cxnSpMk id="68" creationId="{037E76D3-0195-F8CC-0B09-6947B6BCAC6C}"/>
          </ac:cxnSpMkLst>
        </pc:cxnChg>
        <pc:cxnChg chg="add mod">
          <ac:chgData name="ZHAO Fei (AA/BDO6-APAC)" userId="922dd995-8247-4362-ab87-275e3bf89f8b" providerId="ADAL" clId="{6AF62AB5-C87B-47E6-981A-A921800794CD}" dt="2023-08-15T13:09:28.596" v="2836" actId="1076"/>
          <ac:cxnSpMkLst>
            <pc:docMk/>
            <pc:sldMk cId="3633183776" sldId="265"/>
            <ac:cxnSpMk id="72" creationId="{C3808D28-08B7-C5D7-F85B-43FDA9EB6BA5}"/>
          </ac:cxnSpMkLst>
        </pc:cxnChg>
        <pc:cxnChg chg="del mod">
          <ac:chgData name="ZHAO Fei (AA/BDO6-APAC)" userId="922dd995-8247-4362-ab87-275e3bf89f8b" providerId="ADAL" clId="{6AF62AB5-C87B-47E6-981A-A921800794CD}" dt="2023-08-15T12:37:19.852" v="1613" actId="478"/>
          <ac:cxnSpMkLst>
            <pc:docMk/>
            <pc:sldMk cId="3633183776" sldId="265"/>
            <ac:cxnSpMk id="74" creationId="{96D5BEFD-B62A-EB7F-9A9A-4F186D19E558}"/>
          </ac:cxnSpMkLst>
        </pc:cxnChg>
        <pc:cxnChg chg="del mod">
          <ac:chgData name="ZHAO Fei (AA/BDO6-APAC)" userId="922dd995-8247-4362-ab87-275e3bf89f8b" providerId="ADAL" clId="{6AF62AB5-C87B-47E6-981A-A921800794CD}" dt="2023-08-15T12:37:19.852" v="1613" actId="478"/>
          <ac:cxnSpMkLst>
            <pc:docMk/>
            <pc:sldMk cId="3633183776" sldId="265"/>
            <ac:cxnSpMk id="78" creationId="{8D1B57C5-D95C-8CF1-3E3F-34A78C96E241}"/>
          </ac:cxnSpMkLst>
        </pc:cxnChg>
        <pc:cxnChg chg="add mod">
          <ac:chgData name="ZHAO Fei (AA/BDO6-APAC)" userId="922dd995-8247-4362-ab87-275e3bf89f8b" providerId="ADAL" clId="{6AF62AB5-C87B-47E6-981A-A921800794CD}" dt="2023-08-15T13:03:19.025" v="2567" actId="14100"/>
          <ac:cxnSpMkLst>
            <pc:docMk/>
            <pc:sldMk cId="3633183776" sldId="265"/>
            <ac:cxnSpMk id="79" creationId="{007392E5-1381-ACF1-68CB-85C10545CFC0}"/>
          </ac:cxnSpMkLst>
        </pc:cxnChg>
        <pc:cxnChg chg="del mod">
          <ac:chgData name="ZHAO Fei (AA/BDO6-APAC)" userId="922dd995-8247-4362-ab87-275e3bf89f8b" providerId="ADAL" clId="{6AF62AB5-C87B-47E6-981A-A921800794CD}" dt="2023-08-15T12:37:19.852" v="1613" actId="478"/>
          <ac:cxnSpMkLst>
            <pc:docMk/>
            <pc:sldMk cId="3633183776" sldId="265"/>
            <ac:cxnSpMk id="82" creationId="{6E313142-AF37-D949-0B35-0DAB20237D1B}"/>
          </ac:cxnSpMkLst>
        </pc:cxnChg>
        <pc:cxnChg chg="del mod">
          <ac:chgData name="ZHAO Fei (AA/BDO6-APAC)" userId="922dd995-8247-4362-ab87-275e3bf89f8b" providerId="ADAL" clId="{6AF62AB5-C87B-47E6-981A-A921800794CD}" dt="2023-08-15T12:37:19.852" v="1613" actId="478"/>
          <ac:cxnSpMkLst>
            <pc:docMk/>
            <pc:sldMk cId="3633183776" sldId="265"/>
            <ac:cxnSpMk id="87" creationId="{82BCB80A-C4C5-6C68-DA3C-AA554E752FF8}"/>
          </ac:cxnSpMkLst>
        </pc:cxnChg>
        <pc:cxnChg chg="add mod">
          <ac:chgData name="ZHAO Fei (AA/BDO6-APAC)" userId="922dd995-8247-4362-ab87-275e3bf89f8b" providerId="ADAL" clId="{6AF62AB5-C87B-47E6-981A-A921800794CD}" dt="2023-08-15T13:12:28.989" v="2906" actId="1076"/>
          <ac:cxnSpMkLst>
            <pc:docMk/>
            <pc:sldMk cId="3633183776" sldId="265"/>
            <ac:cxnSpMk id="88" creationId="{2B42912C-925E-B22C-7321-EBEC98C8E064}"/>
          </ac:cxnSpMkLst>
        </pc:cxnChg>
        <pc:cxnChg chg="add mod">
          <ac:chgData name="ZHAO Fei (AA/BDO6-APAC)" userId="922dd995-8247-4362-ab87-275e3bf89f8b" providerId="ADAL" clId="{6AF62AB5-C87B-47E6-981A-A921800794CD}" dt="2023-08-15T13:05:40.241" v="2744" actId="14100"/>
          <ac:cxnSpMkLst>
            <pc:docMk/>
            <pc:sldMk cId="3633183776" sldId="265"/>
            <ac:cxnSpMk id="94" creationId="{7963B297-9592-462E-3809-0A8F805D9DD4}"/>
          </ac:cxnSpMkLst>
        </pc:cxnChg>
        <pc:cxnChg chg="add mod">
          <ac:chgData name="ZHAO Fei (AA/BDO6-APAC)" userId="922dd995-8247-4362-ab87-275e3bf89f8b" providerId="ADAL" clId="{6AF62AB5-C87B-47E6-981A-A921800794CD}" dt="2023-08-15T13:05:47.725" v="2747" actId="14100"/>
          <ac:cxnSpMkLst>
            <pc:docMk/>
            <pc:sldMk cId="3633183776" sldId="265"/>
            <ac:cxnSpMk id="97" creationId="{B6796F0E-71E8-44C6-134D-F55426D5C31C}"/>
          </ac:cxnSpMkLst>
        </pc:cxnChg>
        <pc:cxnChg chg="add mod">
          <ac:chgData name="ZHAO Fei (AA/BDO6-APAC)" userId="922dd995-8247-4362-ab87-275e3bf89f8b" providerId="ADAL" clId="{6AF62AB5-C87B-47E6-981A-A921800794CD}" dt="2023-08-15T13:09:28.596" v="2836" actId="1076"/>
          <ac:cxnSpMkLst>
            <pc:docMk/>
            <pc:sldMk cId="3633183776" sldId="265"/>
            <ac:cxnSpMk id="100" creationId="{3B045F89-CE50-A0E6-419D-8A44F3529B7A}"/>
          </ac:cxnSpMkLst>
        </pc:cxnChg>
        <pc:cxnChg chg="add mod">
          <ac:chgData name="ZHAO Fei (AA/BDO6-APAC)" userId="922dd995-8247-4362-ab87-275e3bf89f8b" providerId="ADAL" clId="{6AF62AB5-C87B-47E6-981A-A921800794CD}" dt="2023-08-15T13:12:28.989" v="2906" actId="1076"/>
          <ac:cxnSpMkLst>
            <pc:docMk/>
            <pc:sldMk cId="3633183776" sldId="265"/>
            <ac:cxnSpMk id="105" creationId="{53B17B59-110F-0554-9C4C-EC7CA30B02BA}"/>
          </ac:cxnSpMkLst>
        </pc:cxnChg>
        <pc:cxnChg chg="add mod">
          <ac:chgData name="ZHAO Fei (AA/BDO6-APAC)" userId="922dd995-8247-4362-ab87-275e3bf89f8b" providerId="ADAL" clId="{6AF62AB5-C87B-47E6-981A-A921800794CD}" dt="2023-08-15T13:10:59.944" v="2875" actId="14100"/>
          <ac:cxnSpMkLst>
            <pc:docMk/>
            <pc:sldMk cId="3633183776" sldId="265"/>
            <ac:cxnSpMk id="109" creationId="{DD05CE8C-2FA1-41AE-05F5-F849F41E72AD}"/>
          </ac:cxnSpMkLst>
        </pc:cxnChg>
        <pc:cxnChg chg="add mod">
          <ac:chgData name="ZHAO Fei (AA/BDO6-APAC)" userId="922dd995-8247-4362-ab87-275e3bf89f8b" providerId="ADAL" clId="{6AF62AB5-C87B-47E6-981A-A921800794CD}" dt="2023-08-15T13:09:18.067" v="2835" actId="14100"/>
          <ac:cxnSpMkLst>
            <pc:docMk/>
            <pc:sldMk cId="3633183776" sldId="265"/>
            <ac:cxnSpMk id="123" creationId="{C8305F46-FDAF-8BCC-55DD-F9AD2DEA9384}"/>
          </ac:cxnSpMkLst>
        </pc:cxnChg>
        <pc:cxnChg chg="add mod">
          <ac:chgData name="ZHAO Fei (AA/BDO6-APAC)" userId="922dd995-8247-4362-ab87-275e3bf89f8b" providerId="ADAL" clId="{6AF62AB5-C87B-47E6-981A-A921800794CD}" dt="2023-08-15T13:11:27.382" v="2880" actId="14100"/>
          <ac:cxnSpMkLst>
            <pc:docMk/>
            <pc:sldMk cId="3633183776" sldId="265"/>
            <ac:cxnSpMk id="135" creationId="{BC498890-1AB4-DC1B-7F5D-0057B55FBDEE}"/>
          </ac:cxnSpMkLst>
        </pc:cxnChg>
        <pc:cxnChg chg="add mod">
          <ac:chgData name="ZHAO Fei (AA/BDO6-APAC)" userId="922dd995-8247-4362-ab87-275e3bf89f8b" providerId="ADAL" clId="{6AF62AB5-C87B-47E6-981A-A921800794CD}" dt="2023-08-15T13:12:39.953" v="2909" actId="14100"/>
          <ac:cxnSpMkLst>
            <pc:docMk/>
            <pc:sldMk cId="3633183776" sldId="265"/>
            <ac:cxnSpMk id="144" creationId="{4C3E4509-FDEF-AD5C-87A5-D0959D95829F}"/>
          </ac:cxnSpMkLst>
        </pc:cxnChg>
        <pc:cxnChg chg="add mod">
          <ac:chgData name="ZHAO Fei (AA/BDO6-APAC)" userId="922dd995-8247-4362-ab87-275e3bf89f8b" providerId="ADAL" clId="{6AF62AB5-C87B-47E6-981A-A921800794CD}" dt="2023-08-15T13:16:42.657" v="2914" actId="14100"/>
          <ac:cxnSpMkLst>
            <pc:docMk/>
            <pc:sldMk cId="3633183776" sldId="265"/>
            <ac:cxnSpMk id="151" creationId="{BD417E9E-E14E-2954-371E-705CE7E691F4}"/>
          </ac:cxnSpMkLst>
        </pc:cxnChg>
        <pc:cxnChg chg="add mod">
          <ac:chgData name="ZHAO Fei (AA/BDO6-APAC)" userId="922dd995-8247-4362-ab87-275e3bf89f8b" providerId="ADAL" clId="{6AF62AB5-C87B-47E6-981A-A921800794CD}" dt="2023-08-15T13:17:08.812" v="2919" actId="14100"/>
          <ac:cxnSpMkLst>
            <pc:docMk/>
            <pc:sldMk cId="3633183776" sldId="265"/>
            <ac:cxnSpMk id="155" creationId="{BA5314B7-1E94-2AE2-91A4-229D14FEEFF3}"/>
          </ac:cxnSpMkLst>
        </pc:cxnChg>
        <pc:cxnChg chg="add mod">
          <ac:chgData name="ZHAO Fei (AA/BDO6-APAC)" userId="922dd995-8247-4362-ab87-275e3bf89f8b" providerId="ADAL" clId="{6AF62AB5-C87B-47E6-981A-A921800794CD}" dt="2023-08-15T13:17:19.075" v="2922" actId="14100"/>
          <ac:cxnSpMkLst>
            <pc:docMk/>
            <pc:sldMk cId="3633183776" sldId="265"/>
            <ac:cxnSpMk id="158" creationId="{A1CB160E-F25D-4122-0477-C68210847CB1}"/>
          </ac:cxnSpMkLst>
        </pc:cxnChg>
        <pc:cxnChg chg="add mod">
          <ac:chgData name="ZHAO Fei (AA/BDO6-APAC)" userId="922dd995-8247-4362-ab87-275e3bf89f8b" providerId="ADAL" clId="{6AF62AB5-C87B-47E6-981A-A921800794CD}" dt="2023-08-15T13:17:29.617" v="2926" actId="14100"/>
          <ac:cxnSpMkLst>
            <pc:docMk/>
            <pc:sldMk cId="3633183776" sldId="265"/>
            <ac:cxnSpMk id="161" creationId="{3CF45D40-D378-FE7B-4012-7E91A270A31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428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290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4" userDrawn="1">
          <p15:clr>
            <a:srgbClr val="FBAE40"/>
          </p15:clr>
        </p15:guide>
        <p15:guide id="6" orient="horz" pos="347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153" userDrawn="1">
          <p15:clr>
            <a:srgbClr val="FBAE40"/>
          </p15:clr>
        </p15:guide>
        <p15:guide id="2" pos="6491" userDrawn="1">
          <p15:clr>
            <a:srgbClr val="FBAE40"/>
          </p15:clr>
        </p15:guide>
        <p15:guide id="3" orient="horz" pos="2088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1557" userDrawn="1">
          <p15:clr>
            <a:srgbClr val="FBAE40"/>
          </p15:clr>
        </p15:guide>
        <p15:guide id="4" orient="horz" pos="28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250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Add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Internal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AA/GPM-PSD12 | 2023-05-19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Bosch (China) Investment Ltd. 2023.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23" r:id="rId17"/>
    <p:sldLayoutId id="2147483734" r:id="rId18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C49115D-FEB1-F687-1564-BF1A8A48886C}"/>
              </a:ext>
            </a:extLst>
          </p:cNvPr>
          <p:cNvSpPr/>
          <p:nvPr/>
        </p:nvSpPr>
        <p:spPr>
          <a:xfrm>
            <a:off x="994763" y="1246909"/>
            <a:ext cx="8980098" cy="3796146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Financial data domain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70221-928B-CBDC-6B9E-2E45CF12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AC6C9-BFDE-6D5E-1361-41BEC08BC0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/>
              <a:t>Financial data domain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49F52-7E38-3100-BFB5-9B9262F6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</a:t>
            </a:fld>
            <a:endParaRPr lang="en-US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532447-59FE-A36B-5964-2ADD5D30AA7B}"/>
              </a:ext>
            </a:extLst>
          </p:cNvPr>
          <p:cNvSpPr/>
          <p:nvPr/>
        </p:nvSpPr>
        <p:spPr>
          <a:xfrm>
            <a:off x="1173131" y="1957529"/>
            <a:ext cx="2710596" cy="51606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General ledger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55D719-8155-E7C5-AC46-B15441469D2C}"/>
              </a:ext>
            </a:extLst>
          </p:cNvPr>
          <p:cNvSpPr/>
          <p:nvPr/>
        </p:nvSpPr>
        <p:spPr>
          <a:xfrm>
            <a:off x="4075972" y="1957529"/>
            <a:ext cx="2710596" cy="51606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Account receivable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C8F726-7FE9-E959-70DF-B8F3AA949AAA}"/>
              </a:ext>
            </a:extLst>
          </p:cNvPr>
          <p:cNvSpPr/>
          <p:nvPr/>
        </p:nvSpPr>
        <p:spPr>
          <a:xfrm>
            <a:off x="6978813" y="1957529"/>
            <a:ext cx="2710596" cy="51606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200" kern="0">
                <a:solidFill>
                  <a:srgbClr val="000000"/>
                </a:solidFill>
                <a:latin typeface="Bosch Office Sans"/>
              </a:rPr>
              <a:t>Account payable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3A5386-17EB-A96D-CAAB-DD8B055DCC86}"/>
              </a:ext>
            </a:extLst>
          </p:cNvPr>
          <p:cNvSpPr/>
          <p:nvPr/>
        </p:nvSpPr>
        <p:spPr>
          <a:xfrm>
            <a:off x="1173131" y="2569243"/>
            <a:ext cx="2710596" cy="51606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Fix assets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475726-E8A5-1762-B6B6-823D852B8979}"/>
              </a:ext>
            </a:extLst>
          </p:cNvPr>
          <p:cNvSpPr/>
          <p:nvPr/>
        </p:nvSpPr>
        <p:spPr>
          <a:xfrm>
            <a:off x="4075972" y="2569243"/>
            <a:ext cx="2710596" cy="51606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T&amp;E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FB8CE7-8ADB-8184-3776-1A6C345904E1}"/>
              </a:ext>
            </a:extLst>
          </p:cNvPr>
          <p:cNvSpPr/>
          <p:nvPr/>
        </p:nvSpPr>
        <p:spPr>
          <a:xfrm>
            <a:off x="6978813" y="2569243"/>
            <a:ext cx="2710596" cy="51606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200" kern="0">
                <a:solidFill>
                  <a:srgbClr val="000000"/>
                </a:solidFill>
                <a:latin typeface="Bosch Office Sans"/>
              </a:rPr>
              <a:t>Cash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A4E6B5-2664-F930-B4C7-3CD35338297C}"/>
              </a:ext>
            </a:extLst>
          </p:cNvPr>
          <p:cNvSpPr/>
          <p:nvPr/>
        </p:nvSpPr>
        <p:spPr>
          <a:xfrm>
            <a:off x="1089891" y="1662545"/>
            <a:ext cx="8706603" cy="1551710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accounting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1BE585-E374-BC71-CC84-E3833BAD47EF}"/>
              </a:ext>
            </a:extLst>
          </p:cNvPr>
          <p:cNvSpPr/>
          <p:nvPr/>
        </p:nvSpPr>
        <p:spPr>
          <a:xfrm>
            <a:off x="1089890" y="3378903"/>
            <a:ext cx="8706603" cy="1551710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controlling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FB0AF0-02F4-037B-D47F-F0D31768F55C}"/>
              </a:ext>
            </a:extLst>
          </p:cNvPr>
          <p:cNvSpPr/>
          <p:nvPr/>
        </p:nvSpPr>
        <p:spPr>
          <a:xfrm>
            <a:off x="1173131" y="3653808"/>
            <a:ext cx="2710596" cy="51606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Cost center accounting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1B938E-C198-5BA5-296E-33564A7D755A}"/>
              </a:ext>
            </a:extLst>
          </p:cNvPr>
          <p:cNvSpPr/>
          <p:nvPr/>
        </p:nvSpPr>
        <p:spPr>
          <a:xfrm>
            <a:off x="4075972" y="3649875"/>
            <a:ext cx="2710596" cy="51606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Profit analysis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445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0221-928B-CBDC-6B9E-2E45CF12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AC6C9-BFDE-6D5E-1361-41BEC08BC0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/>
              <a:t>Dealer ERP Workshop master data 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49F52-7E38-3100-BFB5-9B9262F6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544193-6373-6018-623A-BD29D16ADE16}"/>
              </a:ext>
            </a:extLst>
          </p:cNvPr>
          <p:cNvSpPr/>
          <p:nvPr/>
        </p:nvSpPr>
        <p:spPr>
          <a:xfrm>
            <a:off x="5215287" y="1960036"/>
            <a:ext cx="3651164" cy="1666939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Data platform</a:t>
            </a: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E741A4A4-C414-1015-8581-5B036EED635A}"/>
              </a:ext>
            </a:extLst>
          </p:cNvPr>
          <p:cNvSpPr/>
          <p:nvPr/>
        </p:nvSpPr>
        <p:spPr>
          <a:xfrm>
            <a:off x="6571991" y="2548085"/>
            <a:ext cx="982892" cy="660474"/>
          </a:xfrm>
          <a:prstGeom prst="can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Datasimba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3F2E515B-C20D-B04A-0B09-51C11DA8EFA1}"/>
              </a:ext>
            </a:extLst>
          </p:cNvPr>
          <p:cNvSpPr/>
          <p:nvPr/>
        </p:nvSpPr>
        <p:spPr>
          <a:xfrm>
            <a:off x="5399236" y="2468031"/>
            <a:ext cx="982891" cy="834608"/>
          </a:xfrm>
          <a:prstGeom prst="foldedCorner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Azure blob storage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(</a:t>
            </a:r>
            <a:r>
              <a:rPr lang="en-US" sz="1200" kern="0" err="1">
                <a:solidFill>
                  <a:srgbClr val="000000"/>
                </a:solidFill>
                <a:latin typeface="Bosch Office Sans"/>
              </a:rPr>
              <a:t>xls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716C13-99EB-AF42-E9CD-535345BF2CC6}"/>
              </a:ext>
            </a:extLst>
          </p:cNvPr>
          <p:cNvSpPr/>
          <p:nvPr/>
        </p:nvSpPr>
        <p:spPr>
          <a:xfrm>
            <a:off x="4303213" y="2505755"/>
            <a:ext cx="728125" cy="771006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kern="0">
              <a:solidFill>
                <a:srgbClr val="000000"/>
              </a:solidFill>
              <a:latin typeface="Bosch Office Sans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kern="0" err="1">
                <a:solidFill>
                  <a:srgbClr val="000000"/>
                </a:solidFill>
                <a:latin typeface="Bosch Office Sans"/>
              </a:rPr>
              <a:t>Redlake</a:t>
            </a:r>
            <a:r>
              <a:rPr lang="en-US" sz="1000" kern="0">
                <a:solidFill>
                  <a:srgbClr val="000000"/>
                </a:solidFill>
                <a:latin typeface="Bosch Office Sans"/>
              </a:rPr>
              <a:t> Business Satellite</a:t>
            </a: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B6085FA8-ECEB-8164-6565-FE7A42A3B7E8}"/>
              </a:ext>
            </a:extLst>
          </p:cNvPr>
          <p:cNvSpPr/>
          <p:nvPr/>
        </p:nvSpPr>
        <p:spPr>
          <a:xfrm>
            <a:off x="797546" y="1705500"/>
            <a:ext cx="1026543" cy="783651"/>
          </a:xfrm>
          <a:prstGeom prst="can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WorkON</a:t>
            </a: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5EC3EF-BF56-3DA3-BD23-84B394EF6003}"/>
              </a:ext>
            </a:extLst>
          </p:cNvPr>
          <p:cNvSpPr/>
          <p:nvPr/>
        </p:nvSpPr>
        <p:spPr>
          <a:xfrm>
            <a:off x="1307760" y="2551181"/>
            <a:ext cx="448574" cy="33952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B69918A-4B8F-1A80-74A1-4A7068263A40}"/>
              </a:ext>
            </a:extLst>
          </p:cNvPr>
          <p:cNvCxnSpPr>
            <a:cxnSpLocks/>
            <a:stCxn id="16" idx="4"/>
            <a:endCxn id="12" idx="1"/>
          </p:cNvCxnSpPr>
          <p:nvPr/>
        </p:nvCxnSpPr>
        <p:spPr>
          <a:xfrm flipV="1">
            <a:off x="1824089" y="2089532"/>
            <a:ext cx="216182" cy="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ylinder 51">
            <a:extLst>
              <a:ext uri="{FF2B5EF4-FFF2-40B4-BE49-F238E27FC236}">
                <a16:creationId xmlns:a16="http://schemas.microsoft.com/office/drawing/2014/main" id="{7EEE98D1-09A2-87B8-89A0-198AE5275796}"/>
              </a:ext>
            </a:extLst>
          </p:cNvPr>
          <p:cNvSpPr/>
          <p:nvPr/>
        </p:nvSpPr>
        <p:spPr>
          <a:xfrm>
            <a:off x="3327086" y="2499582"/>
            <a:ext cx="759945" cy="783651"/>
          </a:xfrm>
          <a:prstGeom prst="can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NFS server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E057C72-95A2-540F-1161-1EBB664BA96C}"/>
              </a:ext>
            </a:extLst>
          </p:cNvPr>
          <p:cNvCxnSpPr>
            <a:cxnSpLocks/>
            <a:stCxn id="7" idx="3"/>
            <a:endCxn id="52" idx="2"/>
          </p:cNvCxnSpPr>
          <p:nvPr/>
        </p:nvCxnSpPr>
        <p:spPr>
          <a:xfrm flipV="1">
            <a:off x="1859816" y="2891408"/>
            <a:ext cx="1467270" cy="863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10D039E-EB2E-0A8F-9450-EFC6780E2895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5031338" y="2885335"/>
            <a:ext cx="367898" cy="5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368254A-5804-42DB-A80B-FF7FB8E690BB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 flipV="1">
            <a:off x="6382127" y="2878322"/>
            <a:ext cx="189864" cy="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Folded Corner 72">
            <a:extLst>
              <a:ext uri="{FF2B5EF4-FFF2-40B4-BE49-F238E27FC236}">
                <a16:creationId xmlns:a16="http://schemas.microsoft.com/office/drawing/2014/main" id="{7A2D88D2-9168-3CBE-4F27-297D5D852234}"/>
              </a:ext>
            </a:extLst>
          </p:cNvPr>
          <p:cNvSpPr/>
          <p:nvPr/>
        </p:nvSpPr>
        <p:spPr>
          <a:xfrm>
            <a:off x="7770467" y="2468031"/>
            <a:ext cx="975906" cy="834608"/>
          </a:xfrm>
          <a:prstGeom prst="foldedCorner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Azure blob storage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(csv)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6D5BEFD-B62A-EB7F-9A9A-4F186D19E558}"/>
              </a:ext>
            </a:extLst>
          </p:cNvPr>
          <p:cNvCxnSpPr>
            <a:cxnSpLocks/>
            <a:stCxn id="6" idx="4"/>
            <a:endCxn id="73" idx="1"/>
          </p:cNvCxnSpPr>
          <p:nvPr/>
        </p:nvCxnSpPr>
        <p:spPr>
          <a:xfrm>
            <a:off x="7554883" y="2878322"/>
            <a:ext cx="215584" cy="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64874E3A-6E9B-D2F6-0D37-40855CA4C6D0}"/>
              </a:ext>
            </a:extLst>
          </p:cNvPr>
          <p:cNvSpPr/>
          <p:nvPr/>
        </p:nvSpPr>
        <p:spPr>
          <a:xfrm>
            <a:off x="9152737" y="2479883"/>
            <a:ext cx="815745" cy="796878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kern="0">
              <a:solidFill>
                <a:srgbClr val="000000"/>
              </a:solidFill>
              <a:latin typeface="Bosch Office San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kern="0">
              <a:solidFill>
                <a:srgbClr val="000000"/>
              </a:solidFill>
              <a:latin typeface="Bosch Office San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kern="0" err="1">
                <a:solidFill>
                  <a:srgbClr val="000000"/>
                </a:solidFill>
                <a:latin typeface="Bosch Office Sans"/>
              </a:rPr>
              <a:t>PowrBI</a:t>
            </a:r>
            <a:endParaRPr lang="en-US" sz="1000" kern="0">
              <a:solidFill>
                <a:srgbClr val="000000"/>
              </a:solidFill>
              <a:latin typeface="Bosch Office Sans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D1B57C5-D95C-8CF1-3E3F-34A78C96E241}"/>
              </a:ext>
            </a:extLst>
          </p:cNvPr>
          <p:cNvCxnSpPr>
            <a:cxnSpLocks/>
            <a:stCxn id="73" idx="3"/>
            <a:endCxn id="77" idx="1"/>
          </p:cNvCxnSpPr>
          <p:nvPr/>
        </p:nvCxnSpPr>
        <p:spPr>
          <a:xfrm flipV="1">
            <a:off x="8746373" y="2878322"/>
            <a:ext cx="406364" cy="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787EEF7B-158C-B1F0-D0CF-E61AB1489C82}"/>
              </a:ext>
            </a:extLst>
          </p:cNvPr>
          <p:cNvSpPr/>
          <p:nvPr/>
        </p:nvSpPr>
        <p:spPr>
          <a:xfrm>
            <a:off x="2040271" y="1809173"/>
            <a:ext cx="1026543" cy="560717"/>
          </a:xfrm>
          <a:prstGeom prst="foldedCorner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Travel,Reimbursement</a:t>
            </a:r>
            <a:r>
              <a:rPr kumimoji="0" lang="en-US" altLang="zh-C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data(</a:t>
            </a:r>
            <a:r>
              <a:rPr kumimoji="0" lang="en-US" altLang="zh-CN" sz="10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xls</a:t>
            </a:r>
            <a:r>
              <a:rPr kumimoji="0" lang="en-US" altLang="zh-C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)</a:t>
            </a: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42258-21D5-6792-8C69-36CF6A537865}"/>
              </a:ext>
            </a:extLst>
          </p:cNvPr>
          <p:cNvCxnSpPr>
            <a:cxnSpLocks/>
            <a:stCxn id="12" idx="3"/>
            <a:endCxn id="52" idx="2"/>
          </p:cNvCxnSpPr>
          <p:nvPr/>
        </p:nvCxnSpPr>
        <p:spPr>
          <a:xfrm>
            <a:off x="3066814" y="2089532"/>
            <a:ext cx="260272" cy="80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7AA8F9-DB92-260C-A04B-7C483DC70F45}"/>
              </a:ext>
            </a:extLst>
          </p:cNvPr>
          <p:cNvCxnSpPr>
            <a:cxnSpLocks/>
            <a:stCxn id="52" idx="4"/>
            <a:endCxn id="10" idx="1"/>
          </p:cNvCxnSpPr>
          <p:nvPr/>
        </p:nvCxnSpPr>
        <p:spPr>
          <a:xfrm flipV="1">
            <a:off x="4087031" y="2891258"/>
            <a:ext cx="216182" cy="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3B46B918-397B-67EF-8A4D-3500F3740C08}"/>
              </a:ext>
            </a:extLst>
          </p:cNvPr>
          <p:cNvSpPr/>
          <p:nvPr/>
        </p:nvSpPr>
        <p:spPr>
          <a:xfrm>
            <a:off x="833273" y="3474995"/>
            <a:ext cx="1026543" cy="560717"/>
          </a:xfrm>
          <a:prstGeom prst="foldedCorner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BCD travel air ticket invoice list(</a:t>
            </a:r>
            <a:r>
              <a:rPr kumimoji="0" lang="en-US" altLang="zh-CN" sz="10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xls</a:t>
            </a:r>
            <a:r>
              <a:rPr kumimoji="0" lang="en-US" altLang="zh-C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)</a:t>
            </a: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141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0221-928B-CBDC-6B9E-2E45CF12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Dimensional concept model - T&amp;E China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AC6C9-BFDE-6D5E-1361-41BEC08BC0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/>
              <a:t>Financial data domain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49F52-7E38-3100-BFB5-9B9262F6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6FD10E-0F31-12A5-8AED-EF4053715343}"/>
              </a:ext>
            </a:extLst>
          </p:cNvPr>
          <p:cNvSpPr/>
          <p:nvPr/>
        </p:nvSpPr>
        <p:spPr>
          <a:xfrm>
            <a:off x="4004075" y="3269073"/>
            <a:ext cx="1985705" cy="552862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FACT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Travel expense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8D5219-9466-34CE-D156-0BFB2A0AF7F2}"/>
              </a:ext>
            </a:extLst>
          </p:cNvPr>
          <p:cNvSpPr/>
          <p:nvPr/>
        </p:nvSpPr>
        <p:spPr>
          <a:xfrm>
            <a:off x="4004076" y="2265477"/>
            <a:ext cx="1985705" cy="527520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DIM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Department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6C1F44-60C6-13DF-B748-DB3395548981}"/>
              </a:ext>
            </a:extLst>
          </p:cNvPr>
          <p:cNvSpPr/>
          <p:nvPr/>
        </p:nvSpPr>
        <p:spPr>
          <a:xfrm>
            <a:off x="4004075" y="1261880"/>
            <a:ext cx="1985705" cy="552862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DIM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Employee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7027C7-BD77-7BDA-40C5-57E801B7D343}"/>
              </a:ext>
            </a:extLst>
          </p:cNvPr>
          <p:cNvSpPr/>
          <p:nvPr/>
        </p:nvSpPr>
        <p:spPr>
          <a:xfrm>
            <a:off x="6585641" y="3269074"/>
            <a:ext cx="1985705" cy="552862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200" b="1" kern="0">
                <a:solidFill>
                  <a:srgbClr val="000000"/>
                </a:solidFill>
                <a:latin typeface="Bosch Office Sans"/>
              </a:rPr>
              <a:t>DIM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Month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86218E-0C93-DD12-66A7-77CFC4646537}"/>
              </a:ext>
            </a:extLst>
          </p:cNvPr>
          <p:cNvSpPr/>
          <p:nvPr/>
        </p:nvSpPr>
        <p:spPr>
          <a:xfrm>
            <a:off x="6585640" y="2265476"/>
            <a:ext cx="1985705" cy="552862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200" b="1" kern="0">
                <a:solidFill>
                  <a:srgbClr val="000000"/>
                </a:solidFill>
                <a:latin typeface="Bosch Office Sans"/>
              </a:rPr>
              <a:t>DIM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Year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BB9FC0-143B-5122-0972-03A6FF6B7C6C}"/>
              </a:ext>
            </a:extLst>
          </p:cNvPr>
          <p:cNvSpPr/>
          <p:nvPr/>
        </p:nvSpPr>
        <p:spPr>
          <a:xfrm>
            <a:off x="4004075" y="4170355"/>
            <a:ext cx="1985705" cy="552862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DIM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Expense  type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8EC007-3707-7B4F-2699-F8F9A6E5E1BC}"/>
              </a:ext>
            </a:extLst>
          </p:cNvPr>
          <p:cNvSpPr/>
          <p:nvPr/>
        </p:nvSpPr>
        <p:spPr>
          <a:xfrm>
            <a:off x="1154656" y="3257140"/>
            <a:ext cx="1985705" cy="552862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DIM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Travel to city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7D340C-3A0B-8262-9838-DEE4109D4696}"/>
              </a:ext>
            </a:extLst>
          </p:cNvPr>
          <p:cNvSpPr/>
          <p:nvPr/>
        </p:nvSpPr>
        <p:spPr>
          <a:xfrm>
            <a:off x="1154656" y="2253543"/>
            <a:ext cx="1985705" cy="552862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DIM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Travel to country/region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08DB9A-518B-FCBF-FFC7-B5C150BD8EA1}"/>
              </a:ext>
            </a:extLst>
          </p:cNvPr>
          <p:cNvSpPr/>
          <p:nvPr/>
        </p:nvSpPr>
        <p:spPr>
          <a:xfrm>
            <a:off x="1154656" y="1249947"/>
            <a:ext cx="1985705" cy="552862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DIM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Customer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C0557C-4564-7810-1FF4-1448179DB9A0}"/>
              </a:ext>
            </a:extLst>
          </p:cNvPr>
          <p:cNvCxnSpPr>
            <a:stCxn id="8" idx="2"/>
            <a:endCxn id="21" idx="0"/>
          </p:cNvCxnSpPr>
          <p:nvPr/>
        </p:nvCxnSpPr>
        <p:spPr>
          <a:xfrm>
            <a:off x="4996928" y="3821935"/>
            <a:ext cx="0" cy="348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5E7469D-6168-F7C5-9734-2A33FB68DDAF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5989780" y="3545504"/>
            <a:ext cx="5958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EC7C4B6-0224-428D-144D-A7DA19D8FF85}"/>
              </a:ext>
            </a:extLst>
          </p:cNvPr>
          <p:cNvCxnSpPr>
            <a:cxnSpLocks/>
            <a:stCxn id="8" idx="0"/>
            <a:endCxn id="15" idx="2"/>
          </p:cNvCxnSpPr>
          <p:nvPr/>
        </p:nvCxnSpPr>
        <p:spPr>
          <a:xfrm flipV="1">
            <a:off x="4996928" y="2792997"/>
            <a:ext cx="1" cy="47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9BC001-F7A3-44CA-6B9D-B50F974F04B7}"/>
              </a:ext>
            </a:extLst>
          </p:cNvPr>
          <p:cNvCxnSpPr>
            <a:cxnSpLocks/>
            <a:stCxn id="15" idx="0"/>
            <a:endCxn id="18" idx="2"/>
          </p:cNvCxnSpPr>
          <p:nvPr/>
        </p:nvCxnSpPr>
        <p:spPr>
          <a:xfrm flipH="1" flipV="1">
            <a:off x="4996928" y="1814742"/>
            <a:ext cx="1" cy="450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C28A313-D2EA-BD20-AB47-BE0D19D96397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H="1" flipV="1">
            <a:off x="7578493" y="2818338"/>
            <a:ext cx="1" cy="450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49F93A8-6F00-DDDF-B95D-EC8625D124F4}"/>
              </a:ext>
            </a:extLst>
          </p:cNvPr>
          <p:cNvCxnSpPr>
            <a:cxnSpLocks/>
            <a:stCxn id="22" idx="0"/>
            <a:endCxn id="25" idx="2"/>
          </p:cNvCxnSpPr>
          <p:nvPr/>
        </p:nvCxnSpPr>
        <p:spPr>
          <a:xfrm flipV="1">
            <a:off x="2147509" y="2806405"/>
            <a:ext cx="0" cy="450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A248767-EB3A-137C-7214-D9DE71DD1433}"/>
              </a:ext>
            </a:extLst>
          </p:cNvPr>
          <p:cNvCxnSpPr>
            <a:cxnSpLocks/>
            <a:stCxn id="8" idx="1"/>
            <a:endCxn id="22" idx="3"/>
          </p:cNvCxnSpPr>
          <p:nvPr/>
        </p:nvCxnSpPr>
        <p:spPr>
          <a:xfrm flipH="1" flipV="1">
            <a:off x="3140361" y="3533571"/>
            <a:ext cx="863714" cy="1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0BB7CFF-55DA-7658-7455-C7932EB3B947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flipV="1">
            <a:off x="2147509" y="1802809"/>
            <a:ext cx="0" cy="450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790EAB6-390F-97B4-1CC5-00D6E4840281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2147509" y="1802809"/>
            <a:ext cx="0" cy="450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5A6F3C2-50A3-5AC7-A118-39DED588F536}"/>
              </a:ext>
            </a:extLst>
          </p:cNvPr>
          <p:cNvCxnSpPr>
            <a:cxnSpLocks/>
          </p:cNvCxnSpPr>
          <p:nvPr/>
        </p:nvCxnSpPr>
        <p:spPr>
          <a:xfrm>
            <a:off x="9097818" y="1714442"/>
            <a:ext cx="466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458299F-FC45-58B8-F973-DCE58CE30613}"/>
              </a:ext>
            </a:extLst>
          </p:cNvPr>
          <p:cNvSpPr/>
          <p:nvPr/>
        </p:nvSpPr>
        <p:spPr>
          <a:xfrm>
            <a:off x="9303355" y="1582455"/>
            <a:ext cx="918962" cy="263973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1:M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FDCFFEF-6D7E-10F6-EFDD-4C4EAAC7BAF4}"/>
              </a:ext>
            </a:extLst>
          </p:cNvPr>
          <p:cNvCxnSpPr>
            <a:cxnSpLocks/>
          </p:cNvCxnSpPr>
          <p:nvPr/>
        </p:nvCxnSpPr>
        <p:spPr>
          <a:xfrm>
            <a:off x="9097818" y="2036817"/>
            <a:ext cx="466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140E16C-DA7D-0B4E-2BBB-96AD6FC5599B}"/>
              </a:ext>
            </a:extLst>
          </p:cNvPr>
          <p:cNvCxnSpPr>
            <a:cxnSpLocks/>
          </p:cNvCxnSpPr>
          <p:nvPr/>
        </p:nvCxnSpPr>
        <p:spPr>
          <a:xfrm flipH="1">
            <a:off x="9097818" y="2039514"/>
            <a:ext cx="466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6690DE73-F11F-0C53-45A2-A260CCBC823C}"/>
              </a:ext>
            </a:extLst>
          </p:cNvPr>
          <p:cNvSpPr/>
          <p:nvPr/>
        </p:nvSpPr>
        <p:spPr>
          <a:xfrm>
            <a:off x="9331064" y="1904830"/>
            <a:ext cx="918962" cy="263973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200" kern="0">
                <a:solidFill>
                  <a:srgbClr val="000000"/>
                </a:solidFill>
                <a:latin typeface="Bosch Office Sans"/>
              </a:rPr>
              <a:t>M</a:t>
            </a:r>
            <a:r>
              <a:rPr kumimoji="0" lang="en-US" altLang="zh-C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:M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6BC7447-7FA8-A0BB-BD09-CF9B46E8E92A}"/>
              </a:ext>
            </a:extLst>
          </p:cNvPr>
          <p:cNvSpPr/>
          <p:nvPr/>
        </p:nvSpPr>
        <p:spPr>
          <a:xfrm>
            <a:off x="4004075" y="5043240"/>
            <a:ext cx="1985705" cy="614797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DIM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GL account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B9C5369-CF41-76E8-320C-59F76F3D0D64}"/>
              </a:ext>
            </a:extLst>
          </p:cNvPr>
          <p:cNvCxnSpPr>
            <a:cxnSpLocks/>
            <a:stCxn id="21" idx="2"/>
            <a:endCxn id="76" idx="0"/>
          </p:cNvCxnSpPr>
          <p:nvPr/>
        </p:nvCxnSpPr>
        <p:spPr>
          <a:xfrm>
            <a:off x="4996928" y="4723217"/>
            <a:ext cx="0" cy="320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8F7C330-BAD3-A500-DF9D-F50BD08637F0}"/>
              </a:ext>
            </a:extLst>
          </p:cNvPr>
          <p:cNvCxnSpPr>
            <a:cxnSpLocks/>
            <a:stCxn id="76" idx="0"/>
            <a:endCxn id="21" idx="2"/>
          </p:cNvCxnSpPr>
          <p:nvPr/>
        </p:nvCxnSpPr>
        <p:spPr>
          <a:xfrm flipV="1">
            <a:off x="4996928" y="4723217"/>
            <a:ext cx="0" cy="320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B416356-9C21-1274-B800-54583678663E}"/>
              </a:ext>
            </a:extLst>
          </p:cNvPr>
          <p:cNvCxnSpPr>
            <a:cxnSpLocks/>
            <a:stCxn id="18" idx="1"/>
            <a:endCxn id="26" idx="3"/>
          </p:cNvCxnSpPr>
          <p:nvPr/>
        </p:nvCxnSpPr>
        <p:spPr>
          <a:xfrm flipH="1" flipV="1">
            <a:off x="3140361" y="1526378"/>
            <a:ext cx="863714" cy="1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00F0712-F94D-CBB7-30D0-11319D40055B}"/>
              </a:ext>
            </a:extLst>
          </p:cNvPr>
          <p:cNvCxnSpPr>
            <a:cxnSpLocks/>
            <a:stCxn id="26" idx="3"/>
            <a:endCxn id="18" idx="1"/>
          </p:cNvCxnSpPr>
          <p:nvPr/>
        </p:nvCxnSpPr>
        <p:spPr>
          <a:xfrm>
            <a:off x="3140361" y="1526378"/>
            <a:ext cx="863714" cy="1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17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0221-928B-CBDC-6B9E-2E45CF12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Relational concept model - T&amp;E China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AC6C9-BFDE-6D5E-1361-41BEC08BC0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/>
              <a:t>Financial data domain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49F52-7E38-3100-BFB5-9B9262F6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88FA69-D138-A273-C0CD-D931DA551FC6}"/>
              </a:ext>
            </a:extLst>
          </p:cNvPr>
          <p:cNvSpPr/>
          <p:nvPr/>
        </p:nvSpPr>
        <p:spPr>
          <a:xfrm>
            <a:off x="1006877" y="2676797"/>
            <a:ext cx="1985705" cy="825352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Travel application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>
                <a:solidFill>
                  <a:srgbClr val="000000"/>
                </a:solidFill>
                <a:latin typeface="Bosch Office Sans"/>
              </a:rPr>
              <a:t>(</a:t>
            </a:r>
            <a:r>
              <a:rPr lang="en-US" sz="1200" kern="0" dirty="0" err="1">
                <a:solidFill>
                  <a:srgbClr val="000000"/>
                </a:solidFill>
                <a:latin typeface="Bosch Office Sans"/>
              </a:rPr>
              <a:t>WorkON</a:t>
            </a:r>
            <a:r>
              <a:rPr lang="en-US" sz="1200" kern="0" dirty="0">
                <a:solidFill>
                  <a:srgbClr val="000000"/>
                </a:solidFill>
                <a:latin typeface="Bosch Office Sans"/>
              </a:rPr>
              <a:t> system)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200" kern="0" dirty="0">
                <a:solidFill>
                  <a:srgbClr val="000000"/>
                </a:solidFill>
                <a:latin typeface="Bosch Office Sans"/>
              </a:rPr>
              <a:t>PK:</a:t>
            </a:r>
            <a:r>
              <a:rPr lang="zh-CN" altLang="en-US" sz="1200" kern="0" dirty="0">
                <a:solidFill>
                  <a:srgbClr val="000000"/>
                </a:solidFill>
                <a:latin typeface="Bosch Office Sans"/>
              </a:rPr>
              <a:t> </a:t>
            </a:r>
            <a:r>
              <a:rPr lang="en-US" altLang="zh-CN" sz="1200" kern="0" dirty="0">
                <a:solidFill>
                  <a:srgbClr val="000000"/>
                </a:solidFill>
                <a:latin typeface="Bosch Office Sans"/>
              </a:rPr>
              <a:t>Travel application key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5DF2E4-9930-5AC3-8142-26F18D8BDAB4}"/>
              </a:ext>
            </a:extLst>
          </p:cNvPr>
          <p:cNvSpPr/>
          <p:nvPr/>
        </p:nvSpPr>
        <p:spPr>
          <a:xfrm>
            <a:off x="4041023" y="1952912"/>
            <a:ext cx="1985705" cy="825352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Reimbursement application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>
                <a:solidFill>
                  <a:srgbClr val="000000"/>
                </a:solidFill>
                <a:latin typeface="Bosch Office Sans"/>
              </a:rPr>
              <a:t>(</a:t>
            </a:r>
            <a:r>
              <a:rPr lang="en-US" sz="1200" kern="0" dirty="0" err="1">
                <a:solidFill>
                  <a:srgbClr val="000000"/>
                </a:solidFill>
                <a:latin typeface="Bosch Office Sans"/>
              </a:rPr>
              <a:t>WorkON</a:t>
            </a:r>
            <a:r>
              <a:rPr lang="en-US" sz="1200" kern="0" dirty="0">
                <a:solidFill>
                  <a:srgbClr val="000000"/>
                </a:solidFill>
                <a:latin typeface="Bosch Office Sans"/>
              </a:rPr>
              <a:t> system)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dirty="0">
                <a:solidFill>
                  <a:srgbClr val="000000"/>
                </a:solidFill>
                <a:latin typeface="Bosch Office Sans"/>
              </a:rPr>
              <a:t>FK:</a:t>
            </a:r>
            <a:r>
              <a:rPr lang="zh-CN" altLang="en-US" sz="1200" kern="0" dirty="0">
                <a:solidFill>
                  <a:srgbClr val="000000"/>
                </a:solidFill>
                <a:latin typeface="Bosch Office Sans"/>
              </a:rPr>
              <a:t> </a:t>
            </a:r>
            <a:r>
              <a:rPr lang="en-US" altLang="zh-CN" sz="1200" kern="0" dirty="0">
                <a:solidFill>
                  <a:srgbClr val="000000"/>
                </a:solidFill>
                <a:latin typeface="Bosch Office Sans"/>
              </a:rPr>
              <a:t>Travel application key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6FD10E-0F31-12A5-8AED-EF4053715343}"/>
              </a:ext>
            </a:extLst>
          </p:cNvPr>
          <p:cNvSpPr/>
          <p:nvPr/>
        </p:nvSpPr>
        <p:spPr>
          <a:xfrm>
            <a:off x="4041022" y="3481161"/>
            <a:ext cx="1985705" cy="839321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Air ticket fee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200" kern="0" dirty="0">
                <a:solidFill>
                  <a:srgbClr val="000000"/>
                </a:solidFill>
                <a:latin typeface="Bosch Office Sans"/>
              </a:rPr>
              <a:t>(Manual BCD travel bill list)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dirty="0">
                <a:solidFill>
                  <a:srgbClr val="000000"/>
                </a:solidFill>
                <a:latin typeface="Bosch Office Sans"/>
              </a:rPr>
              <a:t>FK:</a:t>
            </a:r>
            <a:r>
              <a:rPr lang="zh-CN" altLang="en-US" sz="1200" kern="0" dirty="0">
                <a:solidFill>
                  <a:srgbClr val="000000"/>
                </a:solidFill>
                <a:latin typeface="Bosch Office Sans"/>
              </a:rPr>
              <a:t> </a:t>
            </a:r>
            <a:r>
              <a:rPr lang="en-US" altLang="zh-CN" sz="1200" kern="0" dirty="0">
                <a:solidFill>
                  <a:srgbClr val="000000"/>
                </a:solidFill>
                <a:latin typeface="Bosch Office Sans"/>
              </a:rPr>
              <a:t>Travel application key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AB201A-9759-96E9-E87F-01F108A9F0AF}"/>
              </a:ext>
            </a:extLst>
          </p:cNvPr>
          <p:cNvSpPr/>
          <p:nvPr/>
        </p:nvSpPr>
        <p:spPr>
          <a:xfrm>
            <a:off x="7199917" y="2676797"/>
            <a:ext cx="1985705" cy="825352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>
                <a:solidFill>
                  <a:srgbClr val="000000"/>
                </a:solidFill>
                <a:latin typeface="Bosch Office Sans"/>
              </a:rPr>
              <a:t>Expense posting in cost center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(POE system)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>
                <a:solidFill>
                  <a:srgbClr val="000000"/>
                </a:solidFill>
                <a:latin typeface="Bosch Office Sans"/>
              </a:rPr>
              <a:t>FK:?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731E909-0D4E-2678-5E35-C6CDDDF1902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992582" y="2365588"/>
            <a:ext cx="1048441" cy="7238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A9C98AC-B32B-D8CE-D267-84E43F1C9C4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992582" y="3089473"/>
            <a:ext cx="1048440" cy="8113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70CCABB-D6DC-2859-DE53-E2C26C0B81BE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6026727" y="3089473"/>
            <a:ext cx="1173190" cy="8113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12A204C-1C69-1B7E-BBFC-B5A7412B7828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6026728" y="2365588"/>
            <a:ext cx="1173189" cy="7238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92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0221-928B-CBDC-6B9E-2E45CF12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Relational logic model - T&amp;E China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AC6C9-BFDE-6D5E-1361-41BEC08BC0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/>
              <a:t>Financial data domain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49F52-7E38-3100-BFB5-9B9262F6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88FA69-D138-A273-C0CD-D931DA551FC6}"/>
              </a:ext>
            </a:extLst>
          </p:cNvPr>
          <p:cNvSpPr/>
          <p:nvPr/>
        </p:nvSpPr>
        <p:spPr>
          <a:xfrm>
            <a:off x="211231" y="1218656"/>
            <a:ext cx="1985705" cy="2475724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Travel application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200" kern="0" dirty="0">
                <a:solidFill>
                  <a:srgbClr val="000000"/>
                </a:solidFill>
                <a:latin typeface="Bosch Office Sans"/>
              </a:rPr>
              <a:t>PK:TA key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FK: Personnel Number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dirty="0" err="1">
                <a:solidFill>
                  <a:srgbClr val="000000"/>
                </a:solidFill>
                <a:latin typeface="Bosch Office Sans"/>
              </a:rPr>
              <a:t>FK:First</a:t>
            </a:r>
            <a:r>
              <a:rPr lang="en-US" sz="1200" kern="0" dirty="0">
                <a:solidFill>
                  <a:srgbClr val="000000"/>
                </a:solidFill>
                <a:latin typeface="Bosch Office Sans"/>
              </a:rPr>
              <a:t> To city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FK:First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To </a:t>
            </a:r>
            <a:r>
              <a:rPr lang="en-US" sz="1200" kern="0" dirty="0">
                <a:solidFill>
                  <a:srgbClr val="000000"/>
                </a:solidFill>
                <a:latin typeface="Bosch Office Sans"/>
              </a:rPr>
              <a:t>country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dirty="0" err="1">
                <a:solidFill>
                  <a:srgbClr val="000000"/>
                </a:solidFill>
                <a:latin typeface="Bosch Office Sans"/>
              </a:rPr>
              <a:t>Attr</a:t>
            </a:r>
            <a:r>
              <a:rPr lang="en-US" sz="1200" kern="0" dirty="0">
                <a:solidFill>
                  <a:srgbClr val="000000"/>
                </a:solidFill>
                <a:latin typeface="Bosch Office Sans"/>
              </a:rPr>
              <a:t>: </a:t>
            </a:r>
            <a:r>
              <a:rPr lang="en-US" sz="1200" kern="0" dirty="0" err="1">
                <a:solidFill>
                  <a:srgbClr val="000000"/>
                </a:solidFill>
                <a:latin typeface="Bosch Office Sans"/>
              </a:rPr>
              <a:t>Org.Unit</a:t>
            </a:r>
            <a:endParaRPr lang="en-US" sz="1200" kern="0" dirty="0">
              <a:solidFill>
                <a:srgbClr val="000000"/>
              </a:solidFill>
              <a:latin typeface="Bosch Office San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Attr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: Applicant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dirty="0" err="1">
                <a:solidFill>
                  <a:srgbClr val="000000"/>
                </a:solidFill>
                <a:latin typeface="Bosch Office Sans"/>
              </a:rPr>
              <a:t>Attr</a:t>
            </a:r>
            <a:r>
              <a:rPr lang="en-US" altLang="zh-CN" sz="1200" kern="0" dirty="0">
                <a:solidFill>
                  <a:srgbClr val="000000"/>
                </a:solidFill>
                <a:latin typeface="Bosch Office Sans"/>
              </a:rPr>
              <a:t>: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Travel Type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dirty="0" err="1">
                <a:solidFill>
                  <a:srgbClr val="000000"/>
                </a:solidFill>
                <a:latin typeface="Bosch Office Sans"/>
              </a:rPr>
              <a:t>Attr:Resolution</a:t>
            </a:r>
            <a:endParaRPr lang="en-US" sz="1200" kern="0" dirty="0">
              <a:solidFill>
                <a:srgbClr val="000000"/>
              </a:solidFill>
              <a:latin typeface="Bosch Office San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dirty="0" err="1">
                <a:solidFill>
                  <a:srgbClr val="000000"/>
                </a:solidFill>
                <a:latin typeface="Bosch Office Sans"/>
              </a:rPr>
              <a:t>Attr</a:t>
            </a:r>
            <a:r>
              <a:rPr lang="en-US" sz="1200" kern="0" dirty="0">
                <a:solidFill>
                  <a:srgbClr val="000000"/>
                </a:solidFill>
                <a:latin typeface="Bosch Office Sans"/>
              </a:rPr>
              <a:t>: Updated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dirty="0" err="1">
                <a:solidFill>
                  <a:srgbClr val="000000"/>
                </a:solidFill>
                <a:latin typeface="Bosch Office Sans"/>
              </a:rPr>
              <a:t>Attr:Book</a:t>
            </a:r>
            <a:r>
              <a:rPr lang="en-US" sz="1200" kern="0" dirty="0">
                <a:solidFill>
                  <a:srgbClr val="000000"/>
                </a:solidFill>
                <a:latin typeface="Bosch Office Sans"/>
              </a:rPr>
              <a:t> Air Ticket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dirty="0" err="1">
                <a:solidFill>
                  <a:srgbClr val="000000"/>
                </a:solidFill>
                <a:latin typeface="Bosch Office Sans"/>
              </a:rPr>
              <a:t>Attr:Company</a:t>
            </a:r>
            <a:r>
              <a:rPr lang="en-US" sz="1200" kern="0" dirty="0">
                <a:solidFill>
                  <a:srgbClr val="000000"/>
                </a:solidFill>
                <a:latin typeface="Bosch Office Sans"/>
              </a:rPr>
              <a:t> Code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dirty="0" err="1">
                <a:solidFill>
                  <a:srgbClr val="000000"/>
                </a:solidFill>
                <a:latin typeface="Bosch Office Sans"/>
              </a:rPr>
              <a:t>Attr:Cost</a:t>
            </a:r>
            <a:r>
              <a:rPr lang="en-US" sz="1200" kern="0" dirty="0">
                <a:solidFill>
                  <a:srgbClr val="000000"/>
                </a:solidFill>
                <a:latin typeface="Bosch Office Sans"/>
              </a:rPr>
              <a:t> Center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200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5DF2E4-9930-5AC3-8142-26F18D8BDAB4}"/>
              </a:ext>
            </a:extLst>
          </p:cNvPr>
          <p:cNvSpPr/>
          <p:nvPr/>
        </p:nvSpPr>
        <p:spPr>
          <a:xfrm>
            <a:off x="8377530" y="199204"/>
            <a:ext cx="2380864" cy="2885024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Reimbursement application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err="1">
                <a:solidFill>
                  <a:srgbClr val="000000"/>
                </a:solidFill>
                <a:latin typeface="Bosch Office Sans"/>
              </a:rPr>
              <a:t>PK:Reimbursement</a:t>
            </a:r>
            <a:r>
              <a:rPr lang="en-US" sz="1200" kern="0">
                <a:solidFill>
                  <a:srgbClr val="000000"/>
                </a:solidFill>
                <a:latin typeface="Bosch Office Sans"/>
              </a:rPr>
              <a:t> key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>
                <a:solidFill>
                  <a:srgbClr val="000000"/>
                </a:solidFill>
                <a:latin typeface="Bosch Office Sans"/>
              </a:rPr>
              <a:t>FK:</a:t>
            </a:r>
            <a:r>
              <a:rPr lang="zh-CN" altLang="en-US" sz="1200" kern="0">
                <a:solidFill>
                  <a:srgbClr val="000000"/>
                </a:solidFill>
                <a:latin typeface="Bosch Office Sans"/>
              </a:rPr>
              <a:t> </a:t>
            </a:r>
            <a:r>
              <a:rPr lang="en-US" altLang="zh-CN" sz="1200" kern="0">
                <a:solidFill>
                  <a:srgbClr val="000000"/>
                </a:solidFill>
                <a:latin typeface="Bosch Office Sans"/>
              </a:rPr>
              <a:t>TA key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FK:Personnel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Number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>
                <a:solidFill>
                  <a:srgbClr val="000000"/>
                </a:solidFill>
                <a:latin typeface="Bosch Office Sans"/>
              </a:rPr>
              <a:t>FK: Org Unit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Attr:actual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travel start date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err="1">
                <a:solidFill>
                  <a:srgbClr val="000000"/>
                </a:solidFill>
                <a:latin typeface="Bosch Office Sans"/>
              </a:rPr>
              <a:t>Attr:actual</a:t>
            </a:r>
            <a:r>
              <a:rPr lang="en-US" sz="1200" kern="0">
                <a:solidFill>
                  <a:srgbClr val="000000"/>
                </a:solidFill>
                <a:latin typeface="Bosch Office Sans"/>
              </a:rPr>
              <a:t> travel end date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Attr:actual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duration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err="1">
                <a:solidFill>
                  <a:srgbClr val="000000"/>
                </a:solidFill>
                <a:latin typeface="Bosch Office Sans"/>
              </a:rPr>
              <a:t>Attr</a:t>
            </a:r>
            <a:r>
              <a:rPr lang="en-US" sz="1200" kern="0">
                <a:solidFill>
                  <a:srgbClr val="000000"/>
                </a:solidFill>
                <a:latin typeface="Bosch Office Sans"/>
              </a:rPr>
              <a:t>: updated date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err="1">
                <a:solidFill>
                  <a:srgbClr val="000000"/>
                </a:solidFill>
                <a:latin typeface="Bosch Office Sans"/>
              </a:rPr>
              <a:t>Attr</a:t>
            </a:r>
            <a:r>
              <a:rPr lang="en-US" sz="1200" kern="0">
                <a:solidFill>
                  <a:srgbClr val="000000"/>
                </a:solidFill>
                <a:latin typeface="Bosch Office Sans"/>
              </a:rPr>
              <a:t>: Resolution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Attr:Application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reason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err="1">
                <a:solidFill>
                  <a:srgbClr val="000000"/>
                </a:solidFill>
                <a:latin typeface="Bosch Office Sans"/>
              </a:rPr>
              <a:t>Attr</a:t>
            </a:r>
            <a:r>
              <a:rPr lang="en-US" sz="1200" kern="0">
                <a:solidFill>
                  <a:srgbClr val="000000"/>
                </a:solidFill>
                <a:latin typeface="Bosch Office Sans"/>
              </a:rPr>
              <a:t>: company code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Attr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: charge to cost center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err="1">
                <a:solidFill>
                  <a:srgbClr val="000000"/>
                </a:solidFill>
                <a:latin typeface="Bosch Office Sans"/>
              </a:rPr>
              <a:t>Attr</a:t>
            </a:r>
            <a:r>
              <a:rPr lang="en-US" sz="1200" kern="0">
                <a:solidFill>
                  <a:srgbClr val="000000"/>
                </a:solidFill>
                <a:latin typeface="Bosch Office Sans"/>
              </a:rPr>
              <a:t>: Travel or not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Attr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: Travel type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6FD10E-0F31-12A5-8AED-EF4053715343}"/>
              </a:ext>
            </a:extLst>
          </p:cNvPr>
          <p:cNvSpPr/>
          <p:nvPr/>
        </p:nvSpPr>
        <p:spPr>
          <a:xfrm>
            <a:off x="5617417" y="3151437"/>
            <a:ext cx="2442215" cy="251496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Air ticket fee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dirty="0" err="1">
                <a:solidFill>
                  <a:srgbClr val="000000"/>
                </a:solidFill>
                <a:latin typeface="Bosch Office Sans"/>
              </a:rPr>
              <a:t>PK:lineNumber</a:t>
            </a:r>
            <a:endParaRPr lang="en-US" altLang="zh-CN" sz="1200" kern="0" dirty="0">
              <a:solidFill>
                <a:srgbClr val="000000"/>
              </a:solidFill>
              <a:latin typeface="Bosch Office San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dirty="0" err="1">
                <a:solidFill>
                  <a:srgbClr val="000000"/>
                </a:solidFill>
                <a:latin typeface="Bosch Office Sans"/>
              </a:rPr>
              <a:t>PK:TicketNumber</a:t>
            </a:r>
            <a:endParaRPr lang="en-US" altLang="zh-CN" sz="1200" kern="0" dirty="0">
              <a:solidFill>
                <a:srgbClr val="000000"/>
              </a:solidFill>
              <a:latin typeface="Bosch Office San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dirty="0">
                <a:solidFill>
                  <a:srgbClr val="000000"/>
                </a:solidFill>
                <a:latin typeface="Bosch Office Sans"/>
              </a:rPr>
              <a:t>FK:TA key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dirty="0">
                <a:solidFill>
                  <a:srgbClr val="000000"/>
                </a:solidFill>
                <a:latin typeface="Bosch Office Sans"/>
              </a:rPr>
              <a:t>FK: Employee no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dirty="0" err="1">
                <a:solidFill>
                  <a:srgbClr val="000000"/>
                </a:solidFill>
                <a:latin typeface="Bosch Office Sans"/>
              </a:rPr>
              <a:t>Attr:Travel</a:t>
            </a:r>
            <a:r>
              <a:rPr lang="en-US" altLang="zh-CN" sz="1200" kern="0" dirty="0">
                <a:solidFill>
                  <a:srgbClr val="000000"/>
                </a:solidFill>
                <a:latin typeface="Bosch Office Sans"/>
              </a:rPr>
              <a:t> date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dirty="0" err="1">
                <a:solidFill>
                  <a:srgbClr val="000000"/>
                </a:solidFill>
                <a:latin typeface="Bosch Office Sans"/>
              </a:rPr>
              <a:t>Attr:Invoice</a:t>
            </a:r>
            <a:r>
              <a:rPr lang="en-US" altLang="zh-CN" sz="1200" kern="0" dirty="0">
                <a:solidFill>
                  <a:srgbClr val="000000"/>
                </a:solidFill>
                <a:latin typeface="Bosch Office Sans"/>
              </a:rPr>
              <a:t> date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dirty="0" err="1">
                <a:solidFill>
                  <a:srgbClr val="000000"/>
                </a:solidFill>
                <a:latin typeface="Bosch Office Sans"/>
              </a:rPr>
              <a:t>Attr:department</a:t>
            </a:r>
            <a:endParaRPr lang="en-US" altLang="zh-CN" sz="1200" kern="0" dirty="0">
              <a:solidFill>
                <a:srgbClr val="000000"/>
              </a:solidFill>
              <a:latin typeface="Bosch Office San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dirty="0" err="1">
                <a:solidFill>
                  <a:srgbClr val="000000"/>
                </a:solidFill>
                <a:latin typeface="Bosch Office Sans"/>
              </a:rPr>
              <a:t>Attr:Cost</a:t>
            </a:r>
            <a:r>
              <a:rPr lang="en-US" altLang="zh-CN" sz="1200" kern="0" dirty="0">
                <a:solidFill>
                  <a:srgbClr val="000000"/>
                </a:solidFill>
                <a:latin typeface="Bosch Office Sans"/>
              </a:rPr>
              <a:t> center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dirty="0" err="1">
                <a:solidFill>
                  <a:srgbClr val="000000"/>
                </a:solidFill>
                <a:latin typeface="Bosch Office Sans"/>
              </a:rPr>
              <a:t>Attr:name</a:t>
            </a:r>
            <a:endParaRPr lang="en-US" altLang="zh-CN" sz="1200" kern="0" dirty="0">
              <a:solidFill>
                <a:srgbClr val="000000"/>
              </a:solidFill>
              <a:latin typeface="Bosch Office San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dirty="0" err="1">
                <a:solidFill>
                  <a:srgbClr val="000000"/>
                </a:solidFill>
                <a:latin typeface="Bosch Office Sans"/>
              </a:rPr>
              <a:t>Attr:final</a:t>
            </a:r>
            <a:r>
              <a:rPr lang="en-US" altLang="zh-CN" sz="1200" kern="0" dirty="0">
                <a:solidFill>
                  <a:srgbClr val="000000"/>
                </a:solidFill>
                <a:latin typeface="Bosch Office Sans"/>
              </a:rPr>
              <a:t> destination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dirty="0" err="1">
                <a:solidFill>
                  <a:srgbClr val="000000"/>
                </a:solidFill>
                <a:latin typeface="Bosch Office Sans"/>
              </a:rPr>
              <a:t>Attr:travel</a:t>
            </a:r>
            <a:r>
              <a:rPr lang="en-US" altLang="zh-CN" sz="1200" kern="0" dirty="0">
                <a:solidFill>
                  <a:srgbClr val="000000"/>
                </a:solidFill>
                <a:latin typeface="Bosch Office Sans"/>
              </a:rPr>
              <a:t> type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dirty="0" err="1">
                <a:solidFill>
                  <a:srgbClr val="000000"/>
                </a:solidFill>
                <a:latin typeface="Bosch Office Sans"/>
              </a:rPr>
              <a:t>Measure:Gross</a:t>
            </a:r>
            <a:r>
              <a:rPr lang="en-US" altLang="zh-CN" sz="1200" kern="0" dirty="0">
                <a:solidFill>
                  <a:srgbClr val="000000"/>
                </a:solidFill>
                <a:latin typeface="Bosch Office Sans"/>
              </a:rPr>
              <a:t> amount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AB201A-9759-96E9-E87F-01F108A9F0AF}"/>
              </a:ext>
            </a:extLst>
          </p:cNvPr>
          <p:cNvSpPr/>
          <p:nvPr/>
        </p:nvSpPr>
        <p:spPr>
          <a:xfrm>
            <a:off x="2664910" y="1237033"/>
            <a:ext cx="2484532" cy="273460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kern="0">
                <a:solidFill>
                  <a:srgbClr val="000000"/>
                </a:solidFill>
                <a:latin typeface="Bosch Office Sans"/>
              </a:rPr>
              <a:t>Travel Expense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>
                <a:solidFill>
                  <a:srgbClr val="000000"/>
                </a:solidFill>
                <a:latin typeface="Bosch Office Sans"/>
              </a:rPr>
              <a:t>PK:TA key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err="1">
                <a:solidFill>
                  <a:srgbClr val="000000"/>
                </a:solidFill>
                <a:latin typeface="Bosch Office Sans"/>
              </a:rPr>
              <a:t>PK:Expense</a:t>
            </a:r>
            <a:r>
              <a:rPr lang="en-US" sz="1200" kern="0">
                <a:solidFill>
                  <a:srgbClr val="000000"/>
                </a:solidFill>
                <a:latin typeface="Bosch Office Sans"/>
              </a:rPr>
              <a:t> details Type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err="1">
                <a:solidFill>
                  <a:srgbClr val="000000"/>
                </a:solidFill>
                <a:latin typeface="Bosch Office Sans"/>
              </a:rPr>
              <a:t>FK:Org</a:t>
            </a:r>
            <a:r>
              <a:rPr lang="en-US" sz="1200" kern="0">
                <a:solidFill>
                  <a:srgbClr val="000000"/>
                </a:solidFill>
                <a:latin typeface="Bosch Office Sans"/>
              </a:rPr>
              <a:t> Unit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FK:Personnel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Number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err="1">
                <a:solidFill>
                  <a:srgbClr val="000000"/>
                </a:solidFill>
                <a:latin typeface="Bosch Office Sans"/>
              </a:rPr>
              <a:t>FK:First</a:t>
            </a:r>
            <a:r>
              <a:rPr lang="en-US" sz="1200" kern="0">
                <a:solidFill>
                  <a:srgbClr val="000000"/>
                </a:solidFill>
                <a:latin typeface="Bosch Office Sans"/>
              </a:rPr>
              <a:t> travel to city code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err="1">
                <a:solidFill>
                  <a:srgbClr val="000000"/>
                </a:solidFill>
                <a:latin typeface="Bosch Office Sans"/>
              </a:rPr>
              <a:t>FK:First</a:t>
            </a:r>
            <a:r>
              <a:rPr lang="en-US" sz="1200" kern="0">
                <a:solidFill>
                  <a:srgbClr val="000000"/>
                </a:solidFill>
                <a:latin typeface="Bosch Office Sans"/>
              </a:rPr>
              <a:t> to country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latin typeface="Bosch Office Sans"/>
              </a:rPr>
              <a:t>FK: travel type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err="1">
                <a:solidFill>
                  <a:srgbClr val="000000"/>
                </a:solidFill>
                <a:latin typeface="Bosch Office Sans"/>
              </a:rPr>
              <a:t>Attr:Employee</a:t>
            </a:r>
            <a:r>
              <a:rPr lang="en-US" sz="1200" kern="0">
                <a:solidFill>
                  <a:srgbClr val="000000"/>
                </a:solidFill>
                <a:latin typeface="Bosch Office Sans"/>
              </a:rPr>
              <a:t> name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Attr:actual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travel start date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err="1">
                <a:solidFill>
                  <a:srgbClr val="000000"/>
                </a:solidFill>
                <a:latin typeface="Bosch Office Sans"/>
              </a:rPr>
              <a:t>Attr:actual</a:t>
            </a:r>
            <a:r>
              <a:rPr lang="en-US" sz="1200" kern="0">
                <a:solidFill>
                  <a:srgbClr val="000000"/>
                </a:solidFill>
                <a:latin typeface="Bosch Office Sans"/>
              </a:rPr>
              <a:t> travel end date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Attr:actual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duration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err="1">
                <a:solidFill>
                  <a:srgbClr val="000000"/>
                </a:solidFill>
                <a:latin typeface="Bosch Office Sans"/>
              </a:rPr>
              <a:t>Attr:expense</a:t>
            </a:r>
            <a:r>
              <a:rPr lang="en-US" sz="1200" kern="0">
                <a:solidFill>
                  <a:srgbClr val="000000"/>
                </a:solidFill>
                <a:latin typeface="Bosch Office Sans"/>
              </a:rPr>
              <a:t> posting date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Measure: </a:t>
            </a:r>
            <a:r>
              <a:rPr lang="en-US" sz="1200" kern="0">
                <a:solidFill>
                  <a:srgbClr val="000000"/>
                </a:solidFill>
                <a:latin typeface="Bosch Office Sans"/>
              </a:rPr>
              <a:t>G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ro</a:t>
            </a:r>
            <a:r>
              <a:rPr lang="en-US" sz="1200" kern="0">
                <a:solidFill>
                  <a:srgbClr val="000000"/>
                </a:solidFill>
                <a:latin typeface="Bosch Office Sans"/>
              </a:rPr>
              <a:t>ss expense amount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kern="0">
              <a:solidFill>
                <a:srgbClr val="000000"/>
              </a:solidFill>
              <a:latin typeface="Bosch Office San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200" kern="0">
              <a:solidFill>
                <a:srgbClr val="000000"/>
              </a:solidFill>
              <a:latin typeface="Bosch Office Sans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kern="0">
              <a:solidFill>
                <a:srgbClr val="000000"/>
              </a:solidFill>
              <a:latin typeface="Bosch Office Sans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A1FCB5-D99A-901D-059E-BEFFD47A9C29}"/>
              </a:ext>
            </a:extLst>
          </p:cNvPr>
          <p:cNvSpPr/>
          <p:nvPr/>
        </p:nvSpPr>
        <p:spPr>
          <a:xfrm>
            <a:off x="8377530" y="3473028"/>
            <a:ext cx="2380864" cy="1556325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Reimbursement expense detail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err="1">
                <a:solidFill>
                  <a:srgbClr val="000000"/>
                </a:solidFill>
                <a:latin typeface="Bosch Office Sans"/>
              </a:rPr>
              <a:t>PK:Reimbursement</a:t>
            </a:r>
            <a:r>
              <a:rPr lang="en-US" sz="1200" kern="0">
                <a:solidFill>
                  <a:srgbClr val="000000"/>
                </a:solidFill>
                <a:latin typeface="Bosch Office Sans"/>
              </a:rPr>
              <a:t> key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err="1">
                <a:solidFill>
                  <a:srgbClr val="000000"/>
                </a:solidFill>
                <a:latin typeface="Bosch Office Sans"/>
              </a:rPr>
              <a:t>PK:Expense</a:t>
            </a:r>
            <a:r>
              <a:rPr lang="en-US" sz="1200" kern="0">
                <a:solidFill>
                  <a:srgbClr val="000000"/>
                </a:solidFill>
                <a:latin typeface="Bosch Office Sans"/>
              </a:rPr>
              <a:t> details Ref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err="1">
                <a:solidFill>
                  <a:srgbClr val="000000"/>
                </a:solidFill>
                <a:latin typeface="Bosch Office Sans"/>
              </a:rPr>
              <a:t>FK:Expense</a:t>
            </a:r>
            <a:r>
              <a:rPr lang="en-US" sz="1200" kern="0">
                <a:solidFill>
                  <a:srgbClr val="000000"/>
                </a:solidFill>
                <a:latin typeface="Bosch Office Sans"/>
              </a:rPr>
              <a:t> details Type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>
                <a:solidFill>
                  <a:srgbClr val="000000"/>
                </a:solidFill>
                <a:latin typeface="Bosch Office Sans"/>
              </a:rPr>
              <a:t>Measure: </a:t>
            </a:r>
            <a:r>
              <a:rPr lang="en-US" sz="1200" kern="0">
                <a:solidFill>
                  <a:srgbClr val="FF0000"/>
                </a:solidFill>
                <a:latin typeface="Bosch Office Sans"/>
              </a:rPr>
              <a:t>Expense details Checked amount?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>
                <a:solidFill>
                  <a:srgbClr val="FF0000"/>
                </a:solidFill>
                <a:latin typeface="Bosch Office Sans"/>
              </a:rPr>
              <a:t>Currency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kern="0">
              <a:solidFill>
                <a:srgbClr val="000000"/>
              </a:solidFill>
              <a:latin typeface="Bosch Office Sans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BF474D-F907-941D-55D2-7CB9A8E19C21}"/>
              </a:ext>
            </a:extLst>
          </p:cNvPr>
          <p:cNvSpPr/>
          <p:nvPr/>
        </p:nvSpPr>
        <p:spPr>
          <a:xfrm>
            <a:off x="211231" y="3964717"/>
            <a:ext cx="1985705" cy="1680510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Travel application From-to place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200" kern="0">
                <a:solidFill>
                  <a:srgbClr val="000000"/>
                </a:solidFill>
                <a:latin typeface="Bosch Office Sans"/>
              </a:rPr>
              <a:t>PK:TA key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200" kern="0" err="1">
                <a:solidFill>
                  <a:srgbClr val="000000"/>
                </a:solidFill>
                <a:latin typeface="Bosch Office Sans"/>
              </a:rPr>
              <a:t>Attr:From</a:t>
            </a:r>
            <a:r>
              <a:rPr lang="en-US" altLang="zh-CN" sz="1200" kern="0">
                <a:solidFill>
                  <a:srgbClr val="000000"/>
                </a:solidFill>
                <a:latin typeface="Bosch Office Sans"/>
              </a:rPr>
              <a:t> place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200" kern="0" err="1">
                <a:solidFill>
                  <a:srgbClr val="000000"/>
                </a:solidFill>
                <a:latin typeface="Bosch Office Sans"/>
              </a:rPr>
              <a:t>Attr:From</a:t>
            </a:r>
            <a:r>
              <a:rPr lang="en-US" altLang="zh-CN" sz="1200" kern="0">
                <a:solidFill>
                  <a:srgbClr val="000000"/>
                </a:solidFill>
                <a:latin typeface="Bosch Office Sans"/>
              </a:rPr>
              <a:t> Date/Time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200" kern="0" err="1">
                <a:solidFill>
                  <a:srgbClr val="000000"/>
                </a:solidFill>
                <a:latin typeface="Bosch Office Sans"/>
              </a:rPr>
              <a:t>Attr:To</a:t>
            </a:r>
            <a:r>
              <a:rPr lang="en-US" altLang="zh-CN" sz="1200" kern="0">
                <a:solidFill>
                  <a:srgbClr val="000000"/>
                </a:solidFill>
                <a:latin typeface="Bosch Office Sans"/>
              </a:rPr>
              <a:t> place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200" kern="0" err="1">
                <a:solidFill>
                  <a:srgbClr val="000000"/>
                </a:solidFill>
                <a:latin typeface="Bosch Office Sans"/>
              </a:rPr>
              <a:t>Attr:To</a:t>
            </a:r>
            <a:r>
              <a:rPr lang="en-US" altLang="zh-CN" sz="1200" kern="0">
                <a:solidFill>
                  <a:srgbClr val="000000"/>
                </a:solidFill>
                <a:latin typeface="Bosch Office Sans"/>
              </a:rPr>
              <a:t> Date/Time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200" kern="0" err="1">
                <a:solidFill>
                  <a:srgbClr val="000000"/>
                </a:solidFill>
                <a:latin typeface="Bosch Office Sans"/>
              </a:rPr>
              <a:t>Attr</a:t>
            </a:r>
            <a:r>
              <a:rPr lang="en-US" altLang="zh-CN" sz="1200" kern="0">
                <a:solidFill>
                  <a:srgbClr val="000000"/>
                </a:solidFill>
                <a:latin typeface="Bosch Office Sans"/>
              </a:rPr>
              <a:t>: transportation tool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200" kern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6DFE4E-71FC-863B-B304-324E31650A66}"/>
              </a:ext>
            </a:extLst>
          </p:cNvPr>
          <p:cNvSpPr/>
          <p:nvPr/>
        </p:nvSpPr>
        <p:spPr>
          <a:xfrm>
            <a:off x="5617417" y="1216600"/>
            <a:ext cx="2442215" cy="1589857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Reimbursement expense type summary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err="1">
                <a:solidFill>
                  <a:srgbClr val="000000"/>
                </a:solidFill>
                <a:latin typeface="Bosch Office Sans"/>
              </a:rPr>
              <a:t>PK:Reimbursement</a:t>
            </a:r>
            <a:r>
              <a:rPr lang="en-US" sz="1200" kern="0">
                <a:solidFill>
                  <a:srgbClr val="000000"/>
                </a:solidFill>
                <a:latin typeface="Bosch Office Sans"/>
              </a:rPr>
              <a:t> key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err="1">
                <a:solidFill>
                  <a:srgbClr val="000000"/>
                </a:solidFill>
                <a:latin typeface="Bosch Office Sans"/>
              </a:rPr>
              <a:t>PK:Expense</a:t>
            </a:r>
            <a:r>
              <a:rPr lang="en-US" sz="1200" kern="0">
                <a:solidFill>
                  <a:srgbClr val="000000"/>
                </a:solidFill>
                <a:latin typeface="Bosch Office Sans"/>
              </a:rPr>
              <a:t> details Type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>
                <a:solidFill>
                  <a:srgbClr val="000000"/>
                </a:solidFill>
                <a:latin typeface="Bosch Office Sans"/>
              </a:rPr>
              <a:t>FK:</a:t>
            </a:r>
            <a:r>
              <a:rPr lang="zh-CN" altLang="en-US" sz="1200" kern="0">
                <a:solidFill>
                  <a:srgbClr val="000000"/>
                </a:solidFill>
                <a:latin typeface="Bosch Office Sans"/>
              </a:rPr>
              <a:t> </a:t>
            </a:r>
            <a:r>
              <a:rPr lang="en-US" altLang="zh-CN" sz="1200" kern="0">
                <a:solidFill>
                  <a:srgbClr val="000000"/>
                </a:solidFill>
                <a:latin typeface="Bosch Office Sans"/>
              </a:rPr>
              <a:t>TA key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>
                <a:solidFill>
                  <a:srgbClr val="000000"/>
                </a:solidFill>
                <a:latin typeface="Bosch Office Sans"/>
              </a:rPr>
              <a:t>Measure: </a:t>
            </a:r>
            <a:r>
              <a:rPr lang="en-US" sz="1200" kern="0">
                <a:solidFill>
                  <a:srgbClr val="FF0000"/>
                </a:solidFill>
                <a:latin typeface="Bosch Office Sans"/>
              </a:rPr>
              <a:t>Expense summary Own pocket?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>
                <a:solidFill>
                  <a:srgbClr val="FF0000"/>
                </a:solidFill>
                <a:latin typeface="Bosch Office Sans"/>
              </a:rPr>
              <a:t>Currency: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kern="0">
              <a:solidFill>
                <a:srgbClr val="000000"/>
              </a:solidFill>
              <a:latin typeface="Bosch Office Sans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777B5B-C71E-A502-AF1C-45DC819C09CF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1204084" y="3694380"/>
            <a:ext cx="0" cy="27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5D250AE-A3D7-1CD0-5EFF-F1E132BCDD63}"/>
              </a:ext>
            </a:extLst>
          </p:cNvPr>
          <p:cNvCxnSpPr>
            <a:cxnSpLocks/>
            <a:stCxn id="4" idx="0"/>
            <a:endCxn id="12" idx="2"/>
          </p:cNvCxnSpPr>
          <p:nvPr/>
        </p:nvCxnSpPr>
        <p:spPr>
          <a:xfrm flipH="1" flipV="1">
            <a:off x="6838525" y="2806457"/>
            <a:ext cx="2729437" cy="66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619CB7-6316-0E90-B6DE-B77AAAB18BE3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 flipV="1">
            <a:off x="8059632" y="1641716"/>
            <a:ext cx="317898" cy="369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33D31E-813A-18E7-3BC2-DA4A04CC66F6}"/>
              </a:ext>
            </a:extLst>
          </p:cNvPr>
          <p:cNvCxnSpPr>
            <a:cxnSpLocks/>
            <a:stCxn id="12" idx="1"/>
            <a:endCxn id="14" idx="3"/>
          </p:cNvCxnSpPr>
          <p:nvPr/>
        </p:nvCxnSpPr>
        <p:spPr>
          <a:xfrm flipH="1">
            <a:off x="5149442" y="2011529"/>
            <a:ext cx="467975" cy="59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4A8B349-07E7-B977-DEBF-5476FFC31877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2196936" y="2456518"/>
            <a:ext cx="467974" cy="14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AFF0A12-2F76-90BF-A521-E68EC3278FA2}"/>
              </a:ext>
            </a:extLst>
          </p:cNvPr>
          <p:cNvCxnSpPr>
            <a:cxnSpLocks/>
            <a:stCxn id="8" idx="1"/>
            <a:endCxn id="14" idx="3"/>
          </p:cNvCxnSpPr>
          <p:nvPr/>
        </p:nvCxnSpPr>
        <p:spPr>
          <a:xfrm flipH="1" flipV="1">
            <a:off x="5149442" y="2604335"/>
            <a:ext cx="467975" cy="180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80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0221-928B-CBDC-6B9E-2E45CF12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Dimensional logic model - T&amp;E China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AC6C9-BFDE-6D5E-1361-41BEC08BC0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/>
              <a:t>Financial data domain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49F52-7E38-3100-BFB5-9B9262F6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6FD10E-0F31-12A5-8AED-EF4053715343}"/>
              </a:ext>
            </a:extLst>
          </p:cNvPr>
          <p:cNvSpPr/>
          <p:nvPr/>
        </p:nvSpPr>
        <p:spPr>
          <a:xfrm>
            <a:off x="4004075" y="3269073"/>
            <a:ext cx="1985705" cy="552862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FACT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Travel expense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8D5219-9466-34CE-D156-0BFB2A0AF7F2}"/>
              </a:ext>
            </a:extLst>
          </p:cNvPr>
          <p:cNvSpPr/>
          <p:nvPr/>
        </p:nvSpPr>
        <p:spPr>
          <a:xfrm>
            <a:off x="4004076" y="2180627"/>
            <a:ext cx="1985705" cy="914142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DIM Employee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>
                <a:solidFill>
                  <a:srgbClr val="000000"/>
                </a:solidFill>
                <a:latin typeface="Bosch Office Sans"/>
              </a:rPr>
              <a:t>P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K:Personnel Number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err="1">
                <a:solidFill>
                  <a:srgbClr val="000000"/>
                </a:solidFill>
                <a:latin typeface="Bosch Office Sans"/>
              </a:rPr>
              <a:t>FK:Org</a:t>
            </a:r>
            <a:r>
              <a:rPr lang="en-US" sz="1200" kern="0">
                <a:solidFill>
                  <a:srgbClr val="000000"/>
                </a:solidFill>
                <a:latin typeface="Bosch Office Sans"/>
              </a:rPr>
              <a:t> Unit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err="1">
                <a:solidFill>
                  <a:srgbClr val="000000"/>
                </a:solidFill>
                <a:latin typeface="Bosch Office Sans"/>
              </a:rPr>
              <a:t>Attr:Employee</a:t>
            </a:r>
            <a:r>
              <a:rPr lang="en-US" sz="1200" kern="0">
                <a:solidFill>
                  <a:srgbClr val="000000"/>
                </a:solidFill>
                <a:latin typeface="Bosch Office Sans"/>
              </a:rPr>
              <a:t> name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6C1F44-60C6-13DF-B748-DB3395548981}"/>
              </a:ext>
            </a:extLst>
          </p:cNvPr>
          <p:cNvSpPr/>
          <p:nvPr/>
        </p:nvSpPr>
        <p:spPr>
          <a:xfrm>
            <a:off x="4004075" y="1261879"/>
            <a:ext cx="1985705" cy="774929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DIM Department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err="1">
                <a:solidFill>
                  <a:srgbClr val="000000"/>
                </a:solidFill>
                <a:latin typeface="Bosch Office Sans"/>
              </a:rPr>
              <a:t>P</a:t>
            </a:r>
            <a:r>
              <a:rPr lang="en-US" sz="1200" kern="0" err="1">
                <a:solidFill>
                  <a:srgbClr val="000000"/>
                </a:solidFill>
                <a:latin typeface="Bosch Office Sans"/>
              </a:rPr>
              <a:t>K:Org</a:t>
            </a:r>
            <a:r>
              <a:rPr lang="en-US" sz="1200" kern="0">
                <a:solidFill>
                  <a:srgbClr val="000000"/>
                </a:solidFill>
                <a:latin typeface="Bosch Office Sans"/>
              </a:rPr>
              <a:t> Unit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err="1">
                <a:solidFill>
                  <a:srgbClr val="FF0000"/>
                </a:solidFill>
                <a:latin typeface="Bosch Office Sans"/>
              </a:rPr>
              <a:t>Attr</a:t>
            </a:r>
            <a:r>
              <a:rPr lang="en-US" altLang="zh-CN" sz="1200" kern="0">
                <a:solidFill>
                  <a:srgbClr val="FF0000"/>
                </a:solidFill>
                <a:latin typeface="Bosch Office Sans"/>
              </a:rPr>
              <a:t>:</a:t>
            </a:r>
            <a:r>
              <a:rPr lang="zh-CN" altLang="en-US" sz="1200" kern="0">
                <a:solidFill>
                  <a:srgbClr val="FF0000"/>
                </a:solidFill>
                <a:latin typeface="Bosch Office Sans"/>
              </a:rPr>
              <a:t> </a:t>
            </a:r>
            <a:r>
              <a:rPr lang="en-US" altLang="zh-CN" sz="1200" kern="0">
                <a:solidFill>
                  <a:srgbClr val="FF0000"/>
                </a:solidFill>
                <a:latin typeface="Bosch Office Sans"/>
              </a:rPr>
              <a:t>Current Org Unit?</a:t>
            </a:r>
            <a:endParaRPr lang="en-US" sz="1200" kern="0">
              <a:solidFill>
                <a:srgbClr val="FF0000"/>
              </a:solidFill>
              <a:latin typeface="Bosch Office Sans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7027C7-BD77-7BDA-40C5-57E801B7D343}"/>
              </a:ext>
            </a:extLst>
          </p:cNvPr>
          <p:cNvSpPr/>
          <p:nvPr/>
        </p:nvSpPr>
        <p:spPr>
          <a:xfrm>
            <a:off x="6585641" y="3269074"/>
            <a:ext cx="1985705" cy="552862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200" b="1" kern="0">
                <a:solidFill>
                  <a:srgbClr val="000000"/>
                </a:solidFill>
                <a:latin typeface="Bosch Office Sans"/>
              </a:rPr>
              <a:t>DIM Date/</a:t>
            </a: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Month/Year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BB9FC0-143B-5122-0972-03A6FF6B7C6C}"/>
              </a:ext>
            </a:extLst>
          </p:cNvPr>
          <p:cNvSpPr/>
          <p:nvPr/>
        </p:nvSpPr>
        <p:spPr>
          <a:xfrm>
            <a:off x="4004075" y="3996239"/>
            <a:ext cx="1985705" cy="1003596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DIM Expense type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err="1">
                <a:solidFill>
                  <a:srgbClr val="000000"/>
                </a:solidFill>
                <a:latin typeface="Bosch Office Sans"/>
              </a:rPr>
              <a:t>PK:Expense</a:t>
            </a:r>
            <a:r>
              <a:rPr lang="en-US" sz="1200" kern="0">
                <a:solidFill>
                  <a:srgbClr val="000000"/>
                </a:solidFill>
                <a:latin typeface="Bosch Office Sans"/>
              </a:rPr>
              <a:t> details Type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err="1">
                <a:solidFill>
                  <a:srgbClr val="000000"/>
                </a:solidFill>
                <a:latin typeface="Bosch Office Sans"/>
              </a:rPr>
              <a:t>PK:travel</a:t>
            </a:r>
            <a:r>
              <a:rPr lang="en-US" sz="1200" kern="0">
                <a:solidFill>
                  <a:srgbClr val="000000"/>
                </a:solidFill>
                <a:latin typeface="Bosch Office Sans"/>
              </a:rPr>
              <a:t> type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latin typeface="Bosch Office Sans"/>
              </a:rPr>
              <a:t>FK: GL account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err="1">
                <a:solidFill>
                  <a:srgbClr val="000000"/>
                </a:solidFill>
                <a:latin typeface="Bosch Office Sans"/>
              </a:rPr>
              <a:t>Attr:expense</a:t>
            </a:r>
            <a:r>
              <a:rPr lang="en-US" sz="1200" kern="0">
                <a:solidFill>
                  <a:srgbClr val="000000"/>
                </a:solidFill>
                <a:latin typeface="Bosch Office Sans"/>
              </a:rPr>
              <a:t> type name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8EC007-3707-7B4F-2699-F8F9A6E5E1BC}"/>
              </a:ext>
            </a:extLst>
          </p:cNvPr>
          <p:cNvSpPr/>
          <p:nvPr/>
        </p:nvSpPr>
        <p:spPr>
          <a:xfrm>
            <a:off x="974470" y="2477055"/>
            <a:ext cx="2152068" cy="2136897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DIM Travel to city/Country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err="1">
                <a:solidFill>
                  <a:srgbClr val="000000"/>
                </a:solidFill>
                <a:latin typeface="Bosch Office Sans"/>
              </a:rPr>
              <a:t>PK:First</a:t>
            </a:r>
            <a:r>
              <a:rPr lang="en-US" sz="1200" kern="0">
                <a:solidFill>
                  <a:srgbClr val="000000"/>
                </a:solidFill>
                <a:latin typeface="Bosch Office Sans"/>
              </a:rPr>
              <a:t> travel to city code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err="1">
                <a:solidFill>
                  <a:srgbClr val="000000"/>
                </a:solidFill>
                <a:latin typeface="Bosch Office Sans"/>
              </a:rPr>
              <a:t>FK:First</a:t>
            </a:r>
            <a:r>
              <a:rPr lang="en-US" sz="1200" kern="0">
                <a:solidFill>
                  <a:srgbClr val="000000"/>
                </a:solidFill>
                <a:latin typeface="Bosch Office Sans"/>
              </a:rPr>
              <a:t> travel to country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err="1">
                <a:solidFill>
                  <a:srgbClr val="000000"/>
                </a:solidFill>
                <a:latin typeface="Bosch Office Sans"/>
              </a:rPr>
              <a:t>Attr:First</a:t>
            </a:r>
            <a:r>
              <a:rPr lang="en-US" sz="1200" kern="0">
                <a:solidFill>
                  <a:srgbClr val="000000"/>
                </a:solidFill>
                <a:latin typeface="Bosch Office Sans"/>
              </a:rPr>
              <a:t> travel to city name  in local language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err="1">
                <a:solidFill>
                  <a:srgbClr val="000000"/>
                </a:solidFill>
                <a:latin typeface="Bosch Office Sans"/>
              </a:rPr>
              <a:t>Attr:First</a:t>
            </a:r>
            <a:r>
              <a:rPr lang="en-US" sz="1200" kern="0">
                <a:solidFill>
                  <a:srgbClr val="000000"/>
                </a:solidFill>
                <a:latin typeface="Bosch Office Sans"/>
              </a:rPr>
              <a:t> travel to city name  in local language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err="1">
                <a:solidFill>
                  <a:srgbClr val="000000"/>
                </a:solidFill>
                <a:latin typeface="Bosch Office Sans"/>
              </a:rPr>
              <a:t>Attr:First</a:t>
            </a:r>
            <a:r>
              <a:rPr lang="en-US" sz="1200" kern="0">
                <a:solidFill>
                  <a:srgbClr val="000000"/>
                </a:solidFill>
                <a:latin typeface="Bosch Office Sans"/>
              </a:rPr>
              <a:t> travel to city name in English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err="1">
                <a:solidFill>
                  <a:srgbClr val="000000"/>
                </a:solidFill>
                <a:latin typeface="Bosch Office Sans"/>
              </a:rPr>
              <a:t>Attr:First</a:t>
            </a:r>
            <a:r>
              <a:rPr lang="en-US" sz="1200" kern="0">
                <a:solidFill>
                  <a:srgbClr val="000000"/>
                </a:solidFill>
                <a:latin typeface="Bosch Office Sans"/>
              </a:rPr>
              <a:t> travel to country  name in local language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08DB9A-518B-FCBF-FFC7-B5C150BD8EA1}"/>
              </a:ext>
            </a:extLst>
          </p:cNvPr>
          <p:cNvSpPr/>
          <p:nvPr/>
        </p:nvSpPr>
        <p:spPr>
          <a:xfrm>
            <a:off x="974470" y="1260377"/>
            <a:ext cx="2152067" cy="552862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DIM Customer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C0557C-4564-7810-1FF4-1448179DB9A0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4996928" y="3821935"/>
            <a:ext cx="0" cy="17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5E7469D-6168-F7C5-9734-2A33FB68DDAF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5989780" y="3545504"/>
            <a:ext cx="5958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EC7C4B6-0224-428D-144D-A7DA19D8FF85}"/>
              </a:ext>
            </a:extLst>
          </p:cNvPr>
          <p:cNvCxnSpPr>
            <a:cxnSpLocks/>
            <a:stCxn id="8" idx="0"/>
            <a:endCxn id="15" idx="2"/>
          </p:cNvCxnSpPr>
          <p:nvPr/>
        </p:nvCxnSpPr>
        <p:spPr>
          <a:xfrm flipV="1">
            <a:off x="4996928" y="3094769"/>
            <a:ext cx="1" cy="17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9BC001-F7A3-44CA-6B9D-B50F974F04B7}"/>
              </a:ext>
            </a:extLst>
          </p:cNvPr>
          <p:cNvCxnSpPr>
            <a:cxnSpLocks/>
            <a:stCxn id="15" idx="0"/>
            <a:endCxn id="18" idx="2"/>
          </p:cNvCxnSpPr>
          <p:nvPr/>
        </p:nvCxnSpPr>
        <p:spPr>
          <a:xfrm flipH="1" flipV="1">
            <a:off x="4996928" y="2036808"/>
            <a:ext cx="1" cy="14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A248767-EB3A-137C-7214-D9DE71DD1433}"/>
              </a:ext>
            </a:extLst>
          </p:cNvPr>
          <p:cNvCxnSpPr>
            <a:cxnSpLocks/>
            <a:stCxn id="8" idx="1"/>
            <a:endCxn id="22" idx="3"/>
          </p:cNvCxnSpPr>
          <p:nvPr/>
        </p:nvCxnSpPr>
        <p:spPr>
          <a:xfrm flipH="1">
            <a:off x="3126538" y="3545504"/>
            <a:ext cx="877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0BB7CFF-55DA-7658-7455-C7932EB3B947}"/>
              </a:ext>
            </a:extLst>
          </p:cNvPr>
          <p:cNvCxnSpPr>
            <a:cxnSpLocks/>
            <a:stCxn id="22" idx="0"/>
            <a:endCxn id="26" idx="2"/>
          </p:cNvCxnSpPr>
          <p:nvPr/>
        </p:nvCxnSpPr>
        <p:spPr>
          <a:xfrm flipV="1">
            <a:off x="2050504" y="1813239"/>
            <a:ext cx="0" cy="66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790EAB6-390F-97B4-1CC5-00D6E4840281}"/>
              </a:ext>
            </a:extLst>
          </p:cNvPr>
          <p:cNvCxnSpPr>
            <a:cxnSpLocks/>
            <a:stCxn id="26" idx="2"/>
            <a:endCxn id="22" idx="0"/>
          </p:cNvCxnSpPr>
          <p:nvPr/>
        </p:nvCxnSpPr>
        <p:spPr>
          <a:xfrm>
            <a:off x="2050504" y="1813239"/>
            <a:ext cx="0" cy="66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5A6F3C2-50A3-5AC7-A118-39DED588F536}"/>
              </a:ext>
            </a:extLst>
          </p:cNvPr>
          <p:cNvCxnSpPr>
            <a:cxnSpLocks/>
          </p:cNvCxnSpPr>
          <p:nvPr/>
        </p:nvCxnSpPr>
        <p:spPr>
          <a:xfrm>
            <a:off x="9097818" y="1714442"/>
            <a:ext cx="466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458299F-FC45-58B8-F973-DCE58CE30613}"/>
              </a:ext>
            </a:extLst>
          </p:cNvPr>
          <p:cNvSpPr/>
          <p:nvPr/>
        </p:nvSpPr>
        <p:spPr>
          <a:xfrm>
            <a:off x="9303355" y="1582455"/>
            <a:ext cx="918962" cy="263973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1:M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FDCFFEF-6D7E-10F6-EFDD-4C4EAAC7BAF4}"/>
              </a:ext>
            </a:extLst>
          </p:cNvPr>
          <p:cNvCxnSpPr>
            <a:cxnSpLocks/>
          </p:cNvCxnSpPr>
          <p:nvPr/>
        </p:nvCxnSpPr>
        <p:spPr>
          <a:xfrm>
            <a:off x="9097818" y="2036817"/>
            <a:ext cx="466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140E16C-DA7D-0B4E-2BBB-96AD6FC5599B}"/>
              </a:ext>
            </a:extLst>
          </p:cNvPr>
          <p:cNvCxnSpPr>
            <a:cxnSpLocks/>
          </p:cNvCxnSpPr>
          <p:nvPr/>
        </p:nvCxnSpPr>
        <p:spPr>
          <a:xfrm flipH="1">
            <a:off x="9097818" y="2039514"/>
            <a:ext cx="466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6690DE73-F11F-0C53-45A2-A260CCBC823C}"/>
              </a:ext>
            </a:extLst>
          </p:cNvPr>
          <p:cNvSpPr/>
          <p:nvPr/>
        </p:nvSpPr>
        <p:spPr>
          <a:xfrm>
            <a:off x="9331064" y="1904830"/>
            <a:ext cx="918962" cy="263973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200" kern="0">
                <a:solidFill>
                  <a:srgbClr val="000000"/>
                </a:solidFill>
                <a:latin typeface="Bosch Office Sans"/>
              </a:rPr>
              <a:t>M</a:t>
            </a:r>
            <a:r>
              <a:rPr kumimoji="0" lang="en-US" altLang="zh-C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:M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6BC7447-7FA8-A0BB-BD09-CF9B46E8E92A}"/>
              </a:ext>
            </a:extLst>
          </p:cNvPr>
          <p:cNvSpPr/>
          <p:nvPr/>
        </p:nvSpPr>
        <p:spPr>
          <a:xfrm>
            <a:off x="4004075" y="5197086"/>
            <a:ext cx="1985705" cy="614797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DIM GL account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latin typeface="Bosch Office Sans"/>
              </a:rPr>
              <a:t>FK: GL account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200" kern="0" err="1">
                <a:solidFill>
                  <a:srgbClr val="000000"/>
                </a:solidFill>
                <a:latin typeface="Bosch Office Sans"/>
              </a:rPr>
              <a:t>Attr</a:t>
            </a:r>
            <a:r>
              <a:rPr lang="en-US" altLang="zh-CN" sz="1200" kern="0">
                <a:solidFill>
                  <a:srgbClr val="000000"/>
                </a:solidFill>
                <a:latin typeface="Bosch Office Sans"/>
              </a:rPr>
              <a:t>: GL account name</a:t>
            </a:r>
            <a:endParaRPr kumimoji="0" lang="en-US" altLang="zh-CN" sz="12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B9C5369-CF41-76E8-320C-59F76F3D0D64}"/>
              </a:ext>
            </a:extLst>
          </p:cNvPr>
          <p:cNvCxnSpPr>
            <a:cxnSpLocks/>
            <a:stCxn id="21" idx="2"/>
            <a:endCxn id="76" idx="0"/>
          </p:cNvCxnSpPr>
          <p:nvPr/>
        </p:nvCxnSpPr>
        <p:spPr>
          <a:xfrm>
            <a:off x="4996928" y="4999835"/>
            <a:ext cx="0" cy="19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8F7C330-BAD3-A500-DF9D-F50BD08637F0}"/>
              </a:ext>
            </a:extLst>
          </p:cNvPr>
          <p:cNvCxnSpPr>
            <a:cxnSpLocks/>
            <a:stCxn id="76" idx="0"/>
            <a:endCxn id="21" idx="2"/>
          </p:cNvCxnSpPr>
          <p:nvPr/>
        </p:nvCxnSpPr>
        <p:spPr>
          <a:xfrm flipV="1">
            <a:off x="4996928" y="4999835"/>
            <a:ext cx="0" cy="19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56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0221-928B-CBDC-6B9E-2E45CF12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Physical data model – overview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AC6C9-BFDE-6D5E-1361-41BEC08BC0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/>
              <a:t>Financial data domain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49F52-7E38-3100-BFB5-9B9262F6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1D44972-F9F7-0D2E-CB0E-70A27213D856}"/>
              </a:ext>
            </a:extLst>
          </p:cNvPr>
          <p:cNvSpPr/>
          <p:nvPr/>
        </p:nvSpPr>
        <p:spPr>
          <a:xfrm>
            <a:off x="479418" y="1476838"/>
            <a:ext cx="1958870" cy="67085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1" kern="0">
                <a:solidFill>
                  <a:srgbClr val="000000"/>
                </a:solidFill>
                <a:latin typeface="Bosch Office Sans"/>
              </a:rPr>
              <a:t>Regional dealer sellout</a:t>
            </a:r>
            <a:endParaRPr kumimoji="0" lang="en-US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88A623-CA33-88E7-3A87-2799AC4E7C52}"/>
              </a:ext>
            </a:extLst>
          </p:cNvPr>
          <p:cNvSpPr txBox="1"/>
          <p:nvPr/>
        </p:nvSpPr>
        <p:spPr>
          <a:xfrm>
            <a:off x="546309" y="1853829"/>
            <a:ext cx="1814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ods_extra_dbo_sales_order_detail_df</a:t>
            </a:r>
            <a:endParaRPr lang="en-US" sz="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BB0434-7BF6-50EA-BE2B-ACA50E280CC6}"/>
              </a:ext>
            </a:extLst>
          </p:cNvPr>
          <p:cNvSpPr/>
          <p:nvPr/>
        </p:nvSpPr>
        <p:spPr>
          <a:xfrm>
            <a:off x="479418" y="2208495"/>
            <a:ext cx="1958870" cy="4897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1" kern="0" err="1">
                <a:solidFill>
                  <a:srgbClr val="000000"/>
                </a:solidFill>
                <a:latin typeface="Bosch Office Sans"/>
              </a:rPr>
              <a:t>Carzone</a:t>
            </a:r>
            <a:r>
              <a:rPr lang="en-US" sz="800" b="1" kern="0">
                <a:solidFill>
                  <a:srgbClr val="000000"/>
                </a:solidFill>
                <a:latin typeface="Bosch Office Sans"/>
              </a:rPr>
              <a:t> sellout</a:t>
            </a:r>
            <a:endParaRPr kumimoji="0" lang="en-US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0B14F5-866F-A649-4F4E-BE636EF4071D}"/>
              </a:ext>
            </a:extLst>
          </p:cNvPr>
          <p:cNvSpPr txBox="1"/>
          <p:nvPr/>
        </p:nvSpPr>
        <p:spPr>
          <a:xfrm>
            <a:off x="517970" y="2392572"/>
            <a:ext cx="17525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ods_extra_dbo_external_order_detail_df</a:t>
            </a:r>
            <a:endParaRPr lang="en-US" sz="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E793FF4-EB1C-3BA4-65E9-AF2938A58259}"/>
              </a:ext>
            </a:extLst>
          </p:cNvPr>
          <p:cNvGrpSpPr/>
          <p:nvPr/>
        </p:nvGrpSpPr>
        <p:grpSpPr>
          <a:xfrm>
            <a:off x="3022545" y="1502716"/>
            <a:ext cx="2205061" cy="616955"/>
            <a:chOff x="3022546" y="1652739"/>
            <a:chExt cx="2205061" cy="61695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69F00E6-4C9C-2387-F432-049898D78744}"/>
                </a:ext>
              </a:extLst>
            </p:cNvPr>
            <p:cNvSpPr/>
            <p:nvPr/>
          </p:nvSpPr>
          <p:spPr>
            <a:xfrm>
              <a:off x="3022546" y="1652739"/>
              <a:ext cx="2205061" cy="6169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800" b="1" kern="0">
                  <a:solidFill>
                    <a:srgbClr val="000000"/>
                  </a:solidFill>
                  <a:latin typeface="Bosch Office Sans"/>
                </a:rPr>
                <a:t>DWD </a:t>
              </a:r>
              <a:r>
                <a:rPr lang="en-US" sz="800" b="1" kern="0">
                  <a:solidFill>
                    <a:srgbClr val="000000"/>
                  </a:solidFill>
                  <a:latin typeface="Bosch Office Sans"/>
                </a:rPr>
                <a:t>Dealer sellout</a:t>
              </a:r>
              <a:endParaRPr kumimoji="0" lang="en-US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18F6D0-E221-1DAE-ED1F-FC243EB4699E}"/>
                </a:ext>
              </a:extLst>
            </p:cNvPr>
            <p:cNvSpPr txBox="1"/>
            <p:nvPr/>
          </p:nvSpPr>
          <p:spPr>
            <a:xfrm>
              <a:off x="3025293" y="1932796"/>
              <a:ext cx="219444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de-DE"/>
              </a:defPPr>
              <a:lvl1pPr>
                <a:defRPr sz="1000" b="0">
                  <a:solidFill>
                    <a:srgbClr val="000000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nb-NO" sz="800"/>
                <a:t>dwd_del_IAM_dealer_sellout_df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7AA0FDB-1264-AF5F-90E8-6B4EB8E78264}"/>
              </a:ext>
            </a:extLst>
          </p:cNvPr>
          <p:cNvGrpSpPr/>
          <p:nvPr/>
        </p:nvGrpSpPr>
        <p:grpSpPr>
          <a:xfrm>
            <a:off x="3014255" y="2891420"/>
            <a:ext cx="2205061" cy="616955"/>
            <a:chOff x="3014675" y="2802680"/>
            <a:chExt cx="2205061" cy="61695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74B6D99-913B-CE7C-7164-4035FC7689EC}"/>
                </a:ext>
              </a:extLst>
            </p:cNvPr>
            <p:cNvSpPr/>
            <p:nvPr/>
          </p:nvSpPr>
          <p:spPr>
            <a:xfrm>
              <a:off x="3014675" y="2802680"/>
              <a:ext cx="2205061" cy="6169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800" b="1" kern="0">
                  <a:solidFill>
                    <a:srgbClr val="000000"/>
                  </a:solidFill>
                  <a:latin typeface="Bosch Office Sans"/>
                </a:rPr>
                <a:t> DWD </a:t>
              </a:r>
              <a:r>
                <a:rPr lang="en-US" altLang="zh-CN" sz="800" b="1" kern="0" err="1">
                  <a:solidFill>
                    <a:srgbClr val="000000"/>
                  </a:solidFill>
                  <a:latin typeface="Bosch Office Sans"/>
                </a:rPr>
                <a:t>Casstime</a:t>
              </a:r>
              <a:r>
                <a:rPr lang="en-US" altLang="zh-CN" sz="800" b="1" kern="0">
                  <a:solidFill>
                    <a:srgbClr val="000000"/>
                  </a:solidFill>
                  <a:latin typeface="Bosch Office Sans"/>
                </a:rPr>
                <a:t> sellout</a:t>
              </a:r>
              <a:endParaRPr kumimoji="0" lang="en-US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A7A0E1-2F29-A04C-256D-BFF0BDD69644}"/>
                </a:ext>
              </a:extLst>
            </p:cNvPr>
            <p:cNvSpPr txBox="1"/>
            <p:nvPr/>
          </p:nvSpPr>
          <p:spPr>
            <a:xfrm>
              <a:off x="3062998" y="3111158"/>
              <a:ext cx="202214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de-DE"/>
              </a:defPPr>
              <a:lvl1pPr>
                <a:defRPr sz="1000" b="0">
                  <a:solidFill>
                    <a:srgbClr val="000000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US" sz="800" err="1"/>
                <a:t>dwd_del_casstime_order_df</a:t>
              </a:r>
              <a:endParaRPr lang="en-US" sz="80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858569B-A477-EF34-C5AE-6CC47F51720A}"/>
              </a:ext>
            </a:extLst>
          </p:cNvPr>
          <p:cNvGrpSpPr/>
          <p:nvPr/>
        </p:nvGrpSpPr>
        <p:grpSpPr>
          <a:xfrm>
            <a:off x="5535460" y="2865540"/>
            <a:ext cx="2341486" cy="616955"/>
            <a:chOff x="5484599" y="2654322"/>
            <a:chExt cx="2341486" cy="61695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2DB19FC-5ECC-09C7-BC63-E1AA47368EED}"/>
                </a:ext>
              </a:extLst>
            </p:cNvPr>
            <p:cNvSpPr/>
            <p:nvPr/>
          </p:nvSpPr>
          <p:spPr>
            <a:xfrm>
              <a:off x="5484599" y="2654322"/>
              <a:ext cx="2205061" cy="6169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800" b="1" kern="0">
                  <a:solidFill>
                    <a:srgbClr val="000000"/>
                  </a:solidFill>
                  <a:latin typeface="Bosch Office Sans"/>
                </a:rPr>
                <a:t> DWS dealer sellout</a:t>
              </a:r>
              <a:endParaRPr kumimoji="0" lang="en-US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51758AD-E476-21D8-E348-2B3360D6F338}"/>
                </a:ext>
              </a:extLst>
            </p:cNvPr>
            <p:cNvSpPr txBox="1"/>
            <p:nvPr/>
          </p:nvSpPr>
          <p:spPr>
            <a:xfrm>
              <a:off x="5484600" y="2885633"/>
              <a:ext cx="234148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de-DE"/>
              </a:defPPr>
              <a:lvl1pPr>
                <a:defRPr sz="1000" b="0">
                  <a:solidFill>
                    <a:srgbClr val="000000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nb-NO" sz="800"/>
                <a:t>dws_del_iam_dealer_sellout_df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FFF88DC4-94AD-529F-A0F8-E4D58DAF3946}"/>
              </a:ext>
            </a:extLst>
          </p:cNvPr>
          <p:cNvSpPr/>
          <p:nvPr/>
        </p:nvSpPr>
        <p:spPr>
          <a:xfrm>
            <a:off x="493490" y="2804248"/>
            <a:ext cx="1958870" cy="79281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1" kern="0">
                <a:solidFill>
                  <a:srgbClr val="000000"/>
                </a:solidFill>
                <a:latin typeface="Bosch Office Sans"/>
              </a:rPr>
              <a:t>Order in </a:t>
            </a:r>
            <a:r>
              <a:rPr lang="en-US" sz="800" b="1" kern="0" err="1">
                <a:solidFill>
                  <a:srgbClr val="000000"/>
                </a:solidFill>
                <a:latin typeface="Bosch Office Sans"/>
              </a:rPr>
              <a:t>casstime</a:t>
            </a:r>
            <a:endParaRPr kumimoji="0" lang="en-US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6FBD9A-369E-0DD8-AE23-B28A6BA45A8F}"/>
              </a:ext>
            </a:extLst>
          </p:cNvPr>
          <p:cNvSpPr txBox="1"/>
          <p:nvPr/>
        </p:nvSpPr>
        <p:spPr>
          <a:xfrm>
            <a:off x="536884" y="3235276"/>
            <a:ext cx="18967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de-DE"/>
            </a:defPPr>
            <a:lvl1pPr>
              <a:defRPr sz="1000"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sz="800" err="1"/>
              <a:t>ods_extra_dbo_cass_order_detail_df</a:t>
            </a:r>
            <a:endParaRPr lang="en-US" sz="8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DE8997-B689-B55D-1B99-03DA74D682ED}"/>
              </a:ext>
            </a:extLst>
          </p:cNvPr>
          <p:cNvSpPr txBox="1"/>
          <p:nvPr/>
        </p:nvSpPr>
        <p:spPr>
          <a:xfrm>
            <a:off x="526595" y="2948187"/>
            <a:ext cx="18967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de-DE"/>
            </a:defPPr>
            <a:lvl1pPr>
              <a:defRPr sz="1000"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sz="800" err="1"/>
              <a:t>ods_extra_dbo_cass_order_record_df</a:t>
            </a:r>
            <a:endParaRPr lang="en-US" sz="8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8FB0B0-4BD5-60C4-4420-0B145D19289B}"/>
              </a:ext>
            </a:extLst>
          </p:cNvPr>
          <p:cNvSpPr/>
          <p:nvPr/>
        </p:nvSpPr>
        <p:spPr>
          <a:xfrm>
            <a:off x="493490" y="3670181"/>
            <a:ext cx="1958870" cy="14385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1" kern="0">
                <a:solidFill>
                  <a:srgbClr val="000000"/>
                </a:solidFill>
                <a:latin typeface="Bosch Office Sans"/>
              </a:rPr>
              <a:t>Product master</a:t>
            </a:r>
            <a:endParaRPr kumimoji="0" lang="en-US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674414-F446-A8E1-3D28-3498A0F02C77}"/>
              </a:ext>
            </a:extLst>
          </p:cNvPr>
          <p:cNvSpPr txBox="1"/>
          <p:nvPr/>
        </p:nvSpPr>
        <p:spPr>
          <a:xfrm>
            <a:off x="524573" y="3844401"/>
            <a:ext cx="18967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de-DE"/>
            </a:defPPr>
            <a:lvl1pPr>
              <a:defRPr sz="1000"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sz="800" err="1"/>
              <a:t>ods_azure_blob_v_aamm_gen_material_df</a:t>
            </a:r>
            <a:endParaRPr lang="en-US" sz="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693796-63DB-CD33-FC7B-0B5FF9B474C8}"/>
              </a:ext>
            </a:extLst>
          </p:cNvPr>
          <p:cNvSpPr txBox="1"/>
          <p:nvPr/>
        </p:nvSpPr>
        <p:spPr>
          <a:xfrm>
            <a:off x="524573" y="4160003"/>
            <a:ext cx="181470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de-DE"/>
            </a:defPPr>
            <a:lvl1pPr>
              <a:defRPr sz="1000"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sz="800"/>
              <a:t>ods_azure_blob_v_ymtk00101_df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2BA48F-85C2-3181-ABFF-B8668DAFC733}"/>
              </a:ext>
            </a:extLst>
          </p:cNvPr>
          <p:cNvSpPr txBox="1"/>
          <p:nvPr/>
        </p:nvSpPr>
        <p:spPr>
          <a:xfrm>
            <a:off x="524573" y="4324246"/>
            <a:ext cx="18147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de-DE"/>
            </a:defPPr>
            <a:lvl1pPr>
              <a:defRPr sz="1000"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sz="800"/>
              <a:t>ods_azure_blob_ymtk10001_cross_ref_info_df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C46627-9E90-53D9-5CC4-74E6C40AE691}"/>
              </a:ext>
            </a:extLst>
          </p:cNvPr>
          <p:cNvSpPr txBox="1"/>
          <p:nvPr/>
        </p:nvSpPr>
        <p:spPr>
          <a:xfrm>
            <a:off x="524573" y="4602562"/>
            <a:ext cx="20637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de-DE"/>
            </a:defPPr>
            <a:lvl1pPr>
              <a:defRPr sz="1000"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sz="800" err="1"/>
              <a:t>ods_spiderb_sys_product_df</a:t>
            </a:r>
            <a:endParaRPr lang="en-US" sz="8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89CB0A-69B3-A661-197B-4F78431E42FE}"/>
              </a:ext>
            </a:extLst>
          </p:cNvPr>
          <p:cNvSpPr/>
          <p:nvPr/>
        </p:nvSpPr>
        <p:spPr>
          <a:xfrm>
            <a:off x="267419" y="1036800"/>
            <a:ext cx="2344649" cy="456174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ODS layer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0F8473-24AE-C57C-4E8B-71933695072A}"/>
              </a:ext>
            </a:extLst>
          </p:cNvPr>
          <p:cNvSpPr/>
          <p:nvPr/>
        </p:nvSpPr>
        <p:spPr>
          <a:xfrm>
            <a:off x="2869061" y="1036799"/>
            <a:ext cx="5085519" cy="456174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CDM layer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626FBA4A-3779-BC8F-82BA-312CC57A5FBD}"/>
              </a:ext>
            </a:extLst>
          </p:cNvPr>
          <p:cNvCxnSpPr>
            <a:cxnSpLocks/>
            <a:stCxn id="35" idx="3"/>
            <a:endCxn id="43" idx="1"/>
          </p:cNvCxnSpPr>
          <p:nvPr/>
        </p:nvCxnSpPr>
        <p:spPr>
          <a:xfrm flipV="1">
            <a:off x="2438288" y="1811194"/>
            <a:ext cx="584257" cy="6421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8AE343BF-E986-1197-DF8D-5BF1384DDC4E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2438288" y="1792373"/>
            <a:ext cx="579133" cy="198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3FECF977-8027-4A47-937E-5BE841ED9213}"/>
              </a:ext>
            </a:extLst>
          </p:cNvPr>
          <p:cNvCxnSpPr>
            <a:cxnSpLocks/>
            <a:stCxn id="33" idx="3"/>
            <a:endCxn id="44" idx="1"/>
          </p:cNvCxnSpPr>
          <p:nvPr/>
        </p:nvCxnSpPr>
        <p:spPr>
          <a:xfrm flipV="1">
            <a:off x="2452360" y="3199898"/>
            <a:ext cx="561895" cy="7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C81EF48C-BC70-D57C-F978-3764F247D045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2421278" y="3204573"/>
            <a:ext cx="3114183" cy="691984"/>
          </a:xfrm>
          <a:prstGeom prst="bentConnector3">
            <a:avLst>
              <a:gd name="adj1" fmla="val 948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96D56360-74B0-BBFD-4E1A-F4A2836B6125}"/>
              </a:ext>
            </a:extLst>
          </p:cNvPr>
          <p:cNvCxnSpPr>
            <a:cxnSpLocks/>
            <a:stCxn id="44" idx="3"/>
            <a:endCxn id="19" idx="1"/>
          </p:cNvCxnSpPr>
          <p:nvPr/>
        </p:nvCxnSpPr>
        <p:spPr>
          <a:xfrm>
            <a:off x="5219316" y="3199898"/>
            <a:ext cx="316145" cy="46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47968C12-080A-5985-05A0-A973653B9E0C}"/>
              </a:ext>
            </a:extLst>
          </p:cNvPr>
          <p:cNvCxnSpPr>
            <a:cxnSpLocks/>
            <a:stCxn id="43" idx="3"/>
            <a:endCxn id="19" idx="1"/>
          </p:cNvCxnSpPr>
          <p:nvPr/>
        </p:nvCxnSpPr>
        <p:spPr>
          <a:xfrm>
            <a:off x="5227606" y="1811194"/>
            <a:ext cx="307855" cy="13933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E0FEAD2-0D16-2CDA-8FC6-BCFC5A54B5B3}"/>
              </a:ext>
            </a:extLst>
          </p:cNvPr>
          <p:cNvSpPr txBox="1"/>
          <p:nvPr/>
        </p:nvSpPr>
        <p:spPr>
          <a:xfrm>
            <a:off x="3252158" y="2320506"/>
            <a:ext cx="1729257" cy="3416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marR="0" indent="-22860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zh-CN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Consolidate regional dealer </a:t>
            </a:r>
            <a:r>
              <a:rPr lang="en-US" altLang="zh-CN" sz="800" kern="0">
                <a:solidFill>
                  <a:srgbClr val="000000"/>
                </a:solidFill>
              </a:rPr>
              <a:t>and</a:t>
            </a:r>
            <a:r>
              <a:rPr lang="zh-CN" altLang="en-US" sz="800" kern="0">
                <a:solidFill>
                  <a:srgbClr val="000000"/>
                </a:solidFill>
              </a:rPr>
              <a:t> </a:t>
            </a:r>
            <a:r>
              <a:rPr lang="en-US" altLang="zh-CN" sz="800" kern="0">
                <a:solidFill>
                  <a:srgbClr val="000000"/>
                </a:solidFill>
              </a:rPr>
              <a:t>key</a:t>
            </a:r>
            <a:r>
              <a:rPr lang="zh-CN" altLang="en-US" sz="800" kern="0">
                <a:solidFill>
                  <a:srgbClr val="000000"/>
                </a:solidFill>
              </a:rPr>
              <a:t> </a:t>
            </a:r>
            <a:r>
              <a:rPr lang="en-US" altLang="zh-CN" sz="800" kern="0">
                <a:solidFill>
                  <a:srgbClr val="000000"/>
                </a:solidFill>
              </a:rPr>
              <a:t>account</a:t>
            </a:r>
            <a:r>
              <a:rPr lang="zh-CN" altLang="en-US" sz="800" kern="0">
                <a:solidFill>
                  <a:srgbClr val="000000"/>
                </a:solidFill>
              </a:rPr>
              <a:t> </a:t>
            </a:r>
            <a:r>
              <a:rPr lang="en-US" altLang="zh-CN" sz="800" kern="0">
                <a:solidFill>
                  <a:srgbClr val="000000"/>
                </a:solidFill>
              </a:rPr>
              <a:t>sellout</a:t>
            </a:r>
            <a:r>
              <a:rPr lang="zh-CN" altLang="en-US" sz="800" kern="0">
                <a:solidFill>
                  <a:srgbClr val="000000"/>
                </a:solidFill>
              </a:rPr>
              <a:t> </a:t>
            </a:r>
            <a:r>
              <a:rPr lang="en-US" altLang="zh-CN" sz="800" kern="0">
                <a:solidFill>
                  <a:srgbClr val="000000"/>
                </a:solidFill>
              </a:rPr>
              <a:t>data</a:t>
            </a:r>
          </a:p>
          <a:p>
            <a:pPr marL="228600" marR="0" indent="-22860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altLang="zh-CN" sz="800" kern="0">
                <a:solidFill>
                  <a:srgbClr val="000000"/>
                </a:solidFill>
              </a:rPr>
              <a:t>no data cleansing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E2711A6-4294-E9E7-3006-4E7F02267D6A}"/>
              </a:ext>
            </a:extLst>
          </p:cNvPr>
          <p:cNvSpPr txBox="1"/>
          <p:nvPr/>
        </p:nvSpPr>
        <p:spPr>
          <a:xfrm>
            <a:off x="3252156" y="3619722"/>
            <a:ext cx="1729257" cy="3416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kern="0">
                <a:solidFill>
                  <a:srgbClr val="000000"/>
                </a:solidFill>
              </a:rPr>
              <a:t>Create </a:t>
            </a:r>
            <a:r>
              <a:rPr lang="en-US" sz="800" kern="0" err="1">
                <a:solidFill>
                  <a:srgbClr val="000000"/>
                </a:solidFill>
              </a:rPr>
              <a:t>casstime</a:t>
            </a:r>
            <a:r>
              <a:rPr lang="en-US" sz="800" kern="0">
                <a:solidFill>
                  <a:srgbClr val="000000"/>
                </a:solidFill>
              </a:rPr>
              <a:t> sellout </a:t>
            </a:r>
            <a:r>
              <a:rPr lang="en-US" sz="800" kern="0" err="1">
                <a:solidFill>
                  <a:srgbClr val="000000"/>
                </a:solidFill>
              </a:rPr>
              <a:t>dwd</a:t>
            </a:r>
            <a:r>
              <a:rPr lang="en-US" sz="800" kern="0">
                <a:solidFill>
                  <a:srgbClr val="000000"/>
                </a:solidFill>
              </a:rPr>
              <a:t> data, no data cleansing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F3DC7B5-5799-7046-209E-9C7BAFD4FD47}"/>
              </a:ext>
            </a:extLst>
          </p:cNvPr>
          <p:cNvSpPr txBox="1"/>
          <p:nvPr/>
        </p:nvSpPr>
        <p:spPr>
          <a:xfrm>
            <a:off x="551501" y="1614067"/>
            <a:ext cx="17256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ods_extra_dbo_sales_order_record_df</a:t>
            </a:r>
            <a:endParaRPr lang="en-US" sz="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FFE76CA-94B0-975F-DAE0-3548BC0CBF5C}"/>
              </a:ext>
            </a:extLst>
          </p:cNvPr>
          <p:cNvSpPr/>
          <p:nvPr/>
        </p:nvSpPr>
        <p:spPr>
          <a:xfrm>
            <a:off x="498455" y="5196159"/>
            <a:ext cx="1958870" cy="3536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Dealer customer master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E77127-A4B2-E426-73AF-39724B492E25}"/>
              </a:ext>
            </a:extLst>
          </p:cNvPr>
          <p:cNvSpPr txBox="1"/>
          <p:nvPr/>
        </p:nvSpPr>
        <p:spPr>
          <a:xfrm>
            <a:off x="952758" y="5334331"/>
            <a:ext cx="105026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dim_del_dealer</a:t>
            </a:r>
            <a:endParaRPr lang="en-US" sz="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560AB0E3-2CA8-EFE1-C204-6932A8F99A6D}"/>
              </a:ext>
            </a:extLst>
          </p:cNvPr>
          <p:cNvCxnSpPr>
            <a:cxnSpLocks/>
            <a:stCxn id="106" idx="3"/>
            <a:endCxn id="19" idx="1"/>
          </p:cNvCxnSpPr>
          <p:nvPr/>
        </p:nvCxnSpPr>
        <p:spPr>
          <a:xfrm flipV="1">
            <a:off x="2457325" y="3204573"/>
            <a:ext cx="3078136" cy="2168394"/>
          </a:xfrm>
          <a:prstGeom prst="bentConnector3">
            <a:avLst>
              <a:gd name="adj1" fmla="val 94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CB982ADE-BEA4-B12E-6B70-04E7AA848278}"/>
              </a:ext>
            </a:extLst>
          </p:cNvPr>
          <p:cNvSpPr txBox="1"/>
          <p:nvPr/>
        </p:nvSpPr>
        <p:spPr>
          <a:xfrm>
            <a:off x="5773362" y="3619722"/>
            <a:ext cx="1729257" cy="3416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1" kern="0">
                <a:solidFill>
                  <a:srgbClr val="000000"/>
                </a:solidFill>
              </a:rPr>
              <a:t>1. Consolidate sellout of dealer and 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1" kern="0">
                <a:solidFill>
                  <a:srgbClr val="000000"/>
                </a:solidFill>
              </a:rPr>
              <a:t>Shop in </a:t>
            </a:r>
            <a:r>
              <a:rPr lang="en-US" sz="800" b="1" kern="0" err="1">
                <a:solidFill>
                  <a:srgbClr val="000000"/>
                </a:solidFill>
              </a:rPr>
              <a:t>casstime</a:t>
            </a:r>
            <a:endParaRPr lang="en-US" sz="800" b="1" kern="0">
              <a:solidFill>
                <a:srgbClr val="000000"/>
              </a:solidFill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1" kern="0">
                <a:solidFill>
                  <a:srgbClr val="000000"/>
                </a:solidFill>
              </a:rPr>
              <a:t>2. Data cleansing</a:t>
            </a:r>
            <a:r>
              <a:rPr lang="en-US" sz="800" kern="0">
                <a:solidFill>
                  <a:srgbClr val="000000"/>
                </a:solidFill>
              </a:rPr>
              <a:t>: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1)Bosch part no. cleanup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lang="en-US" sz="800" kern="0">
                <a:solidFill>
                  <a:srgbClr val="000000"/>
                </a:solidFill>
              </a:rPr>
              <a:t>2)Short name cleanup for shop in </a:t>
            </a:r>
            <a:r>
              <a:rPr lang="en-US" sz="800" kern="0" err="1">
                <a:solidFill>
                  <a:srgbClr val="000000"/>
                </a:solidFill>
              </a:rPr>
              <a:t>casstime</a:t>
            </a:r>
            <a:r>
              <a:rPr lang="en-US" sz="800" kern="0">
                <a:solidFill>
                  <a:srgbClr val="000000"/>
                </a:solidFill>
              </a:rPr>
              <a:t> and dealer name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6A3758E-A067-D88B-160D-8F8C7C83528E}"/>
              </a:ext>
            </a:extLst>
          </p:cNvPr>
          <p:cNvSpPr/>
          <p:nvPr/>
        </p:nvSpPr>
        <p:spPr>
          <a:xfrm>
            <a:off x="8089176" y="1038505"/>
            <a:ext cx="2613030" cy="456174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ADS layer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6054341-1D25-F007-EC46-45F0F78FEA73}"/>
              </a:ext>
            </a:extLst>
          </p:cNvPr>
          <p:cNvGrpSpPr/>
          <p:nvPr/>
        </p:nvGrpSpPr>
        <p:grpSpPr>
          <a:xfrm>
            <a:off x="8413380" y="2891419"/>
            <a:ext cx="2205061" cy="616955"/>
            <a:chOff x="8413380" y="2891419"/>
            <a:chExt cx="2205061" cy="616955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EDA2C46-FC59-2661-E52C-C78052F18ADB}"/>
                </a:ext>
              </a:extLst>
            </p:cNvPr>
            <p:cNvSpPr/>
            <p:nvPr/>
          </p:nvSpPr>
          <p:spPr>
            <a:xfrm>
              <a:off x="8413380" y="2891419"/>
              <a:ext cx="2205061" cy="6169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ads for BSS data analysis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A4DAD9A-7F1A-1B91-37B2-E9D7AD1C53C8}"/>
                </a:ext>
              </a:extLst>
            </p:cNvPr>
            <p:cNvSpPr txBox="1"/>
            <p:nvPr/>
          </p:nvSpPr>
          <p:spPr>
            <a:xfrm>
              <a:off x="8576316" y="3127554"/>
              <a:ext cx="189981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b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ads_del_iam_dealer_sellout_df</a:t>
              </a:r>
              <a:endParaRPr lang="en-US" sz="800" b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950805B9-EB5C-A55C-BC18-0A26B77A6CC7}"/>
              </a:ext>
            </a:extLst>
          </p:cNvPr>
          <p:cNvCxnSpPr>
            <a:cxnSpLocks/>
            <a:endCxn id="121" idx="1"/>
          </p:cNvCxnSpPr>
          <p:nvPr/>
        </p:nvCxnSpPr>
        <p:spPr>
          <a:xfrm>
            <a:off x="7740521" y="3199896"/>
            <a:ext cx="67285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301AB2C6-3118-44BD-7D4C-F080D8400DE6}"/>
              </a:ext>
            </a:extLst>
          </p:cNvPr>
          <p:cNvSpPr txBox="1"/>
          <p:nvPr/>
        </p:nvSpPr>
        <p:spPr>
          <a:xfrm>
            <a:off x="8576316" y="3617945"/>
            <a:ext cx="1729257" cy="3416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1" kern="0">
                <a:solidFill>
                  <a:srgbClr val="000000"/>
                </a:solidFill>
              </a:rPr>
              <a:t>Remove duplicate order between dealer and </a:t>
            </a:r>
            <a:r>
              <a:rPr lang="en-US" sz="800" b="1" kern="0" err="1">
                <a:solidFill>
                  <a:srgbClr val="000000"/>
                </a:solidFill>
              </a:rPr>
              <a:t>casstime</a:t>
            </a:r>
            <a:r>
              <a:rPr lang="en-US" sz="800" b="1" kern="0">
                <a:solidFill>
                  <a:srgbClr val="000000"/>
                </a:solidFill>
              </a:rPr>
              <a:t> shop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F779E0-3B77-A0DC-0F13-1F9A3813F8EA}"/>
              </a:ext>
            </a:extLst>
          </p:cNvPr>
          <p:cNvSpPr txBox="1"/>
          <p:nvPr/>
        </p:nvSpPr>
        <p:spPr>
          <a:xfrm>
            <a:off x="546309" y="4789748"/>
            <a:ext cx="1814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/>
              <a:t>ods_dealer_product_code_mapping_118</a:t>
            </a:r>
            <a:r>
              <a:rPr lang="en-US" altLang="zh-CN" sz="800"/>
              <a:t>xxxxxx</a:t>
            </a:r>
            <a:r>
              <a:rPr lang="en-US" sz="800"/>
              <a:t>_df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C7464C-C793-2D2D-9E62-72FB411FA6BA}"/>
              </a:ext>
            </a:extLst>
          </p:cNvPr>
          <p:cNvSpPr/>
          <p:nvPr/>
        </p:nvSpPr>
        <p:spPr>
          <a:xfrm>
            <a:off x="3021081" y="4247693"/>
            <a:ext cx="2205061" cy="61695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800" b="1" kern="0">
                <a:solidFill>
                  <a:srgbClr val="000000"/>
                </a:solidFill>
                <a:latin typeface="Bosch Office Sans"/>
              </a:rPr>
              <a:t>DWD </a:t>
            </a:r>
            <a:r>
              <a:rPr lang="en-US" sz="800" b="1" kern="0">
                <a:solidFill>
                  <a:srgbClr val="000000"/>
                </a:solidFill>
                <a:latin typeface="Bosch Office Sans"/>
              </a:rPr>
              <a:t>Dealer-</a:t>
            </a:r>
            <a:r>
              <a:rPr lang="en-US" altLang="zh-CN" sz="800" b="1" kern="0">
                <a:solidFill>
                  <a:srgbClr val="000000"/>
                </a:solidFill>
                <a:latin typeface="Bosch Office Sans"/>
              </a:rPr>
              <a:t>Bosch product code mapping</a:t>
            </a:r>
            <a:endParaRPr kumimoji="0" lang="en-US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4E2EDD-B5A1-9EA6-D22B-BFC48F3AC8A2}"/>
              </a:ext>
            </a:extLst>
          </p:cNvPr>
          <p:cNvSpPr txBox="1"/>
          <p:nvPr/>
        </p:nvSpPr>
        <p:spPr>
          <a:xfrm>
            <a:off x="3142340" y="4526095"/>
            <a:ext cx="19751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err="1"/>
              <a:t>dwd_del_dealer_product_code_mapping</a:t>
            </a:r>
            <a:endParaRPr lang="en-US" sz="80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34B2431-9C86-3D0A-BBB3-19FAA0A97F02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2219424" y="4556171"/>
            <a:ext cx="801657" cy="424470"/>
          </a:xfrm>
          <a:prstGeom prst="bentConnector3">
            <a:avLst>
              <a:gd name="adj1" fmla="val 596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382D1BC-79A6-9D12-6180-72FB239959E0}"/>
              </a:ext>
            </a:extLst>
          </p:cNvPr>
          <p:cNvCxnSpPr>
            <a:cxnSpLocks/>
            <a:stCxn id="25" idx="3"/>
            <a:endCxn id="19" idx="1"/>
          </p:cNvCxnSpPr>
          <p:nvPr/>
        </p:nvCxnSpPr>
        <p:spPr>
          <a:xfrm flipV="1">
            <a:off x="5226142" y="3204573"/>
            <a:ext cx="309319" cy="1351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56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0221-928B-CBDC-6B9E-2E45CF12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Physical data model – </a:t>
            </a:r>
            <a:r>
              <a:rPr lang="en-US" altLang="zh-CN" err="1"/>
              <a:t>ods</a:t>
            </a:r>
            <a:r>
              <a:rPr lang="en-US" altLang="zh-CN"/>
              <a:t> layer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AC6C9-BFDE-6D5E-1361-41BEC08BC0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/>
              <a:t>Financial data domain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49F52-7E38-3100-BFB5-9B9262F6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89CB0A-69B3-A661-197B-4F78431E42FE}"/>
              </a:ext>
            </a:extLst>
          </p:cNvPr>
          <p:cNvSpPr/>
          <p:nvPr/>
        </p:nvSpPr>
        <p:spPr>
          <a:xfrm>
            <a:off x="267419" y="1036800"/>
            <a:ext cx="2344649" cy="456174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ODS layer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0F8473-24AE-C57C-4E8B-71933695072A}"/>
              </a:ext>
            </a:extLst>
          </p:cNvPr>
          <p:cNvSpPr/>
          <p:nvPr/>
        </p:nvSpPr>
        <p:spPr>
          <a:xfrm>
            <a:off x="2869061" y="1036799"/>
            <a:ext cx="5085519" cy="456174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CDM layer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6A3758E-A067-D88B-160D-8F8C7C83528E}"/>
              </a:ext>
            </a:extLst>
          </p:cNvPr>
          <p:cNvSpPr/>
          <p:nvPr/>
        </p:nvSpPr>
        <p:spPr>
          <a:xfrm>
            <a:off x="8089176" y="1038505"/>
            <a:ext cx="2613030" cy="456174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ADS layer</a:t>
            </a:r>
          </a:p>
        </p:txBody>
      </p:sp>
    </p:spTree>
    <p:extLst>
      <p:ext uri="{BB962C8B-B14F-4D97-AF65-F5344CB8AC3E}">
        <p14:creationId xmlns:p14="http://schemas.microsoft.com/office/powerpoint/2010/main" val="2911855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0221-928B-CBDC-6B9E-2E45CF12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Physical data model – </a:t>
            </a:r>
            <a:r>
              <a:rPr lang="en-US" altLang="zh-CN" err="1"/>
              <a:t>dwd</a:t>
            </a:r>
            <a:r>
              <a:rPr lang="en-US" altLang="zh-CN"/>
              <a:t> layer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AC6C9-BFDE-6D5E-1361-41BEC08BC0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/>
              <a:t>Financial data domain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49F52-7E38-3100-BFB5-9B9262F6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89CB0A-69B3-A661-197B-4F78431E42FE}"/>
              </a:ext>
            </a:extLst>
          </p:cNvPr>
          <p:cNvSpPr/>
          <p:nvPr/>
        </p:nvSpPr>
        <p:spPr>
          <a:xfrm>
            <a:off x="267419" y="1036800"/>
            <a:ext cx="2344649" cy="456174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ODS layer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0F8473-24AE-C57C-4E8B-71933695072A}"/>
              </a:ext>
            </a:extLst>
          </p:cNvPr>
          <p:cNvSpPr/>
          <p:nvPr/>
        </p:nvSpPr>
        <p:spPr>
          <a:xfrm>
            <a:off x="2869061" y="1036799"/>
            <a:ext cx="5085519" cy="456174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CDM layer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6A3758E-A067-D88B-160D-8F8C7C83528E}"/>
              </a:ext>
            </a:extLst>
          </p:cNvPr>
          <p:cNvSpPr/>
          <p:nvPr/>
        </p:nvSpPr>
        <p:spPr>
          <a:xfrm>
            <a:off x="8089176" y="1038505"/>
            <a:ext cx="2613030" cy="456174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ADS layer</a:t>
            </a:r>
          </a:p>
        </p:txBody>
      </p:sp>
    </p:spTree>
    <p:extLst>
      <p:ext uri="{BB962C8B-B14F-4D97-AF65-F5344CB8AC3E}">
        <p14:creationId xmlns:p14="http://schemas.microsoft.com/office/powerpoint/2010/main" val="1303712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0221-928B-CBDC-6B9E-2E45CF12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Physical data model – ads layer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AC6C9-BFDE-6D5E-1361-41BEC08BC0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/>
              <a:t>Financial data domain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49F52-7E38-3100-BFB5-9B9262F6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89CB0A-69B3-A661-197B-4F78431E42FE}"/>
              </a:ext>
            </a:extLst>
          </p:cNvPr>
          <p:cNvSpPr/>
          <p:nvPr/>
        </p:nvSpPr>
        <p:spPr>
          <a:xfrm>
            <a:off x="267419" y="1036800"/>
            <a:ext cx="2344649" cy="456174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ODS layer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0F8473-24AE-C57C-4E8B-71933695072A}"/>
              </a:ext>
            </a:extLst>
          </p:cNvPr>
          <p:cNvSpPr/>
          <p:nvPr/>
        </p:nvSpPr>
        <p:spPr>
          <a:xfrm>
            <a:off x="2869061" y="1036799"/>
            <a:ext cx="5085519" cy="456174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CDM layer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6A3758E-A067-D88B-160D-8F8C7C83528E}"/>
              </a:ext>
            </a:extLst>
          </p:cNvPr>
          <p:cNvSpPr/>
          <p:nvPr/>
        </p:nvSpPr>
        <p:spPr>
          <a:xfrm>
            <a:off x="8089176" y="1038505"/>
            <a:ext cx="2613030" cy="456174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ADS layer</a:t>
            </a:r>
          </a:p>
        </p:txBody>
      </p:sp>
    </p:spTree>
    <p:extLst>
      <p:ext uri="{BB962C8B-B14F-4D97-AF65-F5344CB8AC3E}">
        <p14:creationId xmlns:p14="http://schemas.microsoft.com/office/powerpoint/2010/main" val="16319172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TEMPLATEVERSION" val="2.0"/>
  <p:tag name="MLLANGUAGE" val="eng"/>
  <p:tag name="SAXCONVERSION" val="2"/>
</p:tagLst>
</file>

<file path=ppt/theme/theme1.xml><?xml version="1.0" encoding="utf-8"?>
<a:theme xmlns:a="http://schemas.openxmlformats.org/drawingml/2006/main" name="Bosch 2022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924039-0E61-4818-99E1-D362E68D7D91}" vid="{B6C1A3BA-AF47-4731-9FD9-D2E65E1AD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93ECBF0D336540B7C77757322281E8" ma:contentTypeVersion="14" ma:contentTypeDescription="Create a new document." ma:contentTypeScope="" ma:versionID="7d159dac0b65641927dc6457d43e1ca9">
  <xsd:schema xmlns:xsd="http://www.w3.org/2001/XMLSchema" xmlns:xs="http://www.w3.org/2001/XMLSchema" xmlns:p="http://schemas.microsoft.com/office/2006/metadata/properties" xmlns:ns2="d4fb706e-5f20-4cd4-9716-3cf7e667f3cc" xmlns:ns3="ae96584e-df2c-4f55-ac04-395cee396765" targetNamespace="http://schemas.microsoft.com/office/2006/metadata/properties" ma:root="true" ma:fieldsID="42f41083f65a54615427288ef7fc8792" ns2:_="" ns3:_="">
    <xsd:import namespace="d4fb706e-5f20-4cd4-9716-3cf7e667f3cc"/>
    <xsd:import namespace="ae96584e-df2c-4f55-ac04-395cee3967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fb706e-5f20-4cd4-9716-3cf7e667f3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e50c28b-242c-4b51-be91-908d422433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96584e-df2c-4f55-ac04-395cee39676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AA/GPM-PSD12</OrgInhalt>
      <Wert>AA/GPM-PSD12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Bosch (China) Investment Ltd. 2023. All rights reserved, also regarding any disposal, exploitation, reproduction, editing, distribution, as well as in the event of applications for industrial property rights.</OrgInhalt>
      <Wert>© Bosch (China) Investment Ltd. 2023.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2023-05-19</OrgInhalt>
      <Wert>2023-05-19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4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Props1.xml><?xml version="1.0" encoding="utf-8"?>
<ds:datastoreItem xmlns:ds="http://schemas.openxmlformats.org/officeDocument/2006/customXml" ds:itemID="{0C9CBC2F-7B59-42FD-A67E-696E90C67641}"/>
</file>

<file path=customXml/itemProps2.xml><?xml version="1.0" encoding="utf-8"?>
<ds:datastoreItem xmlns:ds="http://schemas.openxmlformats.org/officeDocument/2006/customXml" ds:itemID="{65B0A8F1-3164-47C1-AA18-A4006C9F1F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4CF217-3C90-4AA0-B541-CE45F9BD305E}">
  <ds:schemaRefs/>
</ds:datastoreItem>
</file>

<file path=customXml/itemProps4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993</Words>
  <Application>Microsoft Office PowerPoint</Application>
  <PresentationFormat>Custom</PresentationFormat>
  <Paragraphs>242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Bosch 2022</vt:lpstr>
      <vt:lpstr>Overview</vt:lpstr>
      <vt:lpstr>Dimensional concept model - T&amp;E China</vt:lpstr>
      <vt:lpstr>Relational concept model - T&amp;E China</vt:lpstr>
      <vt:lpstr>Relational logic model - T&amp;E China</vt:lpstr>
      <vt:lpstr>Dimensional logic model - T&amp;E China</vt:lpstr>
      <vt:lpstr>Physical data model – overview</vt:lpstr>
      <vt:lpstr>Physical data model – ods layer</vt:lpstr>
      <vt:lpstr>Physical data model – dwd layer</vt:lpstr>
      <vt:lpstr>Physical data model – ads layer</vt:lpstr>
      <vt:lpstr>Data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Fei (AA/BDO1-APAC)</dc:creator>
  <cp:lastModifiedBy>ZHAO Fei (AA/BDO6-APAC)</cp:lastModifiedBy>
  <cp:revision>2</cp:revision>
  <dcterms:created xsi:type="dcterms:W3CDTF">2023-05-19T05:27:38Z</dcterms:created>
  <dcterms:modified xsi:type="dcterms:W3CDTF">2024-06-28T02:38:08Z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