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1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1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95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63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6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0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4224-0BF4-4940-9360-17EF0B0DA75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53A6-F7B9-44FF-806D-3C1A8B225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2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dltelekom/RateMyFoodFrontend.git" TargetMode="External"/><Relationship Id="rId2" Type="http://schemas.openxmlformats.org/officeDocument/2006/relationships/hyperlink" Target="https://github.com/sadltelekom/RateMyFood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00802B27-E1BD-495E-8BE9-59A298542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7" b="4341"/>
          <a:stretch/>
        </p:blipFill>
        <p:spPr>
          <a:xfrm>
            <a:off x="5421395" y="10"/>
            <a:ext cx="6770605" cy="3644589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E0A370-5B93-4580-B30C-C4962DB6E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3" t="9092" r="25167" b="-7"/>
          <a:stretch/>
        </p:blipFill>
        <p:spPr>
          <a:xfrm>
            <a:off x="7081183" y="3644599"/>
            <a:ext cx="5110817" cy="3213401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36EF05BB-1257-4A9E-985D-96F7B5C7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55E45D-FA71-4774-AC3F-31BC55F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657061" cy="6858478"/>
          </a:xfrm>
          <a:custGeom>
            <a:avLst/>
            <a:gdLst>
              <a:gd name="connsiteX0" fmla="*/ 579009 w 8657061"/>
              <a:gd name="connsiteY0" fmla="*/ 0 h 6858478"/>
              <a:gd name="connsiteX1" fmla="*/ 4408881 w 8657061"/>
              <a:gd name="connsiteY1" fmla="*/ 0 h 6858478"/>
              <a:gd name="connsiteX2" fmla="*/ 5475109 w 8657061"/>
              <a:gd name="connsiteY2" fmla="*/ 0 h 6858478"/>
              <a:gd name="connsiteX3" fmla="*/ 5480686 w 8657061"/>
              <a:gd name="connsiteY3" fmla="*/ 0 h 6858478"/>
              <a:gd name="connsiteX4" fmla="*/ 8657061 w 8657061"/>
              <a:gd name="connsiteY4" fmla="*/ 6858478 h 6858478"/>
              <a:gd name="connsiteX5" fmla="*/ 1232506 w 8657061"/>
              <a:gd name="connsiteY5" fmla="*/ 6858478 h 6858478"/>
              <a:gd name="connsiteX6" fmla="*/ 1232766 w 8657061"/>
              <a:gd name="connsiteY6" fmla="*/ 6857916 h 6858478"/>
              <a:gd name="connsiteX7" fmla="*/ 579009 w 8657061"/>
              <a:gd name="connsiteY7" fmla="*/ 6857916 h 6858478"/>
              <a:gd name="connsiteX8" fmla="*/ 579009 w 8657061"/>
              <a:gd name="connsiteY8" fmla="*/ 6858478 h 6858478"/>
              <a:gd name="connsiteX9" fmla="*/ 0 w 8657061"/>
              <a:gd name="connsiteY9" fmla="*/ 6858478 h 6858478"/>
              <a:gd name="connsiteX10" fmla="*/ 0 w 8657061"/>
              <a:gd name="connsiteY10" fmla="*/ 479 h 6858478"/>
              <a:gd name="connsiteX11" fmla="*/ 579009 w 8657061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57061" h="6858478">
                <a:moveTo>
                  <a:pt x="579009" y="0"/>
                </a:moveTo>
                <a:lnTo>
                  <a:pt x="4408881" y="0"/>
                </a:lnTo>
                <a:lnTo>
                  <a:pt x="5475109" y="0"/>
                </a:lnTo>
                <a:lnTo>
                  <a:pt x="5480686" y="0"/>
                </a:lnTo>
                <a:lnTo>
                  <a:pt x="8657061" y="6858478"/>
                </a:lnTo>
                <a:lnTo>
                  <a:pt x="1232506" y="6858478"/>
                </a:lnTo>
                <a:lnTo>
                  <a:pt x="1232766" y="6857916"/>
                </a:lnTo>
                <a:lnTo>
                  <a:pt x="579009" y="6857916"/>
                </a:lnTo>
                <a:lnTo>
                  <a:pt x="579009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579009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9847D5-CD4F-4FF5-A234-CA6FB9052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4307351"/>
            <a:ext cx="5717471" cy="1912474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A7CD4-0896-444B-9E17-E391D0736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3018047"/>
            <a:ext cx="4733095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Proudly</a:t>
            </a:r>
            <a:r>
              <a:rPr lang="de-DE" sz="2000" dirty="0"/>
              <a:t> </a:t>
            </a:r>
            <a:r>
              <a:rPr lang="de-DE" sz="2000"/>
              <a:t>presented</a:t>
            </a:r>
            <a:r>
              <a:rPr lang="de-DE" sz="2000" dirty="0"/>
              <a:t> </a:t>
            </a:r>
            <a:r>
              <a:rPr lang="de-DE" sz="2000"/>
              <a:t>by</a:t>
            </a:r>
            <a:r>
              <a:rPr lang="de-DE" sz="2000" dirty="0"/>
              <a:t> Team </a:t>
            </a:r>
            <a:r>
              <a:rPr lang="de-DE" sz="2000"/>
              <a:t>ZeeGerman´s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7840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C69F0-7EE9-4C3F-AA67-B4C62501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– controller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C803E5-BE8A-4093-8D43-80D7E98C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3" y="1655286"/>
            <a:ext cx="3894045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3E58AD-B16D-48C9-844B-BA29984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Recipes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3EA7FD-AD6C-4449-BEF7-9E917E9A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31" y="643466"/>
            <a:ext cx="60694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12DFDC-CBC5-48C2-B11D-3AC3862C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Team </a:t>
            </a:r>
            <a:r>
              <a:rPr lang="de-DE" dirty="0" err="1">
                <a:solidFill>
                  <a:schemeClr val="bg1"/>
                </a:solidFill>
              </a:rPr>
              <a:t>Struggles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AAD16-E04B-4C95-A736-FE28D9D6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Place - Angular / Frontend</a:t>
            </a:r>
          </a:p>
          <a:p>
            <a:pPr marL="457200" indent="-457200">
              <a:buAutoNum type="arabicPeriod"/>
            </a:pPr>
            <a:r>
              <a:rPr lang="de-DE" sz="2400" dirty="0"/>
              <a:t>Design </a:t>
            </a:r>
            <a:r>
              <a:rPr lang="de-DE" sz="2400" dirty="0" err="1"/>
              <a:t>discussions</a:t>
            </a:r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Something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„</a:t>
            </a:r>
            <a:r>
              <a:rPr lang="de-DE" sz="2400" dirty="0" err="1"/>
              <a:t>footer</a:t>
            </a:r>
            <a:r>
              <a:rPr lang="de-DE" sz="2400" dirty="0"/>
              <a:t>“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7189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12DFDC-CBC5-48C2-B11D-3AC3862C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Learnings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AAD16-E04B-4C95-A736-FE28D9D6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not do all … separate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Parts</a:t>
            </a:r>
          </a:p>
          <a:p>
            <a:pPr marL="457200" indent="-457200">
              <a:buAutoNum type="arabicPeriod"/>
            </a:pP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„FUN“</a:t>
            </a:r>
          </a:p>
          <a:p>
            <a:pPr marL="457200" indent="-457200">
              <a:buAutoNum type="arabicPeriod"/>
            </a:pPr>
            <a:r>
              <a:rPr lang="de-DE" sz="2400" dirty="0"/>
              <a:t>JAVA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awesome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3526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AAD16-E04B-4C95-A736-FE28D9D6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7200" b="1" dirty="0" err="1"/>
              <a:t>Thank</a:t>
            </a:r>
            <a:r>
              <a:rPr lang="de-DE" sz="7200" b="1" dirty="0"/>
              <a:t> all </a:t>
            </a:r>
            <a:r>
              <a:rPr lang="de-DE" sz="7200" b="1" dirty="0" err="1"/>
              <a:t>of</a:t>
            </a:r>
            <a:r>
              <a:rPr lang="de-DE" sz="7200" b="1" dirty="0"/>
              <a:t> </a:t>
            </a:r>
            <a:r>
              <a:rPr lang="de-DE" sz="7200" b="1" dirty="0" err="1"/>
              <a:t>you</a:t>
            </a:r>
            <a:r>
              <a:rPr lang="de-DE" sz="7200" b="1" dirty="0"/>
              <a:t> - </a:t>
            </a:r>
          </a:p>
          <a:p>
            <a:pPr marL="0" indent="0">
              <a:buNone/>
            </a:pPr>
            <a:r>
              <a:rPr lang="de-DE" sz="7200" b="1" dirty="0" err="1"/>
              <a:t>for</a:t>
            </a:r>
            <a:r>
              <a:rPr lang="de-DE" sz="7200" b="1" dirty="0"/>
              <a:t> </a:t>
            </a:r>
            <a:r>
              <a:rPr lang="de-DE" sz="7200" b="1" dirty="0" err="1"/>
              <a:t>the</a:t>
            </a:r>
            <a:r>
              <a:rPr lang="de-DE" sz="7200" b="1" dirty="0"/>
              <a:t> </a:t>
            </a:r>
            <a:r>
              <a:rPr lang="de-DE" sz="7200" b="1" dirty="0" err="1"/>
              <a:t>great</a:t>
            </a:r>
            <a:r>
              <a:rPr lang="de-DE" sz="7200" b="1" dirty="0"/>
              <a:t> time </a:t>
            </a:r>
            <a:r>
              <a:rPr lang="de-DE" sz="7200" b="1" dirty="0">
                <a:sym typeface="Wingdings" panose="05000000000000000000" pitchFamily="2" charset="2"/>
              </a:rPr>
              <a:t></a:t>
            </a:r>
            <a:endParaRPr lang="de-DE" sz="72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D98363-564A-4507-A049-F9D39F5A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7" y="1853012"/>
            <a:ext cx="3601966" cy="26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22CB9-2B69-4A17-AC41-AC74B9D5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The Team - </a:t>
            </a:r>
            <a:r>
              <a:rPr lang="en-US">
                <a:solidFill>
                  <a:schemeClr val="bg1"/>
                </a:solidFill>
              </a:rPr>
              <a:t>the good the bad and the ugly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4482F-51F6-4A1A-B611-EC3069EB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DE" sz="2400" dirty="0"/>
              <a:t>The „</a:t>
            </a:r>
            <a:r>
              <a:rPr lang="de-DE" sz="2400" dirty="0" err="1"/>
              <a:t>good</a:t>
            </a:r>
            <a:r>
              <a:rPr lang="de-DE" sz="2400" dirty="0"/>
              <a:t>“ – Project Leader  Sebastian (Frontend, Design, Special)</a:t>
            </a:r>
          </a:p>
          <a:p>
            <a:r>
              <a:rPr lang="de-DE" sz="2400" dirty="0"/>
              <a:t>The „</a:t>
            </a:r>
            <a:r>
              <a:rPr lang="de-DE" sz="2400" strike="sngStrike" dirty="0" err="1"/>
              <a:t>bad</a:t>
            </a:r>
            <a:r>
              <a:rPr lang="de-DE" sz="2400" dirty="0"/>
              <a:t> –&gt; </a:t>
            </a:r>
            <a:r>
              <a:rPr lang="de-DE" sz="2400" dirty="0" err="1"/>
              <a:t>wicked</a:t>
            </a:r>
            <a:r>
              <a:rPr lang="de-DE" sz="2400" dirty="0"/>
              <a:t> sexy“ code </a:t>
            </a:r>
            <a:r>
              <a:rPr lang="de-DE" sz="2400" dirty="0" err="1"/>
              <a:t>by</a:t>
            </a:r>
            <a:r>
              <a:rPr lang="de-DE" sz="2400" dirty="0"/>
              <a:t> Henry (Design, Backend, Frontend)</a:t>
            </a:r>
          </a:p>
          <a:p>
            <a:r>
              <a:rPr lang="de-DE" sz="2400" dirty="0"/>
              <a:t>The „</a:t>
            </a:r>
            <a:r>
              <a:rPr lang="de-DE" sz="2400" strike="sngStrike" dirty="0" err="1"/>
              <a:t>ugly</a:t>
            </a:r>
            <a:r>
              <a:rPr lang="de-DE" sz="2400" dirty="0"/>
              <a:t> -&gt; nice“ code </a:t>
            </a:r>
            <a:r>
              <a:rPr lang="de-DE" sz="2400" dirty="0" err="1"/>
              <a:t>by</a:t>
            </a:r>
            <a:r>
              <a:rPr lang="de-DE" sz="2400" dirty="0"/>
              <a:t> Mathias (Backend, Design, </a:t>
            </a:r>
            <a:r>
              <a:rPr lang="de-DE" sz="2400" dirty="0" err="1"/>
              <a:t>Presentation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04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A6427-3437-4E7F-BCF3-3D22BE42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 dirty="0"/>
              <a:t>Rate </a:t>
            </a:r>
            <a:r>
              <a:rPr lang="de-DE" sz="3600" dirty="0" err="1"/>
              <a:t>My</a:t>
            </a:r>
            <a:r>
              <a:rPr lang="de-DE" sz="3600" dirty="0"/>
              <a:t> Food - Website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E5CFDC0-585B-48CC-A160-748D717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958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779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11E6F8-F2B4-4EBE-A087-E478A5D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First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EEA66-782D-4C82-B87D-75DB8710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/>
              <a:t>team distribution of tasks</a:t>
            </a:r>
          </a:p>
          <a:p>
            <a:pPr marL="0" indent="0">
              <a:buNone/>
            </a:pPr>
            <a:endParaRPr lang="de-DE" sz="2400"/>
          </a:p>
          <a:p>
            <a:pPr marL="0" indent="0">
              <a:buNone/>
            </a:pPr>
            <a:r>
              <a:rPr lang="de-DE" sz="2400"/>
              <a:t>Github for Front- &amp; Backend </a:t>
            </a:r>
          </a:p>
          <a:p>
            <a:pPr marL="0" indent="0">
              <a:buNone/>
            </a:pPr>
            <a:r>
              <a:rPr kumimoji="0" lang="de-DE" altLang="de-DE" sz="2400" b="1" i="0" strike="noStrike" cap="none" normalizeH="0" baseline="0">
                <a:ln>
                  <a:noFill/>
                </a:ln>
                <a:effectLst/>
                <a:latin typeface="JetBrai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https://github.com/sadltelekom/RateMyFood.git</a:t>
            </a:r>
            <a:endParaRPr kumimoji="0" lang="de-DE" altLang="de-DE" sz="2400" b="1" i="0" strike="noStrike" cap="none" normalizeH="0" baseline="0">
              <a:ln>
                <a:noFill/>
              </a:ln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de-DE" altLang="de-DE" sz="2400" b="1" i="0" strike="noStrike" cap="none" normalizeH="0" baseline="0">
                <a:ln>
                  <a:noFill/>
                </a:ln>
                <a:effectLst/>
                <a:latin typeface="JetBrains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https://github.com/sadltelekom/RateMyFoodFrontend.git</a:t>
            </a:r>
            <a:endParaRPr kumimoji="0" lang="de-DE" altLang="de-DE" sz="2400" b="1" i="0" strike="noStrike" cap="none" normalizeH="0" baseline="0">
              <a:ln>
                <a:noFill/>
              </a:ln>
              <a:effectLst/>
              <a:latin typeface="JetBrains Mono"/>
            </a:endParaRPr>
          </a:p>
          <a:p>
            <a:pPr marL="0" indent="0">
              <a:buNone/>
            </a:pPr>
            <a:endParaRPr lang="de-DE" sz="2400" b="1"/>
          </a:p>
          <a:p>
            <a:pPr marL="0" indent="0">
              <a:buNone/>
            </a:pPr>
            <a:endParaRPr kumimoji="0" lang="de-DE" altLang="de-DE" sz="2400" b="0" i="0" strike="noStrike" cap="none" normalizeH="0" baseline="0">
              <a:ln>
                <a:noFill/>
              </a:ln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altLang="de-DE" sz="2400">
                <a:latin typeface="JetBrains Mono"/>
              </a:rPr>
              <a:t>&amp;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Springboot add  (by Sebastian)</a:t>
            </a:r>
            <a:endParaRPr lang="de-DE" sz="2400"/>
          </a:p>
          <a:p>
            <a:pPr marL="0" indent="0">
              <a:buNone/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96112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8D8DA-1EEB-4846-B4E9-D1A58C9A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5591582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plan &amp; design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E38429-7E04-496D-AA4A-1BB928404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 r="-1" b="7831"/>
          <a:stretch/>
        </p:blipFill>
        <p:spPr>
          <a:xfrm>
            <a:off x="428625" y="320231"/>
            <a:ext cx="11382375" cy="51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8D8DA-1EEB-4846-B4E9-D1A58C9A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120207-29D2-488C-BAF4-42BFD20F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" b="-2"/>
          <a:stretch/>
        </p:blipFill>
        <p:spPr>
          <a:xfrm>
            <a:off x="4777316" y="710093"/>
            <a:ext cx="6780700" cy="5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E44F08-3B8F-4C95-9CB2-7AC498F2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Backend Structure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(ordered)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BA825B3-EAE1-4590-8F6D-DD87EC9E4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33" y="643467"/>
            <a:ext cx="33844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0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C69F0-7EE9-4C3F-AA67-B4C62501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– model classes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79D8B6-6154-4753-82F2-17AB3577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8" y="1655286"/>
            <a:ext cx="3621294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C69F0-7EE9-4C3F-AA67-B4C62501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– database´s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247C2-A8B8-46DA-9189-AB34FAE69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58" y="1655286"/>
            <a:ext cx="3315654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Breitbild</PresentationFormat>
  <Paragraphs>34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Office Theme</vt:lpstr>
      <vt:lpstr>Final Project</vt:lpstr>
      <vt:lpstr>The Team - the good the bad and the ugly</vt:lpstr>
      <vt:lpstr>Rate My Food - Website</vt:lpstr>
      <vt:lpstr>First Steps</vt:lpstr>
      <vt:lpstr>Database plan &amp; design </vt:lpstr>
      <vt:lpstr>Frontend</vt:lpstr>
      <vt:lpstr>Java Backend Structure (ordered)</vt:lpstr>
      <vt:lpstr>Java – model classes</vt:lpstr>
      <vt:lpstr>Java – database´s</vt:lpstr>
      <vt:lpstr>Java – controller</vt:lpstr>
      <vt:lpstr>Recipes</vt:lpstr>
      <vt:lpstr>Team Struggles</vt:lpstr>
      <vt:lpstr>Learnings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Radke, Mathias</dc:creator>
  <cp:lastModifiedBy>Radke, Mathias</cp:lastModifiedBy>
  <cp:revision>16</cp:revision>
  <dcterms:created xsi:type="dcterms:W3CDTF">2022-03-18T09:38:58Z</dcterms:created>
  <dcterms:modified xsi:type="dcterms:W3CDTF">2022-03-22T10:16:12Z</dcterms:modified>
</cp:coreProperties>
</file>