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60" r:id="rId5"/>
    <p:sldId id="267" r:id="rId6"/>
    <p:sldId id="262" r:id="rId7"/>
    <p:sldId id="265" r:id="rId8"/>
    <p:sldId id="264" r:id="rId9"/>
  </p:sldIdLst>
  <p:sldSz cx="18288000" cy="10287000"/>
  <p:notesSz cx="6858000" cy="9144000"/>
  <p:embeddedFontLst>
    <p:embeddedFont>
      <p:font typeface="Bahnschrift SemiBold" panose="020B0502040204020203" pitchFamily="34" charset="0"/>
      <p:bold r:id="rId10"/>
    </p:embeddedFont>
    <p:embeddedFont>
      <p:font typeface="Calibri" panose="020F0502020204030204" pitchFamily="34" charset="0"/>
      <p:regular r:id="rId11"/>
      <p:bold r:id="rId12"/>
      <p:italic r:id="rId13"/>
      <p:boldItalic r:id="rId14"/>
    </p:embeddedFont>
    <p:embeddedFont>
      <p:font typeface="Roboto Condense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36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d wasif" userId="306e1c60dc540c02" providerId="LiveId" clId="{068C3302-F7CB-4F86-8D24-8AAD511EF647}"/>
    <pc:docChg chg="undo custSel addSld delSld modSld sldOrd">
      <pc:chgData name="sajid wasif" userId="306e1c60dc540c02" providerId="LiveId" clId="{068C3302-F7CB-4F86-8D24-8AAD511EF647}" dt="2023-02-16T08:14:57.846" v="1786" actId="20577"/>
      <pc:docMkLst>
        <pc:docMk/>
      </pc:docMkLst>
      <pc:sldChg chg="modSp mod">
        <pc:chgData name="sajid wasif" userId="306e1c60dc540c02" providerId="LiveId" clId="{068C3302-F7CB-4F86-8D24-8AAD511EF647}" dt="2023-02-09T06:15:06.179" v="476" actId="1076"/>
        <pc:sldMkLst>
          <pc:docMk/>
          <pc:sldMk cId="0" sldId="256"/>
        </pc:sldMkLst>
        <pc:spChg chg="mod">
          <ac:chgData name="sajid wasif" userId="306e1c60dc540c02" providerId="LiveId" clId="{068C3302-F7CB-4F86-8D24-8AAD511EF647}" dt="2023-02-09T06:14:13.606" v="474" actId="207"/>
          <ac:spMkLst>
            <pc:docMk/>
            <pc:sldMk cId="0" sldId="256"/>
            <ac:spMk id="5" creationId="{00000000-0000-0000-0000-000000000000}"/>
          </ac:spMkLst>
        </pc:spChg>
        <pc:spChg chg="mod">
          <ac:chgData name="sajid wasif" userId="306e1c60dc540c02" providerId="LiveId" clId="{068C3302-F7CB-4F86-8D24-8AAD511EF647}" dt="2023-02-09T05:35:41.975" v="216" actId="20577"/>
          <ac:spMkLst>
            <pc:docMk/>
            <pc:sldMk cId="0" sldId="256"/>
            <ac:spMk id="8" creationId="{00000000-0000-0000-0000-000000000000}"/>
          </ac:spMkLst>
        </pc:spChg>
        <pc:picChg chg="mod">
          <ac:chgData name="sajid wasif" userId="306e1c60dc540c02" providerId="LiveId" clId="{068C3302-F7CB-4F86-8D24-8AAD511EF647}" dt="2023-02-09T06:06:40.309" v="404" actId="1076"/>
          <ac:picMkLst>
            <pc:docMk/>
            <pc:sldMk cId="0" sldId="256"/>
            <ac:picMk id="2" creationId="{00000000-0000-0000-0000-000000000000}"/>
          </ac:picMkLst>
        </pc:picChg>
        <pc:picChg chg="mod">
          <ac:chgData name="sajid wasif" userId="306e1c60dc540c02" providerId="LiveId" clId="{068C3302-F7CB-4F86-8D24-8AAD511EF647}" dt="2023-02-09T06:15:06.179" v="476" actId="1076"/>
          <ac:picMkLst>
            <pc:docMk/>
            <pc:sldMk cId="0" sldId="256"/>
            <ac:picMk id="3" creationId="{00000000-0000-0000-0000-000000000000}"/>
          </ac:picMkLst>
        </pc:picChg>
        <pc:picChg chg="mod">
          <ac:chgData name="sajid wasif" userId="306e1c60dc540c02" providerId="LiveId" clId="{068C3302-F7CB-4F86-8D24-8AAD511EF647}" dt="2023-02-09T06:15:03.721" v="475" actId="1076"/>
          <ac:picMkLst>
            <pc:docMk/>
            <pc:sldMk cId="0" sldId="256"/>
            <ac:picMk id="4" creationId="{00000000-0000-0000-0000-000000000000}"/>
          </ac:picMkLst>
        </pc:picChg>
        <pc:picChg chg="mod">
          <ac:chgData name="sajid wasif" userId="306e1c60dc540c02" providerId="LiveId" clId="{068C3302-F7CB-4F86-8D24-8AAD511EF647}" dt="2023-02-09T06:13:35.233" v="470" actId="1076"/>
          <ac:picMkLst>
            <pc:docMk/>
            <pc:sldMk cId="0" sldId="256"/>
            <ac:picMk id="6" creationId="{00000000-0000-0000-0000-000000000000}"/>
          </ac:picMkLst>
        </pc:picChg>
      </pc:sldChg>
      <pc:sldChg chg="addSp delSp modSp mod">
        <pc:chgData name="sajid wasif" userId="306e1c60dc540c02" providerId="LiveId" clId="{068C3302-F7CB-4F86-8D24-8AAD511EF647}" dt="2023-02-09T05:43:37.464" v="292" actId="207"/>
        <pc:sldMkLst>
          <pc:docMk/>
          <pc:sldMk cId="0" sldId="257"/>
        </pc:sldMkLst>
        <pc:spChg chg="mod">
          <ac:chgData name="sajid wasif" userId="306e1c60dc540c02" providerId="LiveId" clId="{068C3302-F7CB-4F86-8D24-8AAD511EF647}" dt="2023-02-09T05:22:00.689" v="74" actId="20577"/>
          <ac:spMkLst>
            <pc:docMk/>
            <pc:sldMk cId="0" sldId="257"/>
            <ac:spMk id="9" creationId="{00000000-0000-0000-0000-000000000000}"/>
          </ac:spMkLst>
        </pc:spChg>
        <pc:spChg chg="del mod">
          <ac:chgData name="sajid wasif" userId="306e1c60dc540c02" providerId="LiveId" clId="{068C3302-F7CB-4F86-8D24-8AAD511EF647}" dt="2023-02-09T05:23:16.145" v="79"/>
          <ac:spMkLst>
            <pc:docMk/>
            <pc:sldMk cId="0" sldId="257"/>
            <ac:spMk id="10" creationId="{00000000-0000-0000-0000-000000000000}"/>
          </ac:spMkLst>
        </pc:spChg>
        <pc:spChg chg="del mod">
          <ac:chgData name="sajid wasif" userId="306e1c60dc540c02" providerId="LiveId" clId="{068C3302-F7CB-4F86-8D24-8AAD511EF647}" dt="2023-02-09T05:23:16.146" v="81"/>
          <ac:spMkLst>
            <pc:docMk/>
            <pc:sldMk cId="0" sldId="257"/>
            <ac:spMk id="11" creationId="{00000000-0000-0000-0000-000000000000}"/>
          </ac:spMkLst>
        </pc:spChg>
        <pc:spChg chg="del mod">
          <ac:chgData name="sajid wasif" userId="306e1c60dc540c02" providerId="LiveId" clId="{068C3302-F7CB-4F86-8D24-8AAD511EF647}" dt="2023-02-09T05:23:16.147" v="83"/>
          <ac:spMkLst>
            <pc:docMk/>
            <pc:sldMk cId="0" sldId="257"/>
            <ac:spMk id="12" creationId="{00000000-0000-0000-0000-000000000000}"/>
          </ac:spMkLst>
        </pc:spChg>
        <pc:spChg chg="add mod">
          <ac:chgData name="sajid wasif" userId="306e1c60dc540c02" providerId="LiveId" clId="{068C3302-F7CB-4F86-8D24-8AAD511EF647}" dt="2023-02-09T05:43:37.464" v="292" actId="207"/>
          <ac:spMkLst>
            <pc:docMk/>
            <pc:sldMk cId="0" sldId="257"/>
            <ac:spMk id="13" creationId="{61DB07C9-4E6E-4237-9DEB-96B99D3C36F8}"/>
          </ac:spMkLst>
        </pc:spChg>
        <pc:picChg chg="del">
          <ac:chgData name="sajid wasif" userId="306e1c60dc540c02" providerId="LiveId" clId="{068C3302-F7CB-4F86-8D24-8AAD511EF647}" dt="2023-02-09T05:27:57.413" v="141" actId="478"/>
          <ac:picMkLst>
            <pc:docMk/>
            <pc:sldMk cId="0" sldId="257"/>
            <ac:picMk id="7" creationId="{00000000-0000-0000-0000-000000000000}"/>
          </ac:picMkLst>
        </pc:picChg>
        <pc:picChg chg="del">
          <ac:chgData name="sajid wasif" userId="306e1c60dc540c02" providerId="LiveId" clId="{068C3302-F7CB-4F86-8D24-8AAD511EF647}" dt="2023-02-09T05:27:55.606" v="140" actId="478"/>
          <ac:picMkLst>
            <pc:docMk/>
            <pc:sldMk cId="0" sldId="257"/>
            <ac:picMk id="8" creationId="{00000000-0000-0000-0000-000000000000}"/>
          </ac:picMkLst>
        </pc:picChg>
      </pc:sldChg>
      <pc:sldChg chg="del">
        <pc:chgData name="sajid wasif" userId="306e1c60dc540c02" providerId="LiveId" clId="{068C3302-F7CB-4F86-8D24-8AAD511EF647}" dt="2023-02-09T05:36:26.958" v="217" actId="47"/>
        <pc:sldMkLst>
          <pc:docMk/>
          <pc:sldMk cId="0" sldId="258"/>
        </pc:sldMkLst>
      </pc:sldChg>
      <pc:sldChg chg="del">
        <pc:chgData name="sajid wasif" userId="306e1c60dc540c02" providerId="LiveId" clId="{068C3302-F7CB-4F86-8D24-8AAD511EF647}" dt="2023-02-09T05:36:36.697" v="218" actId="47"/>
        <pc:sldMkLst>
          <pc:docMk/>
          <pc:sldMk cId="0" sldId="259"/>
        </pc:sldMkLst>
      </pc:sldChg>
      <pc:sldChg chg="addSp delSp modSp mod">
        <pc:chgData name="sajid wasif" userId="306e1c60dc540c02" providerId="LiveId" clId="{068C3302-F7CB-4F86-8D24-8AAD511EF647}" dt="2023-02-09T05:44:46.965" v="295" actId="255"/>
        <pc:sldMkLst>
          <pc:docMk/>
          <pc:sldMk cId="0" sldId="260"/>
        </pc:sldMkLst>
        <pc:spChg chg="mod">
          <ac:chgData name="sajid wasif" userId="306e1c60dc540c02" providerId="LiveId" clId="{068C3302-F7CB-4F86-8D24-8AAD511EF647}" dt="2023-02-09T05:39:32.814" v="257" actId="313"/>
          <ac:spMkLst>
            <pc:docMk/>
            <pc:sldMk cId="0" sldId="260"/>
            <ac:spMk id="10" creationId="{00000000-0000-0000-0000-000000000000}"/>
          </ac:spMkLst>
        </pc:spChg>
        <pc:spChg chg="del mod">
          <ac:chgData name="sajid wasif" userId="306e1c60dc540c02" providerId="LiveId" clId="{068C3302-F7CB-4F86-8D24-8AAD511EF647}" dt="2023-02-09T05:40:13.548" v="266" actId="478"/>
          <ac:spMkLst>
            <pc:docMk/>
            <pc:sldMk cId="0" sldId="260"/>
            <ac:spMk id="11" creationId="{00000000-0000-0000-0000-000000000000}"/>
          </ac:spMkLst>
        </pc:spChg>
        <pc:spChg chg="del mod">
          <ac:chgData name="sajid wasif" userId="306e1c60dc540c02" providerId="LiveId" clId="{068C3302-F7CB-4F86-8D24-8AAD511EF647}" dt="2023-02-09T05:39:29.025" v="252" actId="478"/>
          <ac:spMkLst>
            <pc:docMk/>
            <pc:sldMk cId="0" sldId="260"/>
            <ac:spMk id="12" creationId="{00000000-0000-0000-0000-000000000000}"/>
          </ac:spMkLst>
        </pc:spChg>
        <pc:spChg chg="del mod">
          <ac:chgData name="sajid wasif" userId="306e1c60dc540c02" providerId="LiveId" clId="{068C3302-F7CB-4F86-8D24-8AAD511EF647}" dt="2023-02-09T05:39:29.027" v="256"/>
          <ac:spMkLst>
            <pc:docMk/>
            <pc:sldMk cId="0" sldId="260"/>
            <ac:spMk id="13" creationId="{00000000-0000-0000-0000-000000000000}"/>
          </ac:spMkLst>
        </pc:spChg>
        <pc:spChg chg="del mod">
          <ac:chgData name="sajid wasif" userId="306e1c60dc540c02" providerId="LiveId" clId="{068C3302-F7CB-4F86-8D24-8AAD511EF647}" dt="2023-02-09T05:39:29.026" v="254"/>
          <ac:spMkLst>
            <pc:docMk/>
            <pc:sldMk cId="0" sldId="260"/>
            <ac:spMk id="14" creationId="{00000000-0000-0000-0000-000000000000}"/>
          </ac:spMkLst>
        </pc:spChg>
        <pc:spChg chg="add del mod">
          <ac:chgData name="sajid wasif" userId="306e1c60dc540c02" providerId="LiveId" clId="{068C3302-F7CB-4F86-8D24-8AAD511EF647}" dt="2023-02-09T05:40:25.720" v="271"/>
          <ac:spMkLst>
            <pc:docMk/>
            <pc:sldMk cId="0" sldId="260"/>
            <ac:spMk id="15" creationId="{8C52A448-DB32-4D3E-8351-D23979D64BBB}"/>
          </ac:spMkLst>
        </pc:spChg>
        <pc:spChg chg="add mod">
          <ac:chgData name="sajid wasif" userId="306e1c60dc540c02" providerId="LiveId" clId="{068C3302-F7CB-4F86-8D24-8AAD511EF647}" dt="2023-02-09T05:44:46.965" v="295" actId="255"/>
          <ac:spMkLst>
            <pc:docMk/>
            <pc:sldMk cId="0" sldId="260"/>
            <ac:spMk id="16" creationId="{1D45ABC1-0469-451D-9579-3F6A3696A916}"/>
          </ac:spMkLst>
        </pc:spChg>
        <pc:picChg chg="del">
          <ac:chgData name="sajid wasif" userId="306e1c60dc540c02" providerId="LiveId" clId="{068C3302-F7CB-4F86-8D24-8AAD511EF647}" dt="2023-02-09T05:39:39.994" v="261" actId="478"/>
          <ac:picMkLst>
            <pc:docMk/>
            <pc:sldMk cId="0" sldId="260"/>
            <ac:picMk id="7" creationId="{00000000-0000-0000-0000-000000000000}"/>
          </ac:picMkLst>
        </pc:picChg>
        <pc:picChg chg="del">
          <ac:chgData name="sajid wasif" userId="306e1c60dc540c02" providerId="LiveId" clId="{068C3302-F7CB-4F86-8D24-8AAD511EF647}" dt="2023-02-09T05:39:38.954" v="260" actId="478"/>
          <ac:picMkLst>
            <pc:docMk/>
            <pc:sldMk cId="0" sldId="260"/>
            <ac:picMk id="8" creationId="{00000000-0000-0000-0000-000000000000}"/>
          </ac:picMkLst>
        </pc:picChg>
        <pc:picChg chg="del">
          <ac:chgData name="sajid wasif" userId="306e1c60dc540c02" providerId="LiveId" clId="{068C3302-F7CB-4F86-8D24-8AAD511EF647}" dt="2023-02-09T05:39:38.128" v="259" actId="478"/>
          <ac:picMkLst>
            <pc:docMk/>
            <pc:sldMk cId="0" sldId="260"/>
            <ac:picMk id="9" creationId="{00000000-0000-0000-0000-000000000000}"/>
          </ac:picMkLst>
        </pc:picChg>
      </pc:sldChg>
      <pc:sldChg chg="addSp delSp modSp mod ord">
        <pc:chgData name="sajid wasif" userId="306e1c60dc540c02" providerId="LiveId" clId="{068C3302-F7CB-4F86-8D24-8AAD511EF647}" dt="2023-02-09T05:44:16.237" v="293" actId="2711"/>
        <pc:sldMkLst>
          <pc:docMk/>
          <pc:sldMk cId="0" sldId="261"/>
        </pc:sldMkLst>
        <pc:spChg chg="mod">
          <ac:chgData name="sajid wasif" userId="306e1c60dc540c02" providerId="LiveId" clId="{068C3302-F7CB-4F86-8D24-8AAD511EF647}" dt="2023-02-09T05:24:36.648" v="104" actId="20577"/>
          <ac:spMkLst>
            <pc:docMk/>
            <pc:sldMk cId="0" sldId="261"/>
            <ac:spMk id="9" creationId="{00000000-0000-0000-0000-000000000000}"/>
          </ac:spMkLst>
        </pc:spChg>
        <pc:spChg chg="del mod">
          <ac:chgData name="sajid wasif" userId="306e1c60dc540c02" providerId="LiveId" clId="{068C3302-F7CB-4F86-8D24-8AAD511EF647}" dt="2023-02-09T05:25:00.654" v="113"/>
          <ac:spMkLst>
            <pc:docMk/>
            <pc:sldMk cId="0" sldId="261"/>
            <ac:spMk id="10" creationId="{00000000-0000-0000-0000-000000000000}"/>
          </ac:spMkLst>
        </pc:spChg>
        <pc:spChg chg="del mod">
          <ac:chgData name="sajid wasif" userId="306e1c60dc540c02" providerId="LiveId" clId="{068C3302-F7CB-4F86-8D24-8AAD511EF647}" dt="2023-02-09T05:25:00.654" v="115"/>
          <ac:spMkLst>
            <pc:docMk/>
            <pc:sldMk cId="0" sldId="261"/>
            <ac:spMk id="11" creationId="{00000000-0000-0000-0000-000000000000}"/>
          </ac:spMkLst>
        </pc:spChg>
        <pc:spChg chg="del mod">
          <ac:chgData name="sajid wasif" userId="306e1c60dc540c02" providerId="LiveId" clId="{068C3302-F7CB-4F86-8D24-8AAD511EF647}" dt="2023-02-09T05:25:00.654" v="117"/>
          <ac:spMkLst>
            <pc:docMk/>
            <pc:sldMk cId="0" sldId="261"/>
            <ac:spMk id="12" creationId="{00000000-0000-0000-0000-000000000000}"/>
          </ac:spMkLst>
        </pc:spChg>
        <pc:spChg chg="del mod">
          <ac:chgData name="sajid wasif" userId="306e1c60dc540c02" providerId="LiveId" clId="{068C3302-F7CB-4F86-8D24-8AAD511EF647}" dt="2023-02-09T05:25:00.655" v="119"/>
          <ac:spMkLst>
            <pc:docMk/>
            <pc:sldMk cId="0" sldId="261"/>
            <ac:spMk id="14" creationId="{00000000-0000-0000-0000-000000000000}"/>
          </ac:spMkLst>
        </pc:spChg>
        <pc:spChg chg="del mod">
          <ac:chgData name="sajid wasif" userId="306e1c60dc540c02" providerId="LiveId" clId="{068C3302-F7CB-4F86-8D24-8AAD511EF647}" dt="2023-02-09T05:25:00.655" v="121"/>
          <ac:spMkLst>
            <pc:docMk/>
            <pc:sldMk cId="0" sldId="261"/>
            <ac:spMk id="16" creationId="{00000000-0000-0000-0000-000000000000}"/>
          </ac:spMkLst>
        </pc:spChg>
        <pc:spChg chg="add mod">
          <ac:chgData name="sajid wasif" userId="306e1c60dc540c02" providerId="LiveId" clId="{068C3302-F7CB-4F86-8D24-8AAD511EF647}" dt="2023-02-09T05:44:16.237" v="293" actId="2711"/>
          <ac:spMkLst>
            <pc:docMk/>
            <pc:sldMk cId="0" sldId="261"/>
            <ac:spMk id="17" creationId="{AACE219D-7017-4B7D-9C0E-94B44CDAADA3}"/>
          </ac:spMkLst>
        </pc:spChg>
        <pc:picChg chg="del">
          <ac:chgData name="sajid wasif" userId="306e1c60dc540c02" providerId="LiveId" clId="{068C3302-F7CB-4F86-8D24-8AAD511EF647}" dt="2023-02-09T05:34:35.921" v="202" actId="478"/>
          <ac:picMkLst>
            <pc:docMk/>
            <pc:sldMk cId="0" sldId="261"/>
            <ac:picMk id="7" creationId="{00000000-0000-0000-0000-000000000000}"/>
          </ac:picMkLst>
        </pc:picChg>
        <pc:picChg chg="del">
          <ac:chgData name="sajid wasif" userId="306e1c60dc540c02" providerId="LiveId" clId="{068C3302-F7CB-4F86-8D24-8AAD511EF647}" dt="2023-02-09T05:34:34.326" v="201" actId="478"/>
          <ac:picMkLst>
            <pc:docMk/>
            <pc:sldMk cId="0" sldId="261"/>
            <ac:picMk id="8" creationId="{00000000-0000-0000-0000-000000000000}"/>
          </ac:picMkLst>
        </pc:picChg>
        <pc:picChg chg="del">
          <ac:chgData name="sajid wasif" userId="306e1c60dc540c02" providerId="LiveId" clId="{068C3302-F7CB-4F86-8D24-8AAD511EF647}" dt="2023-02-09T05:34:32.546" v="200" actId="478"/>
          <ac:picMkLst>
            <pc:docMk/>
            <pc:sldMk cId="0" sldId="261"/>
            <ac:picMk id="13" creationId="{00000000-0000-0000-0000-000000000000}"/>
          </ac:picMkLst>
        </pc:picChg>
        <pc:picChg chg="del">
          <ac:chgData name="sajid wasif" userId="306e1c60dc540c02" providerId="LiveId" clId="{068C3302-F7CB-4F86-8D24-8AAD511EF647}" dt="2023-02-09T05:34:30.800" v="199" actId="478"/>
          <ac:picMkLst>
            <pc:docMk/>
            <pc:sldMk cId="0" sldId="261"/>
            <ac:picMk id="15" creationId="{00000000-0000-0000-0000-000000000000}"/>
          </ac:picMkLst>
        </pc:picChg>
      </pc:sldChg>
      <pc:sldChg chg="addSp delSp modSp mod ord">
        <pc:chgData name="sajid wasif" userId="306e1c60dc540c02" providerId="LiveId" clId="{068C3302-F7CB-4F86-8D24-8AAD511EF647}" dt="2023-02-16T06:49:05.933" v="1126" actId="20577"/>
        <pc:sldMkLst>
          <pc:docMk/>
          <pc:sldMk cId="0" sldId="262"/>
        </pc:sldMkLst>
        <pc:spChg chg="mod">
          <ac:chgData name="sajid wasif" userId="306e1c60dc540c02" providerId="LiveId" clId="{068C3302-F7CB-4F86-8D24-8AAD511EF647}" dt="2023-02-16T06:49:05.933" v="1126" actId="20577"/>
          <ac:spMkLst>
            <pc:docMk/>
            <pc:sldMk cId="0" sldId="262"/>
            <ac:spMk id="2" creationId="{00000000-0000-0000-0000-000000000000}"/>
          </ac:spMkLst>
        </pc:spChg>
        <pc:spChg chg="del mod">
          <ac:chgData name="sajid wasif" userId="306e1c60dc540c02" providerId="LiveId" clId="{068C3302-F7CB-4F86-8D24-8AAD511EF647}" dt="2023-02-09T06:00:55.009" v="375"/>
          <ac:spMkLst>
            <pc:docMk/>
            <pc:sldMk cId="0" sldId="262"/>
            <ac:spMk id="3" creationId="{00000000-0000-0000-0000-000000000000}"/>
          </ac:spMkLst>
        </pc:spChg>
        <pc:spChg chg="add mod">
          <ac:chgData name="sajid wasif" userId="306e1c60dc540c02" providerId="LiveId" clId="{068C3302-F7CB-4F86-8D24-8AAD511EF647}" dt="2023-02-16T06:08:03.805" v="478" actId="1076"/>
          <ac:spMkLst>
            <pc:docMk/>
            <pc:sldMk cId="0" sldId="262"/>
            <ac:spMk id="5" creationId="{9DA1C9C8-AC4D-497A-9CCE-B57019332014}"/>
          </ac:spMkLst>
        </pc:spChg>
      </pc:sldChg>
      <pc:sldChg chg="del">
        <pc:chgData name="sajid wasif" userId="306e1c60dc540c02" providerId="LiveId" clId="{068C3302-F7CB-4F86-8D24-8AAD511EF647}" dt="2023-02-09T05:51:56.628" v="296" actId="47"/>
        <pc:sldMkLst>
          <pc:docMk/>
          <pc:sldMk cId="0" sldId="263"/>
        </pc:sldMkLst>
      </pc:sldChg>
      <pc:sldChg chg="delSp modSp add mod">
        <pc:chgData name="sajid wasif" userId="306e1c60dc540c02" providerId="LiveId" clId="{068C3302-F7CB-4F86-8D24-8AAD511EF647}" dt="2023-02-16T08:14:57.846" v="1786" actId="20577"/>
        <pc:sldMkLst>
          <pc:docMk/>
          <pc:sldMk cId="3860595596" sldId="265"/>
        </pc:sldMkLst>
        <pc:spChg chg="mod">
          <ac:chgData name="sajid wasif" userId="306e1c60dc540c02" providerId="LiveId" clId="{068C3302-F7CB-4F86-8D24-8AAD511EF647}" dt="2023-02-09T05:58:15.227" v="351" actId="14100"/>
          <ac:spMkLst>
            <pc:docMk/>
            <pc:sldMk cId="3860595596" sldId="265"/>
            <ac:spMk id="10" creationId="{00000000-0000-0000-0000-000000000000}"/>
          </ac:spMkLst>
        </pc:spChg>
        <pc:spChg chg="mod">
          <ac:chgData name="sajid wasif" userId="306e1c60dc540c02" providerId="LiveId" clId="{068C3302-F7CB-4F86-8D24-8AAD511EF647}" dt="2023-02-16T08:14:57.846" v="1786" actId="20577"/>
          <ac:spMkLst>
            <pc:docMk/>
            <pc:sldMk cId="3860595596" sldId="265"/>
            <ac:spMk id="16" creationId="{1D45ABC1-0469-451D-9579-3F6A3696A916}"/>
          </ac:spMkLst>
        </pc:spChg>
        <pc:picChg chg="del">
          <ac:chgData name="sajid wasif" userId="306e1c60dc540c02" providerId="LiveId" clId="{068C3302-F7CB-4F86-8D24-8AAD511EF647}" dt="2023-02-09T05:58:11.469" v="350" actId="478"/>
          <ac:picMkLst>
            <pc:docMk/>
            <pc:sldMk cId="3860595596" sldId="265"/>
            <ac:picMk id="6" creationId="{00000000-0000-0000-0000-000000000000}"/>
          </ac:picMkLst>
        </pc:picChg>
      </pc:sldChg>
      <pc:sldChg chg="modSp add del mod ord">
        <pc:chgData name="sajid wasif" userId="306e1c60dc540c02" providerId="LiveId" clId="{068C3302-F7CB-4F86-8D24-8AAD511EF647}" dt="2023-02-16T06:41:13.331" v="491" actId="47"/>
        <pc:sldMkLst>
          <pc:docMk/>
          <pc:sldMk cId="1978121931" sldId="266"/>
        </pc:sldMkLst>
        <pc:spChg chg="mod">
          <ac:chgData name="sajid wasif" userId="306e1c60dc540c02" providerId="LiveId" clId="{068C3302-F7CB-4F86-8D24-8AAD511EF647}" dt="2023-02-16T06:40:40.933" v="487" actId="20577"/>
          <ac:spMkLst>
            <pc:docMk/>
            <pc:sldMk cId="1978121931" sldId="266"/>
            <ac:spMk id="2" creationId="{00000000-0000-0000-0000-000000000000}"/>
          </ac:spMkLst>
        </pc:spChg>
      </pc:sldChg>
      <pc:sldChg chg="add del">
        <pc:chgData name="sajid wasif" userId="306e1c60dc540c02" providerId="LiveId" clId="{068C3302-F7CB-4F86-8D24-8AAD511EF647}" dt="2023-02-16T06:40:24.935" v="480" actId="47"/>
        <pc:sldMkLst>
          <pc:docMk/>
          <pc:sldMk cId="2246576857" sldId="266"/>
        </pc:sldMkLst>
      </pc:sldChg>
      <pc:sldChg chg="modSp add mod ord">
        <pc:chgData name="sajid wasif" userId="306e1c60dc540c02" providerId="LiveId" clId="{068C3302-F7CB-4F86-8D24-8AAD511EF647}" dt="2023-02-16T06:45:35.270" v="1125" actId="20577"/>
        <pc:sldMkLst>
          <pc:docMk/>
          <pc:sldMk cId="2313789022" sldId="267"/>
        </pc:sldMkLst>
        <pc:spChg chg="mod">
          <ac:chgData name="sajid wasif" userId="306e1c60dc540c02" providerId="LiveId" clId="{068C3302-F7CB-4F86-8D24-8AAD511EF647}" dt="2023-02-16T06:41:37.163" v="497" actId="255"/>
          <ac:spMkLst>
            <pc:docMk/>
            <pc:sldMk cId="2313789022" sldId="267"/>
            <ac:spMk id="9" creationId="{00000000-0000-0000-0000-000000000000}"/>
          </ac:spMkLst>
        </pc:spChg>
        <pc:spChg chg="mod">
          <ac:chgData name="sajid wasif" userId="306e1c60dc540c02" providerId="LiveId" clId="{068C3302-F7CB-4F86-8D24-8AAD511EF647}" dt="2023-02-16T06:45:35.270" v="1125" actId="20577"/>
          <ac:spMkLst>
            <pc:docMk/>
            <pc:sldMk cId="2313789022" sldId="267"/>
            <ac:spMk id="17" creationId="{AACE219D-7017-4B7D-9C0E-94B44CDAAD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603150" y="765907"/>
            <a:ext cx="6656150" cy="658126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880401" y="1260330"/>
            <a:ext cx="6101647" cy="6040631"/>
          </a:xfrm>
          <a:prstGeom prst="rect">
            <a:avLst/>
          </a:prstGeom>
        </p:spPr>
      </p:pic>
      <p:sp>
        <p:nvSpPr>
          <p:cNvPr id="5" name="TextBox 5"/>
          <p:cNvSpPr txBox="1"/>
          <p:nvPr/>
        </p:nvSpPr>
        <p:spPr>
          <a:xfrm>
            <a:off x="1028700" y="3272670"/>
            <a:ext cx="8361182" cy="6617196"/>
          </a:xfrm>
          <a:prstGeom prst="rect">
            <a:avLst/>
          </a:prstGeom>
        </p:spPr>
        <p:txBody>
          <a:bodyPr lIns="0" tIns="0" rIns="0" bIns="0" rtlCol="0" anchor="t">
            <a:spAutoFit/>
          </a:bodyPr>
          <a:lstStyle/>
          <a:p>
            <a:pPr>
              <a:lnSpc>
                <a:spcPts val="8649"/>
              </a:lnSpc>
            </a:pPr>
            <a:r>
              <a:rPr lang="en-US" sz="7392" dirty="0">
                <a:solidFill>
                  <a:srgbClr val="B2DEFF"/>
                </a:solidFill>
                <a:latin typeface="Roboto Condensed Bold"/>
              </a:rPr>
              <a:t>Recommended System For Technical Solution</a:t>
            </a:r>
          </a:p>
          <a:p>
            <a:pPr>
              <a:lnSpc>
                <a:spcPts val="8649"/>
              </a:lnSpc>
            </a:pPr>
            <a:r>
              <a:rPr lang="en-US" sz="3200" b="1" i="0" dirty="0">
                <a:solidFill>
                  <a:schemeClr val="accent5">
                    <a:lumMod val="60000"/>
                    <a:lumOff val="40000"/>
                  </a:schemeClr>
                </a:solidFill>
                <a:effectLst/>
                <a:latin typeface="Roboto Condensed Bold" panose="02000000000000000000" charset="0"/>
                <a:ea typeface="Roboto Condensed Bold" panose="02000000000000000000" charset="0"/>
              </a:rPr>
              <a:t>Personalized PC Recommendations</a:t>
            </a:r>
            <a:endParaRPr lang="en-US" sz="3200" b="1" dirty="0">
              <a:solidFill>
                <a:schemeClr val="accent5">
                  <a:lumMod val="60000"/>
                  <a:lumOff val="40000"/>
                </a:schemeClr>
              </a:solidFill>
              <a:latin typeface="Roboto Condensed Bold" panose="02000000000000000000" charset="0"/>
              <a:ea typeface="Roboto Condensed Bold" panose="02000000000000000000" charset="0"/>
            </a:endParaRPr>
          </a:p>
          <a:p>
            <a:pPr>
              <a:lnSpc>
                <a:spcPts val="8649"/>
              </a:lnSpc>
            </a:pPr>
            <a:endParaRPr lang="en-US" sz="7392" dirty="0">
              <a:solidFill>
                <a:srgbClr val="B2DEFF"/>
              </a:solidFill>
              <a:latin typeface="Roboto Condensed Bold"/>
            </a:endParaRPr>
          </a:p>
          <a:p>
            <a:pPr>
              <a:lnSpc>
                <a:spcPts val="8649"/>
              </a:lnSpc>
            </a:pPr>
            <a:endParaRPr lang="en-US" sz="7392" dirty="0">
              <a:solidFill>
                <a:srgbClr val="B2DEFF"/>
              </a:solidFill>
              <a:latin typeface="Roboto Condensed Bold"/>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9200" y="-3467100"/>
            <a:ext cx="6656150" cy="6581268"/>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583275" y="9080725"/>
            <a:ext cx="6656150" cy="6581268"/>
          </a:xfrm>
          <a:prstGeom prst="rect">
            <a:avLst/>
          </a:prstGeom>
        </p:spPr>
      </p:pic>
      <p:sp>
        <p:nvSpPr>
          <p:cNvPr id="8" name="TextBox 8"/>
          <p:cNvSpPr txBox="1"/>
          <p:nvPr/>
        </p:nvSpPr>
        <p:spPr>
          <a:xfrm>
            <a:off x="9236962" y="7217654"/>
            <a:ext cx="8022338" cy="2584041"/>
          </a:xfrm>
          <a:prstGeom prst="rect">
            <a:avLst/>
          </a:prstGeom>
        </p:spPr>
        <p:txBody>
          <a:bodyPr lIns="0" tIns="0" rIns="0" bIns="0" rtlCol="0" anchor="t">
            <a:spAutoFit/>
          </a:bodyPr>
          <a:lstStyle/>
          <a:p>
            <a:pPr>
              <a:lnSpc>
                <a:spcPts val="3378"/>
              </a:lnSpc>
            </a:pPr>
            <a:r>
              <a:rPr lang="en-US" sz="2800" dirty="0">
                <a:solidFill>
                  <a:schemeClr val="bg1"/>
                </a:solidFill>
                <a:latin typeface="Bahnschrift SemiBold" panose="020B0502040204020203" pitchFamily="34" charset="0"/>
              </a:rPr>
              <a:t>PRESENTED BY </a:t>
            </a:r>
          </a:p>
          <a:p>
            <a:pPr>
              <a:lnSpc>
                <a:spcPts val="3378"/>
              </a:lnSpc>
            </a:pPr>
            <a:r>
              <a:rPr lang="en-US" sz="2800" dirty="0">
                <a:solidFill>
                  <a:schemeClr val="bg1"/>
                </a:solidFill>
                <a:latin typeface="Bahnschrift SemiBold" panose="020B0502040204020203" pitchFamily="34" charset="0"/>
              </a:rPr>
              <a:t>Sajid Wasif – 1912313642</a:t>
            </a:r>
          </a:p>
          <a:p>
            <a:pPr>
              <a:lnSpc>
                <a:spcPts val="3378"/>
              </a:lnSpc>
            </a:pPr>
            <a:r>
              <a:rPr lang="en-US" sz="2800" dirty="0">
                <a:solidFill>
                  <a:schemeClr val="bg1"/>
                </a:solidFill>
                <a:latin typeface="Bahnschrift SemiBold" panose="020B0502040204020203" pitchFamily="34" charset="0"/>
              </a:rPr>
              <a:t>S</a:t>
            </a:r>
            <a:r>
              <a:rPr lang="en-US" sz="2800" b="0" i="0" dirty="0">
                <a:solidFill>
                  <a:schemeClr val="bg1"/>
                </a:solidFill>
                <a:effectLst/>
                <a:latin typeface="Bahnschrift SemiBold" panose="020B0502040204020203" pitchFamily="34" charset="0"/>
              </a:rPr>
              <a:t>adman </a:t>
            </a:r>
            <a:r>
              <a:rPr lang="en-US" sz="2800" dirty="0">
                <a:solidFill>
                  <a:schemeClr val="bg1"/>
                </a:solidFill>
                <a:latin typeface="Bahnschrift SemiBold" panose="020B0502040204020203" pitchFamily="34" charset="0"/>
              </a:rPr>
              <a:t>S</a:t>
            </a:r>
            <a:r>
              <a:rPr lang="en-US" sz="2800" b="0" i="0" dirty="0">
                <a:solidFill>
                  <a:schemeClr val="bg1"/>
                </a:solidFill>
                <a:effectLst/>
                <a:latin typeface="Bahnschrift SemiBold" panose="020B0502040204020203" pitchFamily="34" charset="0"/>
              </a:rPr>
              <a:t>hahriar -1912679042</a:t>
            </a:r>
          </a:p>
          <a:p>
            <a:pPr>
              <a:lnSpc>
                <a:spcPts val="3378"/>
              </a:lnSpc>
            </a:pPr>
            <a:r>
              <a:rPr lang="en-US" sz="2800" b="0" i="0" dirty="0">
                <a:solidFill>
                  <a:schemeClr val="bg1"/>
                </a:solidFill>
                <a:effectLst/>
                <a:latin typeface="Bahnschrift SemiBold" panose="020B0502040204020203" pitchFamily="34" charset="0"/>
              </a:rPr>
              <a:t>Mohammad Newaz Sharif Rafi – 1911191042</a:t>
            </a:r>
          </a:p>
          <a:p>
            <a:pPr>
              <a:lnSpc>
                <a:spcPts val="3378"/>
              </a:lnSpc>
            </a:pPr>
            <a:r>
              <a:rPr lang="en-US" sz="2800" b="0" i="0" dirty="0">
                <a:solidFill>
                  <a:schemeClr val="bg1"/>
                </a:solidFill>
                <a:effectLst/>
                <a:latin typeface="Bahnschrift SemiBold" panose="020B0502040204020203" pitchFamily="34" charset="0"/>
              </a:rPr>
              <a:t>Dipta Karmaker - 1931105642</a:t>
            </a:r>
            <a:r>
              <a:rPr lang="en-US" sz="2800" dirty="0">
                <a:solidFill>
                  <a:schemeClr val="bg1"/>
                </a:solidFill>
                <a:latin typeface="Bahnschrift SemiBold" panose="020B0502040204020203" pitchFamily="34" charset="0"/>
              </a:rPr>
              <a:t> </a:t>
            </a:r>
          </a:p>
          <a:p>
            <a:pPr>
              <a:lnSpc>
                <a:spcPts val="3378"/>
              </a:lnSpc>
            </a:pPr>
            <a:endParaRPr lang="en-US" sz="2800" dirty="0">
              <a:solidFill>
                <a:schemeClr val="bg1"/>
              </a:solidFill>
              <a:latin typeface="Bahnschrift SemiBol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2620962"/>
            <a:ext cx="459651" cy="398173"/>
          </a:xfrm>
          <a:prstGeom prst="rect">
            <a:avLst/>
          </a:prstGeom>
        </p:spPr>
      </p:pic>
      <p:sp>
        <p:nvSpPr>
          <p:cNvPr id="9" name="TextBox 9"/>
          <p:cNvSpPr txBox="1"/>
          <p:nvPr/>
        </p:nvSpPr>
        <p:spPr>
          <a:xfrm>
            <a:off x="1896195" y="1038225"/>
            <a:ext cx="7056457" cy="957834"/>
          </a:xfrm>
          <a:prstGeom prst="rect">
            <a:avLst/>
          </a:prstGeom>
        </p:spPr>
        <p:txBody>
          <a:bodyPr lIns="0" tIns="0" rIns="0" bIns="0" rtlCol="0" anchor="t">
            <a:spAutoFit/>
          </a:bodyPr>
          <a:lstStyle/>
          <a:p>
            <a:pPr>
              <a:lnSpc>
                <a:spcPts val="7487"/>
              </a:lnSpc>
            </a:pPr>
            <a:r>
              <a:rPr lang="en-US" sz="6399" dirty="0">
                <a:solidFill>
                  <a:srgbClr val="637EFF"/>
                </a:solidFill>
                <a:latin typeface="Roboto Condensed Bold"/>
              </a:rPr>
              <a:t>Introduction</a:t>
            </a:r>
          </a:p>
        </p:txBody>
      </p:sp>
      <p:sp>
        <p:nvSpPr>
          <p:cNvPr id="13" name="TextBox 12">
            <a:extLst>
              <a:ext uri="{FF2B5EF4-FFF2-40B4-BE49-F238E27FC236}">
                <a16:creationId xmlns:a16="http://schemas.microsoft.com/office/drawing/2014/main" id="{61DB07C9-4E6E-4237-9DEB-96B99D3C36F8}"/>
              </a:ext>
            </a:extLst>
          </p:cNvPr>
          <p:cNvSpPr txBox="1"/>
          <p:nvPr/>
        </p:nvSpPr>
        <p:spPr>
          <a:xfrm>
            <a:off x="2297944" y="2570265"/>
            <a:ext cx="11646651" cy="5632311"/>
          </a:xfrm>
          <a:prstGeom prst="rect">
            <a:avLst/>
          </a:prstGeom>
          <a:noFill/>
        </p:spPr>
        <p:txBody>
          <a:bodyPr wrap="square" rtlCol="0">
            <a:spAutoFit/>
          </a:bodyPr>
          <a:lstStyle/>
          <a:p>
            <a:r>
              <a:rPr lang="en-US" sz="4000" b="0" i="0" dirty="0">
                <a:solidFill>
                  <a:schemeClr val="accent1"/>
                </a:solidFill>
                <a:effectLst/>
                <a:latin typeface="Roboto Condensed Bold" panose="02000000000000000000" charset="0"/>
                <a:ea typeface="Roboto Condensed Bold" panose="02000000000000000000" charset="0"/>
              </a:rPr>
              <a:t>The PC building industry is a highly competitive and constantly evolving market. With the increasing demand for personalized and high-performance computers, it can be challenging for consumers to choose the right components that meet their needs and budget. To address this challenge, the aim of this project is to develop a PC build recommendation system that utilizes AI to provide personalized recommendations to consumers based on their stated purpose and budget.</a:t>
            </a:r>
            <a:endParaRPr lang="en-US" sz="4000" dirty="0">
              <a:solidFill>
                <a:schemeClr val="accent1"/>
              </a:solidFill>
              <a:latin typeface="Roboto Condensed Bold" panose="02000000000000000000" charset="0"/>
              <a:ea typeface="Roboto Condensed Bold"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0873" y="881637"/>
            <a:ext cx="8137163" cy="804562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44346" y="2554317"/>
            <a:ext cx="5666679" cy="5610012"/>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2044836"/>
            <a:ext cx="459651" cy="398173"/>
          </a:xfrm>
          <a:prstGeom prst="rect">
            <a:avLst/>
          </a:prstGeom>
        </p:spPr>
      </p:pic>
      <p:sp>
        <p:nvSpPr>
          <p:cNvPr id="9" name="TextBox 9"/>
          <p:cNvSpPr txBox="1"/>
          <p:nvPr/>
        </p:nvSpPr>
        <p:spPr>
          <a:xfrm>
            <a:off x="1288472" y="407482"/>
            <a:ext cx="11999403" cy="957834"/>
          </a:xfrm>
          <a:prstGeom prst="rect">
            <a:avLst/>
          </a:prstGeom>
        </p:spPr>
        <p:txBody>
          <a:bodyPr lIns="0" tIns="0" rIns="0" bIns="0" rtlCol="0" anchor="t">
            <a:spAutoFit/>
          </a:bodyPr>
          <a:lstStyle/>
          <a:p>
            <a:pPr>
              <a:lnSpc>
                <a:spcPts val="7487"/>
              </a:lnSpc>
            </a:pPr>
            <a:r>
              <a:rPr lang="en-US" sz="6399" dirty="0">
                <a:solidFill>
                  <a:srgbClr val="637EFF"/>
                </a:solidFill>
                <a:latin typeface="Roboto Condensed Bold"/>
              </a:rPr>
              <a:t>Objective</a:t>
            </a:r>
          </a:p>
        </p:txBody>
      </p:sp>
      <p:sp>
        <p:nvSpPr>
          <p:cNvPr id="17" name="TextBox 16">
            <a:extLst>
              <a:ext uri="{FF2B5EF4-FFF2-40B4-BE49-F238E27FC236}">
                <a16:creationId xmlns:a16="http://schemas.microsoft.com/office/drawing/2014/main" id="{AACE219D-7017-4B7D-9C0E-94B44CDAADA3}"/>
              </a:ext>
            </a:extLst>
          </p:cNvPr>
          <p:cNvSpPr txBox="1"/>
          <p:nvPr/>
        </p:nvSpPr>
        <p:spPr>
          <a:xfrm>
            <a:off x="2295986" y="1907188"/>
            <a:ext cx="12572983" cy="5632311"/>
          </a:xfrm>
          <a:prstGeom prst="rect">
            <a:avLst/>
          </a:prstGeom>
          <a:noFill/>
        </p:spPr>
        <p:txBody>
          <a:bodyPr wrap="square" rtlCol="0">
            <a:spAutoFit/>
          </a:bodyPr>
          <a:lstStyle/>
          <a:p>
            <a:r>
              <a:rPr lang="en-US" sz="4000" b="0" i="0" dirty="0">
                <a:solidFill>
                  <a:schemeClr val="accent1"/>
                </a:solidFill>
                <a:effectLst/>
                <a:latin typeface="Roboto Condensed Bold" panose="02000000000000000000" charset="0"/>
                <a:ea typeface="Roboto Condensed Bold" panose="02000000000000000000" charset="0"/>
              </a:rPr>
              <a:t>The overall objective of this project is to design and implement a machine learning-based system that can recommend a custom PC build to consumers based on their purpose and budget. The system will gather data on various PC components, their specifications, and prices and use this information to make informed recommendations. The end result of this project will be a tool that can help consumers make informed decisions about building a PC that meets their specific needs and budget.</a:t>
            </a:r>
            <a:endParaRPr lang="en-US" sz="4000" dirty="0">
              <a:solidFill>
                <a:schemeClr val="accent1"/>
              </a:solidFill>
              <a:latin typeface="Roboto Condensed Bold" panose="02000000000000000000" charset="0"/>
              <a:ea typeface="Roboto Condensed Bold"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1817745"/>
            <a:ext cx="459651" cy="398173"/>
          </a:xfrm>
          <a:prstGeom prst="rect">
            <a:avLst/>
          </a:prstGeom>
        </p:spPr>
      </p:pic>
      <p:sp>
        <p:nvSpPr>
          <p:cNvPr id="10" name="TextBox 10"/>
          <p:cNvSpPr txBox="1"/>
          <p:nvPr/>
        </p:nvSpPr>
        <p:spPr>
          <a:xfrm>
            <a:off x="1487559" y="345848"/>
            <a:ext cx="7056457" cy="957834"/>
          </a:xfrm>
          <a:prstGeom prst="rect">
            <a:avLst/>
          </a:prstGeom>
        </p:spPr>
        <p:txBody>
          <a:bodyPr lIns="0" tIns="0" rIns="0" bIns="0" rtlCol="0" anchor="t">
            <a:spAutoFit/>
          </a:bodyPr>
          <a:lstStyle/>
          <a:p>
            <a:pPr>
              <a:lnSpc>
                <a:spcPts val="7487"/>
              </a:lnSpc>
            </a:pPr>
            <a:r>
              <a:rPr lang="en-US" sz="6399" dirty="0">
                <a:solidFill>
                  <a:srgbClr val="637EFF"/>
                </a:solidFill>
                <a:latin typeface="Roboto Condensed Bold"/>
              </a:rPr>
              <a:t>Target/Audience</a:t>
            </a:r>
          </a:p>
        </p:txBody>
      </p:sp>
      <p:sp>
        <p:nvSpPr>
          <p:cNvPr id="16" name="TextBox 15">
            <a:extLst>
              <a:ext uri="{FF2B5EF4-FFF2-40B4-BE49-F238E27FC236}">
                <a16:creationId xmlns:a16="http://schemas.microsoft.com/office/drawing/2014/main" id="{1D45ABC1-0469-451D-9579-3F6A3696A916}"/>
              </a:ext>
            </a:extLst>
          </p:cNvPr>
          <p:cNvSpPr txBox="1"/>
          <p:nvPr/>
        </p:nvSpPr>
        <p:spPr>
          <a:xfrm>
            <a:off x="2391684" y="1792449"/>
            <a:ext cx="11060997" cy="5078313"/>
          </a:xfrm>
          <a:prstGeom prst="rect">
            <a:avLst/>
          </a:prstGeom>
          <a:noFill/>
        </p:spPr>
        <p:txBody>
          <a:bodyPr wrap="square" rtlCol="0">
            <a:spAutoFit/>
          </a:bodyPr>
          <a:lstStyle/>
          <a:p>
            <a:r>
              <a:rPr lang="en-US" sz="3600" dirty="0">
                <a:solidFill>
                  <a:schemeClr val="accent1"/>
                </a:solidFill>
                <a:latin typeface="Roboto Condensed Bold" panose="02000000000000000000" charset="0"/>
                <a:ea typeface="Roboto Condensed Bold" panose="02000000000000000000" charset="0"/>
              </a:rPr>
              <a:t>T</a:t>
            </a:r>
            <a:r>
              <a:rPr lang="en-US" sz="3600" b="0" i="0" dirty="0">
                <a:solidFill>
                  <a:schemeClr val="accent1"/>
                </a:solidFill>
                <a:effectLst/>
                <a:latin typeface="Roboto Condensed Bold" panose="02000000000000000000" charset="0"/>
                <a:ea typeface="Roboto Condensed Bold" panose="02000000000000000000" charset="0"/>
              </a:rPr>
              <a:t>he target market or audience for this project is PC builders or consumers who are in the market for a new PC build. These consumers may be looking to build a PC for gaming, video editing, graphics design, research, or any other purpose that requires a high-performance computer. By providing a recommendation system that takes into account both purpose and budget, the project can help these consumers make informed decisions about building a PC that meets their specific needs.</a:t>
            </a:r>
            <a:endParaRPr lang="en-US" sz="3600" dirty="0">
              <a:solidFill>
                <a:schemeClr val="accent1"/>
              </a:solidFill>
              <a:latin typeface="Roboto Condensed Bold" panose="02000000000000000000" charset="0"/>
              <a:ea typeface="Roboto Condensed Bold" panose="020000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0873" y="881637"/>
            <a:ext cx="8137163" cy="804562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44346" y="2554317"/>
            <a:ext cx="5666679" cy="5610012"/>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2044836"/>
            <a:ext cx="459651" cy="398173"/>
          </a:xfrm>
          <a:prstGeom prst="rect">
            <a:avLst/>
          </a:prstGeom>
        </p:spPr>
      </p:pic>
      <p:sp>
        <p:nvSpPr>
          <p:cNvPr id="9" name="TextBox 9"/>
          <p:cNvSpPr txBox="1"/>
          <p:nvPr/>
        </p:nvSpPr>
        <p:spPr>
          <a:xfrm>
            <a:off x="1288472" y="407482"/>
            <a:ext cx="11999403" cy="894476"/>
          </a:xfrm>
          <a:prstGeom prst="rect">
            <a:avLst/>
          </a:prstGeom>
        </p:spPr>
        <p:txBody>
          <a:bodyPr lIns="0" tIns="0" rIns="0" bIns="0" rtlCol="0" anchor="t">
            <a:spAutoFit/>
          </a:bodyPr>
          <a:lstStyle/>
          <a:p>
            <a:pPr>
              <a:lnSpc>
                <a:spcPts val="7487"/>
              </a:lnSpc>
            </a:pPr>
            <a:r>
              <a:rPr lang="en-US" sz="5400" b="0" i="0" dirty="0">
                <a:solidFill>
                  <a:schemeClr val="tx2">
                    <a:lumMod val="60000"/>
                    <a:lumOff val="40000"/>
                  </a:schemeClr>
                </a:solidFill>
                <a:effectLst/>
                <a:latin typeface="Roboto Condensed Bold" panose="02000000000000000000" charset="0"/>
                <a:ea typeface="Roboto Condensed Bold" panose="02000000000000000000" charset="0"/>
              </a:rPr>
              <a:t>Need of Our Recommendation System:</a:t>
            </a:r>
            <a:endParaRPr lang="en-US" sz="5400" dirty="0">
              <a:solidFill>
                <a:schemeClr val="tx2">
                  <a:lumMod val="60000"/>
                  <a:lumOff val="40000"/>
                </a:schemeClr>
              </a:solidFill>
              <a:latin typeface="Roboto Condensed Bold" panose="02000000000000000000" charset="0"/>
              <a:ea typeface="Roboto Condensed Bold" panose="02000000000000000000" charset="0"/>
            </a:endParaRPr>
          </a:p>
        </p:txBody>
      </p:sp>
      <p:sp>
        <p:nvSpPr>
          <p:cNvPr id="17" name="TextBox 16">
            <a:extLst>
              <a:ext uri="{FF2B5EF4-FFF2-40B4-BE49-F238E27FC236}">
                <a16:creationId xmlns:a16="http://schemas.microsoft.com/office/drawing/2014/main" id="{AACE219D-7017-4B7D-9C0E-94B44CDAADA3}"/>
              </a:ext>
            </a:extLst>
          </p:cNvPr>
          <p:cNvSpPr txBox="1"/>
          <p:nvPr/>
        </p:nvSpPr>
        <p:spPr>
          <a:xfrm>
            <a:off x="2295986" y="1907188"/>
            <a:ext cx="12572983" cy="5016758"/>
          </a:xfrm>
          <a:prstGeom prst="rect">
            <a:avLst/>
          </a:prstGeom>
          <a:noFill/>
        </p:spPr>
        <p:txBody>
          <a:bodyPr wrap="square" rtlCol="0">
            <a:spAutoFit/>
          </a:bodyPr>
          <a:lstStyle/>
          <a:p>
            <a:r>
              <a:rPr lang="en-US" sz="4000" dirty="0">
                <a:solidFill>
                  <a:schemeClr val="accent1"/>
                </a:solidFill>
                <a:latin typeface="Roboto Condensed Bold" panose="02000000000000000000" charset="0"/>
                <a:ea typeface="Roboto Condensed Bold" panose="02000000000000000000" charset="0"/>
              </a:rPr>
              <a:t>The need of our recommended system is mainly for those people who are totally unaware of the current market and have no knowledge about the difference in the components of a PC. Our system will ensure that they have the proper information about the current market and all the competition among the companies and they are providing us in their asking price range so that the user can be satisfied of what they are going to purchase.</a:t>
            </a:r>
          </a:p>
        </p:txBody>
      </p:sp>
    </p:spTree>
    <p:extLst>
      <p:ext uri="{BB962C8B-B14F-4D97-AF65-F5344CB8AC3E}">
        <p14:creationId xmlns:p14="http://schemas.microsoft.com/office/powerpoint/2010/main" val="231378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sp>
        <p:nvSpPr>
          <p:cNvPr id="2" name="TextBox 2"/>
          <p:cNvSpPr txBox="1"/>
          <p:nvPr/>
        </p:nvSpPr>
        <p:spPr>
          <a:xfrm>
            <a:off x="1288472" y="407482"/>
            <a:ext cx="15551728" cy="875240"/>
          </a:xfrm>
          <a:prstGeom prst="rect">
            <a:avLst/>
          </a:prstGeom>
        </p:spPr>
        <p:txBody>
          <a:bodyPr wrap="square" lIns="0" tIns="0" rIns="0" bIns="0" rtlCol="0" anchor="t">
            <a:spAutoFit/>
          </a:bodyPr>
          <a:lstStyle/>
          <a:p>
            <a:pPr>
              <a:lnSpc>
                <a:spcPts val="7487"/>
              </a:lnSpc>
            </a:pPr>
            <a:r>
              <a:rPr lang="en-US" sz="4800" b="0" i="0" dirty="0">
                <a:solidFill>
                  <a:schemeClr val="tx2">
                    <a:lumMod val="60000"/>
                    <a:lumOff val="40000"/>
                  </a:schemeClr>
                </a:solidFill>
                <a:effectLst/>
                <a:latin typeface="Roboto Condensed Bold" panose="02000000000000000000" charset="0"/>
                <a:ea typeface="Roboto Condensed Bold" panose="02000000000000000000" charset="0"/>
              </a:rPr>
              <a:t>Problem Solved by Our Recommendation System:</a:t>
            </a:r>
            <a:endParaRPr lang="en-US" sz="4800" dirty="0">
              <a:solidFill>
                <a:schemeClr val="tx2">
                  <a:lumMod val="60000"/>
                  <a:lumOff val="40000"/>
                </a:schemeClr>
              </a:solidFill>
              <a:latin typeface="Roboto Condensed Bold" panose="02000000000000000000" charset="0"/>
              <a:ea typeface="Roboto Condensed Bold" panose="02000000000000000000" charset="0"/>
            </a:endParaRPr>
          </a:p>
        </p:txBody>
      </p:sp>
      <p:sp>
        <p:nvSpPr>
          <p:cNvPr id="5" name="TextBox 4">
            <a:extLst>
              <a:ext uri="{FF2B5EF4-FFF2-40B4-BE49-F238E27FC236}">
                <a16:creationId xmlns:a16="http://schemas.microsoft.com/office/drawing/2014/main" id="{9DA1C9C8-AC4D-497A-9CCE-B57019332014}"/>
              </a:ext>
            </a:extLst>
          </p:cNvPr>
          <p:cNvSpPr txBox="1"/>
          <p:nvPr/>
        </p:nvSpPr>
        <p:spPr>
          <a:xfrm>
            <a:off x="1447800" y="2095501"/>
            <a:ext cx="15316200" cy="6494085"/>
          </a:xfrm>
          <a:prstGeom prst="rect">
            <a:avLst/>
          </a:prstGeom>
          <a:noFill/>
        </p:spPr>
        <p:txBody>
          <a:bodyPr wrap="square">
            <a:spAutoFit/>
          </a:bodyPr>
          <a:lstStyle/>
          <a:p>
            <a:r>
              <a:rPr lang="en-US" sz="3200" b="0" i="0" dirty="0">
                <a:solidFill>
                  <a:schemeClr val="accent1"/>
                </a:solidFill>
                <a:effectLst/>
                <a:latin typeface="Roboto Condensed Bold" panose="02000000000000000000" charset="0"/>
                <a:ea typeface="Roboto Condensed Bold" panose="02000000000000000000" charset="0"/>
              </a:rPr>
              <a:t>Difficulty in choosing the right components for a PC setup: Customers often struggle with understanding the compatibility of different components and choosing the right ones for their needs and budget. </a:t>
            </a:r>
          </a:p>
          <a:p>
            <a:endParaRPr lang="en-US" sz="3200" b="0" i="0" dirty="0">
              <a:solidFill>
                <a:schemeClr val="accent1"/>
              </a:solidFill>
              <a:effectLst/>
              <a:latin typeface="Roboto Condensed Bold" panose="02000000000000000000" charset="0"/>
              <a:ea typeface="Roboto Condensed Bold" panose="02000000000000000000" charset="0"/>
            </a:endParaRPr>
          </a:p>
          <a:p>
            <a:r>
              <a:rPr lang="en-US" sz="3200" b="0" i="0" dirty="0">
                <a:solidFill>
                  <a:schemeClr val="accent1"/>
                </a:solidFill>
                <a:effectLst/>
                <a:latin typeface="Roboto Condensed Bold" panose="02000000000000000000" charset="0"/>
                <a:ea typeface="Roboto Condensed Bold" panose="02000000000000000000" charset="0"/>
              </a:rPr>
              <a:t>Lack of knowledge and information: Customers may not have enough knowledge and information to make an informed decision when choosing components for their PC setup.</a:t>
            </a:r>
          </a:p>
          <a:p>
            <a:endParaRPr lang="en-US" sz="3200" dirty="0">
              <a:solidFill>
                <a:schemeClr val="accent1"/>
              </a:solidFill>
              <a:latin typeface="Roboto Condensed Bold" panose="02000000000000000000" charset="0"/>
              <a:ea typeface="Roboto Condensed Bold" panose="02000000000000000000" charset="0"/>
            </a:endParaRPr>
          </a:p>
          <a:p>
            <a:r>
              <a:rPr lang="en-US" sz="3200" b="0" i="0" dirty="0">
                <a:solidFill>
                  <a:schemeClr val="accent1"/>
                </a:solidFill>
                <a:effectLst/>
                <a:latin typeface="Roboto Condensed Bold" panose="02000000000000000000" charset="0"/>
                <a:ea typeface="Roboto Condensed Bold" panose="02000000000000000000" charset="0"/>
              </a:rPr>
              <a:t>Unsuitable recommendations: Customers may receive recommendations that do not meet their specific needs, such as not being within their budget or not suitable for their profession. </a:t>
            </a:r>
          </a:p>
          <a:p>
            <a:endParaRPr lang="en-US" sz="3200" dirty="0">
              <a:solidFill>
                <a:schemeClr val="accent1"/>
              </a:solidFill>
              <a:latin typeface="Roboto Condensed Bold" panose="02000000000000000000" charset="0"/>
              <a:ea typeface="Roboto Condensed Bold" panose="02000000000000000000" charset="0"/>
            </a:endParaRPr>
          </a:p>
          <a:p>
            <a:r>
              <a:rPr lang="en-US" sz="3200" b="0" i="0" dirty="0">
                <a:solidFill>
                  <a:schemeClr val="accent1"/>
                </a:solidFill>
                <a:effectLst/>
                <a:latin typeface="Roboto Condensed Bold" panose="02000000000000000000" charset="0"/>
                <a:ea typeface="Roboto Condensed Bold" panose="02000000000000000000" charset="0"/>
              </a:rPr>
              <a:t>Time-consuming process: Searching for and comparing different components can be time-consuming and overwhelming for customers.</a:t>
            </a:r>
            <a:endParaRPr lang="en-US" sz="3200" dirty="0">
              <a:solidFill>
                <a:schemeClr val="accent1"/>
              </a:solidFill>
              <a:latin typeface="Roboto Condensed Bold" panose="02000000000000000000" charset="0"/>
              <a:ea typeface="Roboto Condensed Bold" panose="020000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sp>
        <p:nvSpPr>
          <p:cNvPr id="10" name="TextBox 10"/>
          <p:cNvSpPr txBox="1"/>
          <p:nvPr/>
        </p:nvSpPr>
        <p:spPr>
          <a:xfrm>
            <a:off x="1487559" y="345848"/>
            <a:ext cx="10552041" cy="961802"/>
          </a:xfrm>
          <a:prstGeom prst="rect">
            <a:avLst/>
          </a:prstGeom>
        </p:spPr>
        <p:txBody>
          <a:bodyPr wrap="square" lIns="0" tIns="0" rIns="0" bIns="0" rtlCol="0" anchor="t">
            <a:spAutoFit/>
          </a:bodyPr>
          <a:lstStyle/>
          <a:p>
            <a:pPr>
              <a:lnSpc>
                <a:spcPts val="7487"/>
              </a:lnSpc>
            </a:pPr>
            <a:r>
              <a:rPr lang="en-US" sz="6399" dirty="0">
                <a:solidFill>
                  <a:srgbClr val="637EFF"/>
                </a:solidFill>
                <a:latin typeface="Roboto Condensed Bold"/>
              </a:rPr>
              <a:t>Purpose and Functionality</a:t>
            </a:r>
          </a:p>
        </p:txBody>
      </p:sp>
      <p:sp>
        <p:nvSpPr>
          <p:cNvPr id="16" name="TextBox 15">
            <a:extLst>
              <a:ext uri="{FF2B5EF4-FFF2-40B4-BE49-F238E27FC236}">
                <a16:creationId xmlns:a16="http://schemas.microsoft.com/office/drawing/2014/main" id="{1D45ABC1-0469-451D-9579-3F6A3696A916}"/>
              </a:ext>
            </a:extLst>
          </p:cNvPr>
          <p:cNvSpPr txBox="1"/>
          <p:nvPr/>
        </p:nvSpPr>
        <p:spPr>
          <a:xfrm>
            <a:off x="2133600" y="2450346"/>
            <a:ext cx="11248113" cy="6494085"/>
          </a:xfrm>
          <a:prstGeom prst="rect">
            <a:avLst/>
          </a:prstGeom>
          <a:noFill/>
        </p:spPr>
        <p:txBody>
          <a:bodyPr wrap="square" rtlCol="0">
            <a:spAutoFit/>
          </a:bodyPr>
          <a:lstStyle/>
          <a:p>
            <a:r>
              <a:rPr lang="en-US" sz="3200" b="0" i="0" dirty="0">
                <a:solidFill>
                  <a:schemeClr val="accent1"/>
                </a:solidFill>
                <a:effectLst/>
                <a:latin typeface="Roboto Condensed Bold" panose="02000000000000000000" charset="0"/>
                <a:ea typeface="Roboto Condensed Bold" panose="02000000000000000000" charset="0"/>
              </a:rPr>
              <a:t>Purpose: Purpose of this system is to help people choose the perfect combination of parts for their Pc in their affordable budget.</a:t>
            </a:r>
          </a:p>
          <a:p>
            <a:endParaRPr lang="en-US" sz="3200" dirty="0">
              <a:solidFill>
                <a:schemeClr val="accent1"/>
              </a:solidFill>
              <a:latin typeface="Roboto Condensed Bold" panose="02000000000000000000" charset="0"/>
              <a:ea typeface="Roboto Condensed Bold" panose="02000000000000000000" charset="0"/>
            </a:endParaRPr>
          </a:p>
          <a:p>
            <a:r>
              <a:rPr lang="en-US" sz="3200" b="0" i="0" dirty="0">
                <a:solidFill>
                  <a:schemeClr val="accent1"/>
                </a:solidFill>
                <a:effectLst/>
                <a:latin typeface="Roboto Condensed Bold" panose="02000000000000000000" charset="0"/>
                <a:ea typeface="Roboto Condensed Bold" panose="02000000000000000000" charset="0"/>
              </a:rPr>
              <a:t>Functionality: </a:t>
            </a:r>
          </a:p>
          <a:p>
            <a:r>
              <a:rPr lang="en-US" sz="3200" b="0" i="0" dirty="0">
                <a:solidFill>
                  <a:schemeClr val="accent1"/>
                </a:solidFill>
                <a:effectLst/>
                <a:latin typeface="Roboto Condensed Bold" panose="02000000000000000000" charset="0"/>
                <a:ea typeface="Roboto Condensed Bold" panose="02000000000000000000" charset="0"/>
              </a:rPr>
              <a:t>1. User can register and log in to our system.  </a:t>
            </a:r>
          </a:p>
          <a:p>
            <a:endParaRPr lang="en-US" sz="3200" dirty="0">
              <a:solidFill>
                <a:schemeClr val="accent1"/>
              </a:solidFill>
              <a:latin typeface="Roboto Condensed Bold" panose="02000000000000000000" charset="0"/>
              <a:ea typeface="Roboto Condensed Bold" panose="02000000000000000000" charset="0"/>
            </a:endParaRPr>
          </a:p>
          <a:p>
            <a:r>
              <a:rPr lang="en-US" sz="3200" dirty="0">
                <a:solidFill>
                  <a:schemeClr val="accent1"/>
                </a:solidFill>
                <a:latin typeface="Roboto Condensed Bold" panose="02000000000000000000" charset="0"/>
                <a:ea typeface="Roboto Condensed Bold" panose="02000000000000000000" charset="0"/>
              </a:rPr>
              <a:t>2. They will choose their preference and budget and according to that our system will generate the right components for the user.</a:t>
            </a:r>
          </a:p>
          <a:p>
            <a:endParaRPr lang="en-US" sz="3200" dirty="0">
              <a:solidFill>
                <a:schemeClr val="accent1"/>
              </a:solidFill>
              <a:latin typeface="Roboto Condensed Bold" panose="02000000000000000000" charset="0"/>
              <a:ea typeface="Roboto Condensed Bold" panose="02000000000000000000" charset="0"/>
            </a:endParaRPr>
          </a:p>
          <a:p>
            <a:r>
              <a:rPr lang="en-US" sz="3200" dirty="0">
                <a:solidFill>
                  <a:schemeClr val="accent1"/>
                </a:solidFill>
                <a:latin typeface="Roboto Condensed Bold" panose="02000000000000000000" charset="0"/>
                <a:ea typeface="Roboto Condensed Bold" panose="02000000000000000000" charset="0"/>
              </a:rPr>
              <a:t>3.System will also show the comparison and information of each component which it has recommended with the components of other brand/companies within the same price range so that user can easily understand why the suggested one is better.</a:t>
            </a:r>
          </a:p>
        </p:txBody>
      </p:sp>
    </p:spTree>
    <p:extLst>
      <p:ext uri="{BB962C8B-B14F-4D97-AF65-F5344CB8AC3E}">
        <p14:creationId xmlns:p14="http://schemas.microsoft.com/office/powerpoint/2010/main" val="386059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755400"/>
            <a:ext cx="6656150" cy="65812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631850" y="-2755400"/>
            <a:ext cx="6656150" cy="6581268"/>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r="6446"/>
          <a:stretch>
            <a:fillRect/>
          </a:stretch>
        </p:blipFill>
        <p:spPr>
          <a:xfrm>
            <a:off x="5768741" y="-3933956"/>
            <a:ext cx="7481600" cy="865262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3189128" y="8633033"/>
            <a:ext cx="8045050" cy="865262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13644472" y="8837608"/>
            <a:ext cx="8045050" cy="8652629"/>
          </a:xfrm>
          <a:prstGeom prst="rect">
            <a:avLst/>
          </a:prstGeom>
        </p:spPr>
      </p:pic>
      <p:sp>
        <p:nvSpPr>
          <p:cNvPr id="7" name="TextBox 7"/>
          <p:cNvSpPr txBox="1"/>
          <p:nvPr/>
        </p:nvSpPr>
        <p:spPr>
          <a:xfrm>
            <a:off x="4490745" y="5476404"/>
            <a:ext cx="8576157" cy="1612772"/>
          </a:xfrm>
          <a:prstGeom prst="rect">
            <a:avLst/>
          </a:prstGeom>
        </p:spPr>
        <p:txBody>
          <a:bodyPr lIns="0" tIns="0" rIns="0" bIns="0" rtlCol="0" anchor="t">
            <a:spAutoFit/>
          </a:bodyPr>
          <a:lstStyle/>
          <a:p>
            <a:pPr algn="ctr">
              <a:lnSpc>
                <a:spcPts val="12635"/>
              </a:lnSpc>
            </a:pPr>
            <a:r>
              <a:rPr lang="en-US" sz="10799">
                <a:solidFill>
                  <a:srgbClr val="B2DEFF"/>
                </a:solidFill>
                <a:latin typeface="Roboto Condense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587</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Bahnschrift SemiBold</vt:lpstr>
      <vt:lpstr>Calibri</vt:lpstr>
      <vt:lpstr>Roboto Condensed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Neighbour of Different Image Representation</dc:title>
  <cp:lastModifiedBy>sajid wasif</cp:lastModifiedBy>
  <cp:revision>8</cp:revision>
  <dcterms:created xsi:type="dcterms:W3CDTF">2006-08-16T00:00:00Z</dcterms:created>
  <dcterms:modified xsi:type="dcterms:W3CDTF">2023-02-16T08:21:29Z</dcterms:modified>
  <dc:identifier>DAFVmZcnlwM</dc:identifier>
</cp:coreProperties>
</file>