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0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CGcoV2AwKB2/cZv8cERjRAMpZ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143A220-F662-4F60-A09D-830E9FBC7C0C}">
  <a:tblStyle styleId="{4143A220-F662-4F60-A09D-830E9FBC7C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0960" y="0"/>
            <a:ext cx="12313920" cy="76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879675" y="1354238"/>
            <a:ext cx="8727311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Welcome to our Presentation 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9675" y="4545262"/>
            <a:ext cx="8727311" cy="2312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9"/>
          <p:cNvSpPr txBox="1"/>
          <p:nvPr/>
        </p:nvSpPr>
        <p:spPr>
          <a:xfrm>
            <a:off x="3983620" y="1655180"/>
            <a:ext cx="5011838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27039" y="4180932"/>
            <a:ext cx="952500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360681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3"/>
          <p:cNvSpPr txBox="1"/>
          <p:nvPr/>
        </p:nvSpPr>
        <p:spPr>
          <a:xfrm>
            <a:off x="5374640" y="690886"/>
            <a:ext cx="2001600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Presenter </a:t>
            </a:r>
            <a:endParaRPr dirty="0"/>
          </a:p>
        </p:txBody>
      </p:sp>
      <p:cxnSp>
        <p:nvCxnSpPr>
          <p:cNvPr id="94" name="Google Shape;94;p3"/>
          <p:cNvCxnSpPr/>
          <p:nvPr/>
        </p:nvCxnSpPr>
        <p:spPr>
          <a:xfrm>
            <a:off x="6898640" y="1828800"/>
            <a:ext cx="1016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5" name="Google Shape;95;p3"/>
          <p:cNvSpPr txBox="1"/>
          <p:nvPr/>
        </p:nvSpPr>
        <p:spPr>
          <a:xfrm>
            <a:off x="4826000" y="1920236"/>
            <a:ext cx="4287519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Nurul Adnan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Kamor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Dipty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232-15-107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Towhidul Islam Tarek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232-15-406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Puja Dhar</a:t>
            </a:r>
            <a:endParaRPr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232-15-848   </a:t>
            </a:r>
            <a:endParaRPr dirty="0"/>
          </a:p>
        </p:txBody>
      </p:sp>
      <p:sp>
        <p:nvSpPr>
          <p:cNvPr id="96" name="Google Shape;96;p3"/>
          <p:cNvSpPr/>
          <p:nvPr/>
        </p:nvSpPr>
        <p:spPr>
          <a:xfrm>
            <a:off x="4236720" y="1828800"/>
            <a:ext cx="45719" cy="45719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6F7635-4DE2-4235-B65D-915272781727}"/>
              </a:ext>
            </a:extLst>
          </p:cNvPr>
          <p:cNvCxnSpPr/>
          <p:nvPr/>
        </p:nvCxnSpPr>
        <p:spPr>
          <a:xfrm>
            <a:off x="5374640" y="1583386"/>
            <a:ext cx="17785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70857" y="0"/>
            <a:ext cx="1306285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 txBox="1"/>
          <p:nvPr/>
        </p:nvSpPr>
        <p:spPr>
          <a:xfrm>
            <a:off x="2461085" y="283608"/>
            <a:ext cx="60579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Title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01627" y="1114592"/>
            <a:ext cx="87768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DIU Bus Management System 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5509649" y="2104700"/>
            <a:ext cx="4301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 and Linked Lists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1DCB18-28F9-4617-BCF5-2F6C1043F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550F26-C310-4B00-AF5C-9F07EE416B3A}"/>
              </a:ext>
            </a:extLst>
          </p:cNvPr>
          <p:cNvSpPr txBox="1"/>
          <p:nvPr/>
        </p:nvSpPr>
        <p:spPr>
          <a:xfrm>
            <a:off x="5729468" y="625033"/>
            <a:ext cx="2951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573BEA-CD0B-4FE2-84C9-F80DE9B4A187}"/>
              </a:ext>
            </a:extLst>
          </p:cNvPr>
          <p:cNvCxnSpPr/>
          <p:nvPr/>
        </p:nvCxnSpPr>
        <p:spPr>
          <a:xfrm>
            <a:off x="5729468" y="1209808"/>
            <a:ext cx="23265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81D515-EF77-4BD8-8536-33D6C59F0B46}"/>
              </a:ext>
            </a:extLst>
          </p:cNvPr>
          <p:cNvSpPr txBox="1"/>
          <p:nvPr/>
        </p:nvSpPr>
        <p:spPr>
          <a:xfrm>
            <a:off x="4409954" y="1747777"/>
            <a:ext cx="6041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•In this presentation, we'll discuss about simplifying bus operations at diu transport using C programming and linked lists.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•This system can improve the management of buses by enhancing efficiency and student satisfaction.|</a:t>
            </a:r>
          </a:p>
        </p:txBody>
      </p:sp>
    </p:spTree>
    <p:extLst>
      <p:ext uri="{BB962C8B-B14F-4D97-AF65-F5344CB8AC3E}">
        <p14:creationId xmlns:p14="http://schemas.microsoft.com/office/powerpoint/2010/main" val="183363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6096000" y="873027"/>
            <a:ext cx="31902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4119325" y="1856125"/>
            <a:ext cx="7143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management of buses at diu transport is crucial for smooth transportation services.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Manual tracking of bus details, seat bookings, and cancellations can be  time-consuming.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automated system can streamline operations, improve accuracy, and enhance students experience.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51143B1-231F-4A3E-AC1D-86DC16984A16}"/>
              </a:ext>
            </a:extLst>
          </p:cNvPr>
          <p:cNvCxnSpPr>
            <a:cxnSpLocks/>
          </p:cNvCxnSpPr>
          <p:nvPr/>
        </p:nvCxnSpPr>
        <p:spPr>
          <a:xfrm>
            <a:off x="6096000" y="1445011"/>
            <a:ext cx="202942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699760" y="711266"/>
            <a:ext cx="2103120" cy="584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627150" y="1710525"/>
            <a:ext cx="52527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develop a simple yet efficient system for managing bus at diu transport.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C programming language and linked list data structure to implement essential functionalities.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38EF5C-2E25-4693-9FB6-861016FEC819}"/>
              </a:ext>
            </a:extLst>
          </p:cNvPr>
          <p:cNvCxnSpPr>
            <a:cxnSpLocks/>
          </p:cNvCxnSpPr>
          <p:nvPr/>
        </p:nvCxnSpPr>
        <p:spPr>
          <a:xfrm>
            <a:off x="5578997" y="1296158"/>
            <a:ext cx="20139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6"/>
          <p:cNvSpPr txBox="1"/>
          <p:nvPr/>
        </p:nvSpPr>
        <p:spPr>
          <a:xfrm>
            <a:off x="6096000" y="894080"/>
            <a:ext cx="234696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dirty="0"/>
          </a:p>
        </p:txBody>
      </p:sp>
      <p:cxnSp>
        <p:nvCxnSpPr>
          <p:cNvPr id="127" name="Google Shape;127;p6"/>
          <p:cNvCxnSpPr/>
          <p:nvPr/>
        </p:nvCxnSpPr>
        <p:spPr>
          <a:xfrm>
            <a:off x="-1005840" y="44704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p6"/>
          <p:cNvSpPr txBox="1"/>
          <p:nvPr/>
        </p:nvSpPr>
        <p:spPr>
          <a:xfrm>
            <a:off x="2601125" y="1400575"/>
            <a:ext cx="1994400" cy="4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791200" y="1925500"/>
            <a:ext cx="2692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Add_bus()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806350" y="2652725"/>
            <a:ext cx="31197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seat_booking()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781725" y="3278275"/>
            <a:ext cx="27723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cancel_seat()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5781725" y="3964650"/>
            <a:ext cx="46488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bus_details()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763BF4-2974-4AE1-A135-59C372F4BBE2}"/>
              </a:ext>
            </a:extLst>
          </p:cNvPr>
          <p:cNvCxnSpPr>
            <a:cxnSpLocks/>
          </p:cNvCxnSpPr>
          <p:nvPr/>
        </p:nvCxnSpPr>
        <p:spPr>
          <a:xfrm>
            <a:off x="6096000" y="1478855"/>
            <a:ext cx="200627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 txBox="1"/>
          <p:nvPr/>
        </p:nvSpPr>
        <p:spPr>
          <a:xfrm>
            <a:off x="3480150" y="460872"/>
            <a:ext cx="627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Structure And Pictorial </a:t>
            </a:r>
            <a:r>
              <a:rPr lang="en-US" sz="3200" b="1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Diagram</a:t>
            </a:r>
            <a:endParaRPr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4434150" y="1477025"/>
            <a:ext cx="3323700" cy="18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Struct bus{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char busname[50];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int totalSeat;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int bookedSeat;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struct bus *next;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}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142" name="Google Shape;142;p7"/>
          <p:cNvGraphicFramePr/>
          <p:nvPr/>
        </p:nvGraphicFramePr>
        <p:xfrm>
          <a:off x="4435525" y="4844950"/>
          <a:ext cx="5507200" cy="396210"/>
        </p:xfrm>
        <a:graphic>
          <a:graphicData uri="http://schemas.openxmlformats.org/drawingml/2006/table">
            <a:tbl>
              <a:tblPr>
                <a:noFill/>
                <a:tableStyleId>{4143A220-F662-4F60-A09D-830E9FBC7C0C}</a:tableStyleId>
              </a:tblPr>
              <a:tblGrid>
                <a:gridCol w="137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busname[50]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totalSeat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bookedSeat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    *next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A5916E-A13D-4314-B70F-B825D4202022}"/>
              </a:ext>
            </a:extLst>
          </p:cNvPr>
          <p:cNvCxnSpPr/>
          <p:nvPr/>
        </p:nvCxnSpPr>
        <p:spPr>
          <a:xfrm>
            <a:off x="3657600" y="1045872"/>
            <a:ext cx="592623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1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6136640" y="415340"/>
            <a:ext cx="263144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dirty="0"/>
          </a:p>
        </p:txBody>
      </p:sp>
      <p:sp>
        <p:nvSpPr>
          <p:cNvPr id="150" name="Google Shape;150;p8"/>
          <p:cNvSpPr txBox="1"/>
          <p:nvPr/>
        </p:nvSpPr>
        <p:spPr>
          <a:xfrm>
            <a:off x="4815248" y="1765050"/>
            <a:ext cx="6947700" cy="3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developed Bus Management System provides a robust solution for students.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Leveraging C programming and linked lists ensures efficient memory management and scalability.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offers functionalities such as booking seats, canceling bookings, displaying bus details, and adding new buses.</a:t>
            </a:r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4A44251-2E31-4076-87E8-3DFAA49DAC4D}"/>
              </a:ext>
            </a:extLst>
          </p:cNvPr>
          <p:cNvCxnSpPr/>
          <p:nvPr/>
        </p:nvCxnSpPr>
        <p:spPr>
          <a:xfrm>
            <a:off x="6096000" y="1000115"/>
            <a:ext cx="22377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233</Words>
  <Application>Microsoft Office PowerPoint</Application>
  <PresentationFormat>Widescreen</PresentationFormat>
  <Paragraphs>48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Towhidul Islam Tarek</dc:creator>
  <cp:lastModifiedBy>Towhidul Islam Tarek</cp:lastModifiedBy>
  <cp:revision>4</cp:revision>
  <dcterms:created xsi:type="dcterms:W3CDTF">2024-03-08T16:57:52Z</dcterms:created>
  <dcterms:modified xsi:type="dcterms:W3CDTF">2024-03-10T19:37:39Z</dcterms:modified>
</cp:coreProperties>
</file>